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2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</p:sldMasterIdLst>
  <p:notesMasterIdLst>
    <p:notesMasterId r:id="rId37"/>
  </p:notesMasterIdLst>
  <p:handoutMasterIdLst>
    <p:handoutMasterId r:id="rId38"/>
  </p:handoutMasterIdLst>
  <p:sldIdLst>
    <p:sldId id="315" r:id="rId7"/>
    <p:sldId id="316" r:id="rId8"/>
    <p:sldId id="350" r:id="rId9"/>
    <p:sldId id="314" r:id="rId10"/>
    <p:sldId id="327" r:id="rId11"/>
    <p:sldId id="354" r:id="rId12"/>
    <p:sldId id="359" r:id="rId13"/>
    <p:sldId id="360" r:id="rId14"/>
    <p:sldId id="361" r:id="rId15"/>
    <p:sldId id="331" r:id="rId16"/>
    <p:sldId id="320" r:id="rId17"/>
    <p:sldId id="346" r:id="rId18"/>
    <p:sldId id="317" r:id="rId19"/>
    <p:sldId id="292" r:id="rId20"/>
    <p:sldId id="293" r:id="rId21"/>
    <p:sldId id="339" r:id="rId22"/>
    <p:sldId id="340" r:id="rId23"/>
    <p:sldId id="341" r:id="rId24"/>
    <p:sldId id="342" r:id="rId25"/>
    <p:sldId id="353" r:id="rId26"/>
    <p:sldId id="351" r:id="rId27"/>
    <p:sldId id="309" r:id="rId28"/>
    <p:sldId id="344" r:id="rId29"/>
    <p:sldId id="345" r:id="rId30"/>
    <p:sldId id="321" r:id="rId31"/>
    <p:sldId id="343" r:id="rId32"/>
    <p:sldId id="348" r:id="rId33"/>
    <p:sldId id="322" r:id="rId34"/>
    <p:sldId id="349" r:id="rId35"/>
    <p:sldId id="318" r:id="rId36"/>
  </p:sldIdLst>
  <p:sldSz cx="12192000" cy="6858000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AA"/>
    <a:srgbClr val="5F5F5F"/>
    <a:srgbClr val="006CA3"/>
    <a:srgbClr val="EF4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221" autoAdjust="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87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junji.cl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53DE5-FE44-4575-9FE4-73A3B95C023B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549A101-398C-4A34-9A2E-23BCEE557BB5}">
      <dgm:prSet phldrT="[Texto]" custT="1"/>
      <dgm:spPr/>
      <dgm:t>
        <a:bodyPr/>
        <a:lstStyle/>
        <a:p>
          <a:r>
            <a:rPr lang="es-CL" sz="2800" dirty="0" smtClean="0">
              <a:solidFill>
                <a:srgbClr val="002060"/>
              </a:solidFill>
            </a:rPr>
            <a:t>PROCEDIMIENTO DE CONTROL </a:t>
          </a:r>
          <a:r>
            <a:rPr lang="es-CL" sz="2800" dirty="0" smtClean="0">
              <a:solidFill>
                <a:srgbClr val="002060"/>
              </a:solidFill>
            </a:rPr>
            <a:t>NORMATIVO</a:t>
          </a:r>
          <a:endParaRPr lang="es-CL" sz="2800" dirty="0" smtClean="0">
            <a:solidFill>
              <a:srgbClr val="002060"/>
            </a:solidFill>
          </a:endParaRPr>
        </a:p>
      </dgm:t>
    </dgm:pt>
    <dgm:pt modelId="{A26DE313-3FA6-441D-AADD-F2CE26DDF40B}" type="parTrans" cxnId="{E63ADC4C-9011-49E9-A313-AC63D4753839}">
      <dgm:prSet/>
      <dgm:spPr/>
      <dgm:t>
        <a:bodyPr/>
        <a:lstStyle/>
        <a:p>
          <a:endParaRPr lang="es-CL"/>
        </a:p>
      </dgm:t>
    </dgm:pt>
    <dgm:pt modelId="{DB2B461D-2555-4D08-9A80-6C0FDF54AF6B}" type="sibTrans" cxnId="{E63ADC4C-9011-49E9-A313-AC63D4753839}">
      <dgm:prSet/>
      <dgm:spPr/>
      <dgm:t>
        <a:bodyPr/>
        <a:lstStyle/>
        <a:p>
          <a:endParaRPr lang="es-CL"/>
        </a:p>
      </dgm:t>
    </dgm:pt>
    <dgm:pt modelId="{B907AF4B-2D5E-4C2D-99E2-ADD8EC886AEB}" type="pres">
      <dgm:prSet presAssocID="{81F53DE5-FE44-4575-9FE4-73A3B95C023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CL"/>
        </a:p>
      </dgm:t>
    </dgm:pt>
    <dgm:pt modelId="{7B76FF9F-5354-4437-B338-395FE0C7CDC4}" type="pres">
      <dgm:prSet presAssocID="{E549A101-398C-4A34-9A2E-23BCEE557BB5}" presName="composite" presStyleCnt="0">
        <dgm:presLayoutVars>
          <dgm:chMax/>
          <dgm:chPref/>
        </dgm:presLayoutVars>
      </dgm:prSet>
      <dgm:spPr/>
    </dgm:pt>
    <dgm:pt modelId="{6AFD5EDC-CCBA-4E60-A980-C0F76B7A134C}" type="pres">
      <dgm:prSet presAssocID="{E549A101-398C-4A34-9A2E-23BCEE557BB5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s-CL"/>
        </a:p>
      </dgm:t>
    </dgm:pt>
    <dgm:pt modelId="{849545BC-1432-462F-9249-EEBD7A8B9326}" type="pres">
      <dgm:prSet presAssocID="{E549A101-398C-4A34-9A2E-23BCEE557BB5}" presName="ParentText" presStyleLbl="revTx" presStyleIdx="0" presStyleCnt="1" custScaleX="1204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F851E9-E2A7-457C-AEE3-5B47D1F136D0}" type="pres">
      <dgm:prSet presAssocID="{E549A101-398C-4A34-9A2E-23BCEE557BB5}" presName="tlFrame" presStyleLbl="node1" presStyleIdx="0" presStyleCnt="4"/>
      <dgm:spPr/>
    </dgm:pt>
    <dgm:pt modelId="{34974D30-7362-4D9B-A2C9-A692AF8AFC6E}" type="pres">
      <dgm:prSet presAssocID="{E549A101-398C-4A34-9A2E-23BCEE557BB5}" presName="trFrame" presStyleLbl="node1" presStyleIdx="1" presStyleCnt="4"/>
      <dgm:spPr/>
    </dgm:pt>
    <dgm:pt modelId="{2812EC30-07D9-4DA2-8779-924D772BA599}" type="pres">
      <dgm:prSet presAssocID="{E549A101-398C-4A34-9A2E-23BCEE557BB5}" presName="blFrame" presStyleLbl="node1" presStyleIdx="2" presStyleCnt="4"/>
      <dgm:spPr/>
    </dgm:pt>
    <dgm:pt modelId="{E3BACB00-0696-4FAA-B160-60BF74C8F7AF}" type="pres">
      <dgm:prSet presAssocID="{E549A101-398C-4A34-9A2E-23BCEE557BB5}" presName="brFrame" presStyleLbl="node1" presStyleIdx="3" presStyleCnt="4"/>
      <dgm:spPr/>
    </dgm:pt>
  </dgm:ptLst>
  <dgm:cxnLst>
    <dgm:cxn modelId="{875401A4-C292-4AA6-A544-2DE77737BBF8}" type="presOf" srcId="{81F53DE5-FE44-4575-9FE4-73A3B95C023B}" destId="{B907AF4B-2D5E-4C2D-99E2-ADD8EC886AEB}" srcOrd="0" destOrd="0" presId="urn:microsoft.com/office/officeart/2009/3/layout/FramedTextPicture"/>
    <dgm:cxn modelId="{E63ADC4C-9011-49E9-A313-AC63D4753839}" srcId="{81F53DE5-FE44-4575-9FE4-73A3B95C023B}" destId="{E549A101-398C-4A34-9A2E-23BCEE557BB5}" srcOrd="0" destOrd="0" parTransId="{A26DE313-3FA6-441D-AADD-F2CE26DDF40B}" sibTransId="{DB2B461D-2555-4D08-9A80-6C0FDF54AF6B}"/>
    <dgm:cxn modelId="{29FB6371-C51B-4204-A3C1-937C523421F8}" type="presOf" srcId="{E549A101-398C-4A34-9A2E-23BCEE557BB5}" destId="{849545BC-1432-462F-9249-EEBD7A8B9326}" srcOrd="0" destOrd="0" presId="urn:microsoft.com/office/officeart/2009/3/layout/FramedTextPicture"/>
    <dgm:cxn modelId="{3C344D0D-F253-40BE-BCD1-34C6E5991424}" type="presParOf" srcId="{B907AF4B-2D5E-4C2D-99E2-ADD8EC886AEB}" destId="{7B76FF9F-5354-4437-B338-395FE0C7CDC4}" srcOrd="0" destOrd="0" presId="urn:microsoft.com/office/officeart/2009/3/layout/FramedTextPicture"/>
    <dgm:cxn modelId="{1BFBDA97-66DB-49A4-A236-594A9245CC90}" type="presParOf" srcId="{7B76FF9F-5354-4437-B338-395FE0C7CDC4}" destId="{6AFD5EDC-CCBA-4E60-A980-C0F76B7A134C}" srcOrd="0" destOrd="0" presId="urn:microsoft.com/office/officeart/2009/3/layout/FramedTextPicture"/>
    <dgm:cxn modelId="{8B4A08C6-C06A-45AB-BB9A-1493A34583EB}" type="presParOf" srcId="{7B76FF9F-5354-4437-B338-395FE0C7CDC4}" destId="{849545BC-1432-462F-9249-EEBD7A8B9326}" srcOrd="1" destOrd="0" presId="urn:microsoft.com/office/officeart/2009/3/layout/FramedTextPicture"/>
    <dgm:cxn modelId="{6C32D446-C56C-4626-8EA2-F5549420893C}" type="presParOf" srcId="{7B76FF9F-5354-4437-B338-395FE0C7CDC4}" destId="{62F851E9-E2A7-457C-AEE3-5B47D1F136D0}" srcOrd="2" destOrd="0" presId="urn:microsoft.com/office/officeart/2009/3/layout/FramedTextPicture"/>
    <dgm:cxn modelId="{A24486D7-B472-4815-950B-8F4754FABED7}" type="presParOf" srcId="{7B76FF9F-5354-4437-B338-395FE0C7CDC4}" destId="{34974D30-7362-4D9B-A2C9-A692AF8AFC6E}" srcOrd="3" destOrd="0" presId="urn:microsoft.com/office/officeart/2009/3/layout/FramedTextPicture"/>
    <dgm:cxn modelId="{E110C32F-F8B9-4499-AD4C-67876F335408}" type="presParOf" srcId="{7B76FF9F-5354-4437-B338-395FE0C7CDC4}" destId="{2812EC30-07D9-4DA2-8779-924D772BA599}" srcOrd="4" destOrd="0" presId="urn:microsoft.com/office/officeart/2009/3/layout/FramedTextPicture"/>
    <dgm:cxn modelId="{2E4C23D5-0DD8-4962-8118-1BA71B3035C1}" type="presParOf" srcId="{7B76FF9F-5354-4437-B338-395FE0C7CDC4}" destId="{E3BACB00-0696-4FAA-B160-60BF74C8F7AF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B909B4-7816-4864-9E5C-5F1EB02ADB72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76FF1D0D-71F8-4912-B441-84E7B17F6E78}">
      <dgm:prSet phldrT="[Texto]"/>
      <dgm:spPr>
        <a:solidFill>
          <a:schemeClr val="bg1"/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MOTIVOS DE LA EJECUCION DE VISITA DE CONTROL NORMATIVO</a:t>
          </a:r>
          <a:endParaRPr lang="es-CL" b="1" dirty="0">
            <a:solidFill>
              <a:schemeClr val="tx1"/>
            </a:solidFill>
          </a:endParaRPr>
        </a:p>
      </dgm:t>
    </dgm:pt>
    <dgm:pt modelId="{22F6EA51-CBCE-48C8-8F62-BEF72A629950}" type="parTrans" cxnId="{ADECDE51-29E2-4569-BE17-867E1D51832F}">
      <dgm:prSet/>
      <dgm:spPr/>
      <dgm:t>
        <a:bodyPr/>
        <a:lstStyle/>
        <a:p>
          <a:endParaRPr lang="es-CL"/>
        </a:p>
      </dgm:t>
    </dgm:pt>
    <dgm:pt modelId="{AE0F812E-63CD-4883-89FB-B37B8D31FAD7}" type="sibTrans" cxnId="{ADECDE51-29E2-4569-BE17-867E1D51832F}">
      <dgm:prSet/>
      <dgm:spPr/>
      <dgm:t>
        <a:bodyPr/>
        <a:lstStyle/>
        <a:p>
          <a:endParaRPr lang="es-CL"/>
        </a:p>
      </dgm:t>
    </dgm:pt>
    <dgm:pt modelId="{19FA9D3C-11EB-4236-BD8E-45510F5A4BE9}">
      <dgm:prSet phldrT="[Texto]"/>
      <dgm:spPr/>
      <dgm:t>
        <a:bodyPr/>
        <a:lstStyle/>
        <a:p>
          <a:r>
            <a:rPr lang="es-ES" b="1" dirty="0" smtClean="0"/>
            <a:t>Solicitud </a:t>
          </a:r>
        </a:p>
        <a:p>
          <a:r>
            <a:rPr lang="es-ES" b="1" dirty="0" smtClean="0"/>
            <a:t>Ciudadana</a:t>
          </a:r>
          <a:endParaRPr lang="es-CL" dirty="0"/>
        </a:p>
      </dgm:t>
    </dgm:pt>
    <dgm:pt modelId="{292E20AA-A9CA-4707-BCDE-1BEBF3429A62}" type="parTrans" cxnId="{76C68412-7AB2-4A27-8C45-F3ED98F7CDB2}">
      <dgm:prSet/>
      <dgm:spPr/>
      <dgm:t>
        <a:bodyPr/>
        <a:lstStyle/>
        <a:p>
          <a:endParaRPr lang="es-CL"/>
        </a:p>
      </dgm:t>
    </dgm:pt>
    <dgm:pt modelId="{04BF1410-167E-4038-99A1-4863438F91D0}" type="sibTrans" cxnId="{76C68412-7AB2-4A27-8C45-F3ED98F7CDB2}">
      <dgm:prSet/>
      <dgm:spPr/>
      <dgm:t>
        <a:bodyPr/>
        <a:lstStyle/>
        <a:p>
          <a:endParaRPr lang="es-CL"/>
        </a:p>
      </dgm:t>
    </dgm:pt>
    <dgm:pt modelId="{566D267E-E9CE-45F0-B43D-BA76BD911322}">
      <dgm:prSet phldrT="[Texto]"/>
      <dgm:spPr/>
      <dgm:t>
        <a:bodyPr/>
        <a:lstStyle/>
        <a:p>
          <a:r>
            <a:rPr lang="es-ES" b="1" smtClean="0"/>
            <a:t>Plan Anual o Cronograma</a:t>
          </a:r>
          <a:endParaRPr lang="es-CL" dirty="0"/>
        </a:p>
      </dgm:t>
    </dgm:pt>
    <dgm:pt modelId="{0E10331C-DF30-45DA-AA31-CF5F2C798B32}" type="parTrans" cxnId="{78F92CD8-1A8C-4E4A-91D6-BAEFCA9FC318}">
      <dgm:prSet/>
      <dgm:spPr/>
      <dgm:t>
        <a:bodyPr/>
        <a:lstStyle/>
        <a:p>
          <a:endParaRPr lang="es-CL"/>
        </a:p>
      </dgm:t>
    </dgm:pt>
    <dgm:pt modelId="{3788F8B6-888D-4764-940C-95AD0DA40B6C}" type="sibTrans" cxnId="{78F92CD8-1A8C-4E4A-91D6-BAEFCA9FC318}">
      <dgm:prSet/>
      <dgm:spPr/>
      <dgm:t>
        <a:bodyPr/>
        <a:lstStyle/>
        <a:p>
          <a:endParaRPr lang="es-CL"/>
        </a:p>
      </dgm:t>
    </dgm:pt>
    <dgm:pt modelId="{8A94D43C-A44A-43DE-B581-1AF251E8E74E}">
      <dgm:prSet phldrT="[Texto]" custT="1"/>
      <dgm:spPr/>
      <dgm:t>
        <a:bodyPr/>
        <a:lstStyle/>
        <a:p>
          <a:r>
            <a:rPr lang="es-ES" sz="2300" b="1" smtClean="0"/>
            <a:t>Solicitud </a:t>
          </a:r>
          <a:r>
            <a:rPr lang="es-CL" sz="2300" b="1" smtClean="0"/>
            <a:t>de Autorización Normativa</a:t>
          </a:r>
          <a:endParaRPr lang="es-CL" sz="2300" dirty="0"/>
        </a:p>
      </dgm:t>
    </dgm:pt>
    <dgm:pt modelId="{22389413-00E1-4C82-815F-B45C0114170B}" type="parTrans" cxnId="{A43B78FE-A25C-45B7-80AC-7927E2859C4B}">
      <dgm:prSet/>
      <dgm:spPr/>
      <dgm:t>
        <a:bodyPr/>
        <a:lstStyle/>
        <a:p>
          <a:endParaRPr lang="es-CL"/>
        </a:p>
      </dgm:t>
    </dgm:pt>
    <dgm:pt modelId="{18D24CBD-5F05-44C5-942E-F82D05AE29DF}" type="sibTrans" cxnId="{A43B78FE-A25C-45B7-80AC-7927E2859C4B}">
      <dgm:prSet/>
      <dgm:spPr/>
      <dgm:t>
        <a:bodyPr/>
        <a:lstStyle/>
        <a:p>
          <a:endParaRPr lang="es-CL"/>
        </a:p>
      </dgm:t>
    </dgm:pt>
    <dgm:pt modelId="{3437EE8E-4983-4219-8B58-E215A34C430A}" type="pres">
      <dgm:prSet presAssocID="{FEB909B4-7816-4864-9E5C-5F1EB02ADB7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36D4DBA-9C17-43AD-BDB8-076792509BB0}" type="pres">
      <dgm:prSet presAssocID="{76FF1D0D-71F8-4912-B441-84E7B17F6E78}" presName="root1" presStyleCnt="0"/>
      <dgm:spPr/>
      <dgm:t>
        <a:bodyPr/>
        <a:lstStyle/>
        <a:p>
          <a:endParaRPr lang="es-CL"/>
        </a:p>
      </dgm:t>
    </dgm:pt>
    <dgm:pt modelId="{9BADF439-6947-4F05-923A-1104601EC8C2}" type="pres">
      <dgm:prSet presAssocID="{76FF1D0D-71F8-4912-B441-84E7B17F6E78}" presName="LevelOneTextNode" presStyleLbl="node0" presStyleIdx="0" presStyleCnt="1" custAng="5400000" custFlipHor="1" custScaleX="97029" custScaleY="56574" custLinFactNeighborX="-91807" custLinFactNeighborY="128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4016DC3-B3C8-47D3-A82C-3CBF88BE449F}" type="pres">
      <dgm:prSet presAssocID="{76FF1D0D-71F8-4912-B441-84E7B17F6E78}" presName="level2hierChild" presStyleCnt="0"/>
      <dgm:spPr/>
      <dgm:t>
        <a:bodyPr/>
        <a:lstStyle/>
        <a:p>
          <a:endParaRPr lang="es-CL"/>
        </a:p>
      </dgm:t>
    </dgm:pt>
    <dgm:pt modelId="{F82DB021-C4CB-4A57-A7A5-214010858B05}" type="pres">
      <dgm:prSet presAssocID="{292E20AA-A9CA-4707-BCDE-1BEBF3429A62}" presName="conn2-1" presStyleLbl="parChTrans1D2" presStyleIdx="0" presStyleCnt="3"/>
      <dgm:spPr/>
      <dgm:t>
        <a:bodyPr/>
        <a:lstStyle/>
        <a:p>
          <a:endParaRPr lang="es-CL"/>
        </a:p>
      </dgm:t>
    </dgm:pt>
    <dgm:pt modelId="{C161EACD-C6EB-470B-9DF9-A8811A7A5862}" type="pres">
      <dgm:prSet presAssocID="{292E20AA-A9CA-4707-BCDE-1BEBF3429A62}" presName="connTx" presStyleLbl="parChTrans1D2" presStyleIdx="0" presStyleCnt="3"/>
      <dgm:spPr/>
      <dgm:t>
        <a:bodyPr/>
        <a:lstStyle/>
        <a:p>
          <a:endParaRPr lang="es-CL"/>
        </a:p>
      </dgm:t>
    </dgm:pt>
    <dgm:pt modelId="{4B2728F6-46C7-4C2E-AC9A-B323FF15D4ED}" type="pres">
      <dgm:prSet presAssocID="{19FA9D3C-11EB-4236-BD8E-45510F5A4BE9}" presName="root2" presStyleCnt="0"/>
      <dgm:spPr/>
      <dgm:t>
        <a:bodyPr/>
        <a:lstStyle/>
        <a:p>
          <a:endParaRPr lang="es-CL"/>
        </a:p>
      </dgm:t>
    </dgm:pt>
    <dgm:pt modelId="{A6E4F34E-EEFA-4B71-993A-23DEEC0FC139}" type="pres">
      <dgm:prSet presAssocID="{19FA9D3C-11EB-4236-BD8E-45510F5A4BE9}" presName="LevelTwoTextNode" presStyleLbl="node2" presStyleIdx="0" presStyleCnt="3" custLinFactNeighborX="44237" custLinFactNeighborY="-4772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6FBE03C-5A29-4670-8875-ACB2E6354A5D}" type="pres">
      <dgm:prSet presAssocID="{19FA9D3C-11EB-4236-BD8E-45510F5A4BE9}" presName="level3hierChild" presStyleCnt="0"/>
      <dgm:spPr/>
      <dgm:t>
        <a:bodyPr/>
        <a:lstStyle/>
        <a:p>
          <a:endParaRPr lang="es-CL"/>
        </a:p>
      </dgm:t>
    </dgm:pt>
    <dgm:pt modelId="{99E669FC-903B-4197-95C8-BAE8DA737555}" type="pres">
      <dgm:prSet presAssocID="{0E10331C-DF30-45DA-AA31-CF5F2C798B32}" presName="conn2-1" presStyleLbl="parChTrans1D2" presStyleIdx="1" presStyleCnt="3"/>
      <dgm:spPr/>
      <dgm:t>
        <a:bodyPr/>
        <a:lstStyle/>
        <a:p>
          <a:endParaRPr lang="es-CL"/>
        </a:p>
      </dgm:t>
    </dgm:pt>
    <dgm:pt modelId="{62695990-3604-4A4C-8847-89DB9DDBFE3C}" type="pres">
      <dgm:prSet presAssocID="{0E10331C-DF30-45DA-AA31-CF5F2C798B32}" presName="connTx" presStyleLbl="parChTrans1D2" presStyleIdx="1" presStyleCnt="3"/>
      <dgm:spPr/>
      <dgm:t>
        <a:bodyPr/>
        <a:lstStyle/>
        <a:p>
          <a:endParaRPr lang="es-CL"/>
        </a:p>
      </dgm:t>
    </dgm:pt>
    <dgm:pt modelId="{D409A2B4-579D-48CE-9804-F39CD133E039}" type="pres">
      <dgm:prSet presAssocID="{566D267E-E9CE-45F0-B43D-BA76BD911322}" presName="root2" presStyleCnt="0"/>
      <dgm:spPr/>
      <dgm:t>
        <a:bodyPr/>
        <a:lstStyle/>
        <a:p>
          <a:endParaRPr lang="es-CL"/>
        </a:p>
      </dgm:t>
    </dgm:pt>
    <dgm:pt modelId="{FE815945-7763-4372-8708-F156B656C892}" type="pres">
      <dgm:prSet presAssocID="{566D267E-E9CE-45F0-B43D-BA76BD911322}" presName="LevelTwoTextNode" presStyleLbl="node2" presStyleIdx="1" presStyleCnt="3" custLinFactNeighborX="44611" custLinFactNeighborY="676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B0DD166-178A-48FE-9BF5-A7972723CA8D}" type="pres">
      <dgm:prSet presAssocID="{566D267E-E9CE-45F0-B43D-BA76BD911322}" presName="level3hierChild" presStyleCnt="0"/>
      <dgm:spPr/>
      <dgm:t>
        <a:bodyPr/>
        <a:lstStyle/>
        <a:p>
          <a:endParaRPr lang="es-CL"/>
        </a:p>
      </dgm:t>
    </dgm:pt>
    <dgm:pt modelId="{7CFBC075-0499-4E9B-9194-47C45981E610}" type="pres">
      <dgm:prSet presAssocID="{22389413-00E1-4C82-815F-B45C0114170B}" presName="conn2-1" presStyleLbl="parChTrans1D2" presStyleIdx="2" presStyleCnt="3"/>
      <dgm:spPr/>
      <dgm:t>
        <a:bodyPr/>
        <a:lstStyle/>
        <a:p>
          <a:endParaRPr lang="es-CL"/>
        </a:p>
      </dgm:t>
    </dgm:pt>
    <dgm:pt modelId="{F3807CA1-1C2E-4489-9BD6-D738FE5D0396}" type="pres">
      <dgm:prSet presAssocID="{22389413-00E1-4C82-815F-B45C0114170B}" presName="connTx" presStyleLbl="parChTrans1D2" presStyleIdx="2" presStyleCnt="3"/>
      <dgm:spPr/>
      <dgm:t>
        <a:bodyPr/>
        <a:lstStyle/>
        <a:p>
          <a:endParaRPr lang="es-CL"/>
        </a:p>
      </dgm:t>
    </dgm:pt>
    <dgm:pt modelId="{D02F1291-2154-43E6-AE18-0C80A431F8AC}" type="pres">
      <dgm:prSet presAssocID="{8A94D43C-A44A-43DE-B581-1AF251E8E74E}" presName="root2" presStyleCnt="0"/>
      <dgm:spPr/>
      <dgm:t>
        <a:bodyPr/>
        <a:lstStyle/>
        <a:p>
          <a:endParaRPr lang="es-CL"/>
        </a:p>
      </dgm:t>
    </dgm:pt>
    <dgm:pt modelId="{03B45480-03BF-4DB3-8E2C-7E901241608D}" type="pres">
      <dgm:prSet presAssocID="{8A94D43C-A44A-43DE-B581-1AF251E8E74E}" presName="LevelTwoTextNode" presStyleLbl="node2" presStyleIdx="2" presStyleCnt="3" custLinFactNeighborX="43427" custLinFactNeighborY="8162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B263A17-C41E-4493-963D-883881B3ADA3}" type="pres">
      <dgm:prSet presAssocID="{8A94D43C-A44A-43DE-B581-1AF251E8E74E}" presName="level3hierChild" presStyleCnt="0"/>
      <dgm:spPr/>
      <dgm:t>
        <a:bodyPr/>
        <a:lstStyle/>
        <a:p>
          <a:endParaRPr lang="es-CL"/>
        </a:p>
      </dgm:t>
    </dgm:pt>
  </dgm:ptLst>
  <dgm:cxnLst>
    <dgm:cxn modelId="{C1C7AA39-5EC9-4CB5-A74C-2655D3026662}" type="presOf" srcId="{566D267E-E9CE-45F0-B43D-BA76BD911322}" destId="{FE815945-7763-4372-8708-F156B656C892}" srcOrd="0" destOrd="0" presId="urn:microsoft.com/office/officeart/2008/layout/HorizontalMultiLevelHierarchy"/>
    <dgm:cxn modelId="{65CB9423-3BD7-476C-AE8F-D2DC0A7035CB}" type="presOf" srcId="{22389413-00E1-4C82-815F-B45C0114170B}" destId="{F3807CA1-1C2E-4489-9BD6-D738FE5D0396}" srcOrd="1" destOrd="0" presId="urn:microsoft.com/office/officeart/2008/layout/HorizontalMultiLevelHierarchy"/>
    <dgm:cxn modelId="{16DADA87-2DEB-40BA-9116-21DA2B49354C}" type="presOf" srcId="{8A94D43C-A44A-43DE-B581-1AF251E8E74E}" destId="{03B45480-03BF-4DB3-8E2C-7E901241608D}" srcOrd="0" destOrd="0" presId="urn:microsoft.com/office/officeart/2008/layout/HorizontalMultiLevelHierarchy"/>
    <dgm:cxn modelId="{8EBFD016-E503-4F0B-B10F-7F574B14E4EC}" type="presOf" srcId="{292E20AA-A9CA-4707-BCDE-1BEBF3429A62}" destId="{F82DB021-C4CB-4A57-A7A5-214010858B05}" srcOrd="0" destOrd="0" presId="urn:microsoft.com/office/officeart/2008/layout/HorizontalMultiLevelHierarchy"/>
    <dgm:cxn modelId="{D9AE3B89-7C8C-438A-9BEE-56E12C5D8945}" type="presOf" srcId="{0E10331C-DF30-45DA-AA31-CF5F2C798B32}" destId="{62695990-3604-4A4C-8847-89DB9DDBFE3C}" srcOrd="1" destOrd="0" presId="urn:microsoft.com/office/officeart/2008/layout/HorizontalMultiLevelHierarchy"/>
    <dgm:cxn modelId="{A43B78FE-A25C-45B7-80AC-7927E2859C4B}" srcId="{76FF1D0D-71F8-4912-B441-84E7B17F6E78}" destId="{8A94D43C-A44A-43DE-B581-1AF251E8E74E}" srcOrd="2" destOrd="0" parTransId="{22389413-00E1-4C82-815F-B45C0114170B}" sibTransId="{18D24CBD-5F05-44C5-942E-F82D05AE29DF}"/>
    <dgm:cxn modelId="{ADECDE51-29E2-4569-BE17-867E1D51832F}" srcId="{FEB909B4-7816-4864-9E5C-5F1EB02ADB72}" destId="{76FF1D0D-71F8-4912-B441-84E7B17F6E78}" srcOrd="0" destOrd="0" parTransId="{22F6EA51-CBCE-48C8-8F62-BEF72A629950}" sibTransId="{AE0F812E-63CD-4883-89FB-B37B8D31FAD7}"/>
    <dgm:cxn modelId="{E5284FAB-CF56-49D0-A3A5-D691347E9DB4}" type="presOf" srcId="{19FA9D3C-11EB-4236-BD8E-45510F5A4BE9}" destId="{A6E4F34E-EEFA-4B71-993A-23DEEC0FC139}" srcOrd="0" destOrd="0" presId="urn:microsoft.com/office/officeart/2008/layout/HorizontalMultiLevelHierarchy"/>
    <dgm:cxn modelId="{7BC534C2-59C3-489A-A3D9-21DC7D61EB62}" type="presOf" srcId="{22389413-00E1-4C82-815F-B45C0114170B}" destId="{7CFBC075-0499-4E9B-9194-47C45981E610}" srcOrd="0" destOrd="0" presId="urn:microsoft.com/office/officeart/2008/layout/HorizontalMultiLevelHierarchy"/>
    <dgm:cxn modelId="{55431FF5-A196-4A4E-9091-4D1B09B640F6}" type="presOf" srcId="{292E20AA-A9CA-4707-BCDE-1BEBF3429A62}" destId="{C161EACD-C6EB-470B-9DF9-A8811A7A5862}" srcOrd="1" destOrd="0" presId="urn:microsoft.com/office/officeart/2008/layout/HorizontalMultiLevelHierarchy"/>
    <dgm:cxn modelId="{3B812740-EA88-4702-9000-BDEFBC1C5060}" type="presOf" srcId="{FEB909B4-7816-4864-9E5C-5F1EB02ADB72}" destId="{3437EE8E-4983-4219-8B58-E215A34C430A}" srcOrd="0" destOrd="0" presId="urn:microsoft.com/office/officeart/2008/layout/HorizontalMultiLevelHierarchy"/>
    <dgm:cxn modelId="{76C68412-7AB2-4A27-8C45-F3ED98F7CDB2}" srcId="{76FF1D0D-71F8-4912-B441-84E7B17F6E78}" destId="{19FA9D3C-11EB-4236-BD8E-45510F5A4BE9}" srcOrd="0" destOrd="0" parTransId="{292E20AA-A9CA-4707-BCDE-1BEBF3429A62}" sibTransId="{04BF1410-167E-4038-99A1-4863438F91D0}"/>
    <dgm:cxn modelId="{078A433A-B685-4AFA-8741-121784143C94}" type="presOf" srcId="{0E10331C-DF30-45DA-AA31-CF5F2C798B32}" destId="{99E669FC-903B-4197-95C8-BAE8DA737555}" srcOrd="0" destOrd="0" presId="urn:microsoft.com/office/officeart/2008/layout/HorizontalMultiLevelHierarchy"/>
    <dgm:cxn modelId="{78F92CD8-1A8C-4E4A-91D6-BAEFCA9FC318}" srcId="{76FF1D0D-71F8-4912-B441-84E7B17F6E78}" destId="{566D267E-E9CE-45F0-B43D-BA76BD911322}" srcOrd="1" destOrd="0" parTransId="{0E10331C-DF30-45DA-AA31-CF5F2C798B32}" sibTransId="{3788F8B6-888D-4764-940C-95AD0DA40B6C}"/>
    <dgm:cxn modelId="{41FA951F-49E1-4CBE-9041-2A56F1F69E4B}" type="presOf" srcId="{76FF1D0D-71F8-4912-B441-84E7B17F6E78}" destId="{9BADF439-6947-4F05-923A-1104601EC8C2}" srcOrd="0" destOrd="0" presId="urn:microsoft.com/office/officeart/2008/layout/HorizontalMultiLevelHierarchy"/>
    <dgm:cxn modelId="{0DE7C8CA-B71C-42E5-BFFE-CD8CF5CA9E3D}" type="presParOf" srcId="{3437EE8E-4983-4219-8B58-E215A34C430A}" destId="{736D4DBA-9C17-43AD-BDB8-076792509BB0}" srcOrd="0" destOrd="0" presId="urn:microsoft.com/office/officeart/2008/layout/HorizontalMultiLevelHierarchy"/>
    <dgm:cxn modelId="{2254CC60-4AFD-4E0B-8DF7-04F19EEC23E3}" type="presParOf" srcId="{736D4DBA-9C17-43AD-BDB8-076792509BB0}" destId="{9BADF439-6947-4F05-923A-1104601EC8C2}" srcOrd="0" destOrd="0" presId="urn:microsoft.com/office/officeart/2008/layout/HorizontalMultiLevelHierarchy"/>
    <dgm:cxn modelId="{8470B987-87B7-40EA-A3DB-715B0141E378}" type="presParOf" srcId="{736D4DBA-9C17-43AD-BDB8-076792509BB0}" destId="{E4016DC3-B3C8-47D3-A82C-3CBF88BE449F}" srcOrd="1" destOrd="0" presId="urn:microsoft.com/office/officeart/2008/layout/HorizontalMultiLevelHierarchy"/>
    <dgm:cxn modelId="{D770769E-524F-4026-A67B-BF37952B7604}" type="presParOf" srcId="{E4016DC3-B3C8-47D3-A82C-3CBF88BE449F}" destId="{F82DB021-C4CB-4A57-A7A5-214010858B05}" srcOrd="0" destOrd="0" presId="urn:microsoft.com/office/officeart/2008/layout/HorizontalMultiLevelHierarchy"/>
    <dgm:cxn modelId="{1FBDDFCC-7484-41B2-A9EF-319234C6FBE0}" type="presParOf" srcId="{F82DB021-C4CB-4A57-A7A5-214010858B05}" destId="{C161EACD-C6EB-470B-9DF9-A8811A7A5862}" srcOrd="0" destOrd="0" presId="urn:microsoft.com/office/officeart/2008/layout/HorizontalMultiLevelHierarchy"/>
    <dgm:cxn modelId="{8059203D-F25A-4258-9274-C4F30EDB5344}" type="presParOf" srcId="{E4016DC3-B3C8-47D3-A82C-3CBF88BE449F}" destId="{4B2728F6-46C7-4C2E-AC9A-B323FF15D4ED}" srcOrd="1" destOrd="0" presId="urn:microsoft.com/office/officeart/2008/layout/HorizontalMultiLevelHierarchy"/>
    <dgm:cxn modelId="{0E5B7825-D7FF-445D-9712-68D4B4797302}" type="presParOf" srcId="{4B2728F6-46C7-4C2E-AC9A-B323FF15D4ED}" destId="{A6E4F34E-EEFA-4B71-993A-23DEEC0FC139}" srcOrd="0" destOrd="0" presId="urn:microsoft.com/office/officeart/2008/layout/HorizontalMultiLevelHierarchy"/>
    <dgm:cxn modelId="{61D865C2-297C-43A4-A927-362F5A1F5F60}" type="presParOf" srcId="{4B2728F6-46C7-4C2E-AC9A-B323FF15D4ED}" destId="{56FBE03C-5A29-4670-8875-ACB2E6354A5D}" srcOrd="1" destOrd="0" presId="urn:microsoft.com/office/officeart/2008/layout/HorizontalMultiLevelHierarchy"/>
    <dgm:cxn modelId="{0C696D2D-0738-45F9-A715-046DD14CB60C}" type="presParOf" srcId="{E4016DC3-B3C8-47D3-A82C-3CBF88BE449F}" destId="{99E669FC-903B-4197-95C8-BAE8DA737555}" srcOrd="2" destOrd="0" presId="urn:microsoft.com/office/officeart/2008/layout/HorizontalMultiLevelHierarchy"/>
    <dgm:cxn modelId="{C80C4B31-27D6-4EC9-92BE-DCE77CD8AFFE}" type="presParOf" srcId="{99E669FC-903B-4197-95C8-BAE8DA737555}" destId="{62695990-3604-4A4C-8847-89DB9DDBFE3C}" srcOrd="0" destOrd="0" presId="urn:microsoft.com/office/officeart/2008/layout/HorizontalMultiLevelHierarchy"/>
    <dgm:cxn modelId="{92A1D099-FB3C-4E15-A44F-AEFD7977B70A}" type="presParOf" srcId="{E4016DC3-B3C8-47D3-A82C-3CBF88BE449F}" destId="{D409A2B4-579D-48CE-9804-F39CD133E039}" srcOrd="3" destOrd="0" presId="urn:microsoft.com/office/officeart/2008/layout/HorizontalMultiLevelHierarchy"/>
    <dgm:cxn modelId="{FFD5099E-5056-448C-A8FD-B327F620584B}" type="presParOf" srcId="{D409A2B4-579D-48CE-9804-F39CD133E039}" destId="{FE815945-7763-4372-8708-F156B656C892}" srcOrd="0" destOrd="0" presId="urn:microsoft.com/office/officeart/2008/layout/HorizontalMultiLevelHierarchy"/>
    <dgm:cxn modelId="{2CB85016-11E8-4E90-B475-16E22DA43E6B}" type="presParOf" srcId="{D409A2B4-579D-48CE-9804-F39CD133E039}" destId="{EB0DD166-178A-48FE-9BF5-A7972723CA8D}" srcOrd="1" destOrd="0" presId="urn:microsoft.com/office/officeart/2008/layout/HorizontalMultiLevelHierarchy"/>
    <dgm:cxn modelId="{82C2986B-9C4D-4899-BBCF-C3F4DF4C2FC7}" type="presParOf" srcId="{E4016DC3-B3C8-47D3-A82C-3CBF88BE449F}" destId="{7CFBC075-0499-4E9B-9194-47C45981E610}" srcOrd="4" destOrd="0" presId="urn:microsoft.com/office/officeart/2008/layout/HorizontalMultiLevelHierarchy"/>
    <dgm:cxn modelId="{6D9F4C3D-73D0-4581-A547-3CB7070EF4DD}" type="presParOf" srcId="{7CFBC075-0499-4E9B-9194-47C45981E610}" destId="{F3807CA1-1C2E-4489-9BD6-D738FE5D0396}" srcOrd="0" destOrd="0" presId="urn:microsoft.com/office/officeart/2008/layout/HorizontalMultiLevelHierarchy"/>
    <dgm:cxn modelId="{72AD65F9-ABAA-4EC0-B984-DD66290C7B5B}" type="presParOf" srcId="{E4016DC3-B3C8-47D3-A82C-3CBF88BE449F}" destId="{D02F1291-2154-43E6-AE18-0C80A431F8AC}" srcOrd="5" destOrd="0" presId="urn:microsoft.com/office/officeart/2008/layout/HorizontalMultiLevelHierarchy"/>
    <dgm:cxn modelId="{DD49A028-1F3F-4D1F-9791-ECD503CAE0F4}" type="presParOf" srcId="{D02F1291-2154-43E6-AE18-0C80A431F8AC}" destId="{03B45480-03BF-4DB3-8E2C-7E901241608D}" srcOrd="0" destOrd="0" presId="urn:microsoft.com/office/officeart/2008/layout/HorizontalMultiLevelHierarchy"/>
    <dgm:cxn modelId="{5198C6FE-B5FD-4BC3-BA7F-43C56C0B719A}" type="presParOf" srcId="{D02F1291-2154-43E6-AE18-0C80A431F8AC}" destId="{5B263A17-C41E-4493-963D-883881B3ADA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FAA030-6FA1-4594-897B-BEBF43CA59CC}" type="doc">
      <dgm:prSet loTypeId="urn:microsoft.com/office/officeart/2005/8/layout/arrow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0EA677D6-CA68-46EF-8185-B48D6E4EEB51}">
      <dgm:prSet phldrT="[Texto]" custT="1"/>
      <dgm:spPr/>
      <dgm:t>
        <a:bodyPr/>
        <a:lstStyle/>
        <a:p>
          <a:r>
            <a:rPr lang="es-CL" sz="2000" b="1" dirty="0" smtClean="0">
              <a:solidFill>
                <a:srgbClr val="FF0000"/>
              </a:solidFill>
            </a:rPr>
            <a:t>ORIGEN </a:t>
          </a:r>
          <a:endParaRPr lang="es-CL" sz="2000" b="1" dirty="0">
            <a:solidFill>
              <a:srgbClr val="FF0000"/>
            </a:solidFill>
          </a:endParaRPr>
        </a:p>
      </dgm:t>
    </dgm:pt>
    <dgm:pt modelId="{027C41D8-AC01-4C69-8E30-189DDEEC6006}" type="parTrans" cxnId="{97500576-D510-4BFE-8668-2B636C9E3134}">
      <dgm:prSet/>
      <dgm:spPr/>
      <dgm:t>
        <a:bodyPr/>
        <a:lstStyle/>
        <a:p>
          <a:endParaRPr lang="es-CL"/>
        </a:p>
      </dgm:t>
    </dgm:pt>
    <dgm:pt modelId="{70362E97-C7FC-4B7D-9A54-1899A10F9800}" type="sibTrans" cxnId="{97500576-D510-4BFE-8668-2B636C9E3134}">
      <dgm:prSet/>
      <dgm:spPr/>
      <dgm:t>
        <a:bodyPr/>
        <a:lstStyle/>
        <a:p>
          <a:endParaRPr lang="es-CL"/>
        </a:p>
      </dgm:t>
    </dgm:pt>
    <dgm:pt modelId="{E65CE4A6-FB30-4821-BFAC-4D630BDDD0A0}">
      <dgm:prSet phldrT="[Texto]" custT="1"/>
      <dgm:spPr/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Sistema de Información y Atención (SIAC)</a:t>
          </a:r>
          <a:endParaRPr lang="es-CL" sz="2000" b="1" dirty="0">
            <a:solidFill>
              <a:schemeClr val="tx1"/>
            </a:solidFill>
          </a:endParaRPr>
        </a:p>
      </dgm:t>
    </dgm:pt>
    <dgm:pt modelId="{970C575F-EE39-4DD1-8B24-3BCFB7A76060}" type="parTrans" cxnId="{AA2BB778-58F9-400C-B521-9678D1354E13}">
      <dgm:prSet/>
      <dgm:spPr/>
      <dgm:t>
        <a:bodyPr/>
        <a:lstStyle/>
        <a:p>
          <a:endParaRPr lang="es-CL"/>
        </a:p>
      </dgm:t>
    </dgm:pt>
    <dgm:pt modelId="{DA109DB4-0C0B-4040-B15D-59CF3F66F925}" type="sibTrans" cxnId="{AA2BB778-58F9-400C-B521-9678D1354E13}">
      <dgm:prSet/>
      <dgm:spPr/>
      <dgm:t>
        <a:bodyPr/>
        <a:lstStyle/>
        <a:p>
          <a:endParaRPr lang="es-CL"/>
        </a:p>
      </dgm:t>
    </dgm:pt>
    <dgm:pt modelId="{D1330E8C-67EF-4504-B146-0F4525A1320A}" type="pres">
      <dgm:prSet presAssocID="{08FAA030-6FA1-4594-897B-BEBF43CA59C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AA26BC6-B296-4E0C-98BC-F9EE218F8189}" type="pres">
      <dgm:prSet presAssocID="{08FAA030-6FA1-4594-897B-BEBF43CA59CC}" presName="ribbon" presStyleLbl="node1" presStyleIdx="0" presStyleCnt="1" custScaleX="225056" custScaleY="82031" custLinFactNeighborX="17293" custLinFactNeighborY="-8984"/>
      <dgm:spPr/>
      <dgm:t>
        <a:bodyPr/>
        <a:lstStyle/>
        <a:p>
          <a:endParaRPr lang="es-CL"/>
        </a:p>
      </dgm:t>
    </dgm:pt>
    <dgm:pt modelId="{1F5E8F9F-0E7C-4B44-9EC1-CA50335FD443}" type="pres">
      <dgm:prSet presAssocID="{08FAA030-6FA1-4594-897B-BEBF43CA59CC}" presName="leftArrowText" presStyleLbl="node1" presStyleIdx="0" presStyleCnt="1" custScaleX="102433" custLinFactNeighborX="-41951" custLinFactNeighborY="-18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6F659B-81DD-4E1A-8753-FDB8FBFE5A99}" type="pres">
      <dgm:prSet presAssocID="{08FAA030-6FA1-4594-897B-BEBF43CA59CC}" presName="rightArrowText" presStyleLbl="node1" presStyleIdx="0" presStyleCnt="1" custScaleX="219342" custLinFactX="4320" custLinFactNeighborX="100000" custLinFactNeighborY="-1669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70FC4B4-BE69-4DE6-8990-3BC567844D2C}" type="presOf" srcId="{0EA677D6-CA68-46EF-8185-B48D6E4EEB51}" destId="{1F5E8F9F-0E7C-4B44-9EC1-CA50335FD443}" srcOrd="0" destOrd="0" presId="urn:microsoft.com/office/officeart/2005/8/layout/arrow6"/>
    <dgm:cxn modelId="{97500576-D510-4BFE-8668-2B636C9E3134}" srcId="{08FAA030-6FA1-4594-897B-BEBF43CA59CC}" destId="{0EA677D6-CA68-46EF-8185-B48D6E4EEB51}" srcOrd="0" destOrd="0" parTransId="{027C41D8-AC01-4C69-8E30-189DDEEC6006}" sibTransId="{70362E97-C7FC-4B7D-9A54-1899A10F9800}"/>
    <dgm:cxn modelId="{E75E5583-7AF5-4995-AB25-D2C04A055AE5}" type="presOf" srcId="{08FAA030-6FA1-4594-897B-BEBF43CA59CC}" destId="{D1330E8C-67EF-4504-B146-0F4525A1320A}" srcOrd="0" destOrd="0" presId="urn:microsoft.com/office/officeart/2005/8/layout/arrow6"/>
    <dgm:cxn modelId="{AA2BB778-58F9-400C-B521-9678D1354E13}" srcId="{08FAA030-6FA1-4594-897B-BEBF43CA59CC}" destId="{E65CE4A6-FB30-4821-BFAC-4D630BDDD0A0}" srcOrd="1" destOrd="0" parTransId="{970C575F-EE39-4DD1-8B24-3BCFB7A76060}" sibTransId="{DA109DB4-0C0B-4040-B15D-59CF3F66F925}"/>
    <dgm:cxn modelId="{931612FA-7A0D-4C47-800F-4492DE3D4EF2}" type="presOf" srcId="{E65CE4A6-FB30-4821-BFAC-4D630BDDD0A0}" destId="{516F659B-81DD-4E1A-8753-FDB8FBFE5A99}" srcOrd="0" destOrd="0" presId="urn:microsoft.com/office/officeart/2005/8/layout/arrow6"/>
    <dgm:cxn modelId="{B258A344-B120-4339-8E66-45F96774C553}" type="presParOf" srcId="{D1330E8C-67EF-4504-B146-0F4525A1320A}" destId="{9AA26BC6-B296-4E0C-98BC-F9EE218F8189}" srcOrd="0" destOrd="0" presId="urn:microsoft.com/office/officeart/2005/8/layout/arrow6"/>
    <dgm:cxn modelId="{CBF56646-15C4-4A51-8BEF-EBFF52A9EB63}" type="presParOf" srcId="{D1330E8C-67EF-4504-B146-0F4525A1320A}" destId="{1F5E8F9F-0E7C-4B44-9EC1-CA50335FD443}" srcOrd="1" destOrd="0" presId="urn:microsoft.com/office/officeart/2005/8/layout/arrow6"/>
    <dgm:cxn modelId="{CB297C39-C943-4696-BFB0-64ED5F74D77F}" type="presParOf" srcId="{D1330E8C-67EF-4504-B146-0F4525A1320A}" destId="{516F659B-81DD-4E1A-8753-FDB8FBFE5A9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FAA030-6FA1-4594-897B-BEBF43CA59CC}" type="doc">
      <dgm:prSet loTypeId="urn:microsoft.com/office/officeart/2005/8/layout/arrow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0EA677D6-CA68-46EF-8185-B48D6E4EEB51}">
      <dgm:prSet phldrT="[Texto]" custT="1"/>
      <dgm:spPr/>
      <dgm:t>
        <a:bodyPr/>
        <a:lstStyle/>
        <a:p>
          <a:r>
            <a:rPr lang="es-CL" sz="2000" b="1" dirty="0" smtClean="0">
              <a:solidFill>
                <a:srgbClr val="FF0000"/>
              </a:solidFill>
            </a:rPr>
            <a:t>MOTIVO </a:t>
          </a:r>
          <a:endParaRPr lang="es-CL" sz="2000" b="1" dirty="0">
            <a:solidFill>
              <a:srgbClr val="FF0000"/>
            </a:solidFill>
          </a:endParaRPr>
        </a:p>
      </dgm:t>
    </dgm:pt>
    <dgm:pt modelId="{027C41D8-AC01-4C69-8E30-189DDEEC6006}" type="parTrans" cxnId="{97500576-D510-4BFE-8668-2B636C9E3134}">
      <dgm:prSet/>
      <dgm:spPr/>
      <dgm:t>
        <a:bodyPr/>
        <a:lstStyle/>
        <a:p>
          <a:endParaRPr lang="es-CL"/>
        </a:p>
      </dgm:t>
    </dgm:pt>
    <dgm:pt modelId="{70362E97-C7FC-4B7D-9A54-1899A10F9800}" type="sibTrans" cxnId="{97500576-D510-4BFE-8668-2B636C9E3134}">
      <dgm:prSet/>
      <dgm:spPr/>
      <dgm:t>
        <a:bodyPr/>
        <a:lstStyle/>
        <a:p>
          <a:endParaRPr lang="es-CL"/>
        </a:p>
      </dgm:t>
    </dgm:pt>
    <dgm:pt modelId="{E65CE4A6-FB30-4821-BFAC-4D630BDDD0A0}">
      <dgm:prSet phldrT="[Texto]" custT="1"/>
      <dgm:spPr/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Reclamo o Solicitud de Visita</a:t>
          </a:r>
          <a:endParaRPr lang="es-CL" sz="2000" b="1" dirty="0">
            <a:solidFill>
              <a:schemeClr val="tx1"/>
            </a:solidFill>
          </a:endParaRPr>
        </a:p>
      </dgm:t>
    </dgm:pt>
    <dgm:pt modelId="{970C575F-EE39-4DD1-8B24-3BCFB7A76060}" type="parTrans" cxnId="{AA2BB778-58F9-400C-B521-9678D1354E13}">
      <dgm:prSet/>
      <dgm:spPr/>
      <dgm:t>
        <a:bodyPr/>
        <a:lstStyle/>
        <a:p>
          <a:endParaRPr lang="es-CL"/>
        </a:p>
      </dgm:t>
    </dgm:pt>
    <dgm:pt modelId="{DA109DB4-0C0B-4040-B15D-59CF3F66F925}" type="sibTrans" cxnId="{AA2BB778-58F9-400C-B521-9678D1354E13}">
      <dgm:prSet/>
      <dgm:spPr/>
      <dgm:t>
        <a:bodyPr/>
        <a:lstStyle/>
        <a:p>
          <a:endParaRPr lang="es-CL"/>
        </a:p>
      </dgm:t>
    </dgm:pt>
    <dgm:pt modelId="{D1330E8C-67EF-4504-B146-0F4525A1320A}" type="pres">
      <dgm:prSet presAssocID="{08FAA030-6FA1-4594-897B-BEBF43CA59C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AA26BC6-B296-4E0C-98BC-F9EE218F8189}" type="pres">
      <dgm:prSet presAssocID="{08FAA030-6FA1-4594-897B-BEBF43CA59CC}" presName="ribbon" presStyleLbl="node1" presStyleIdx="0" presStyleCnt="1" custScaleX="233966" custScaleY="86062" custLinFactNeighborX="16406" custLinFactNeighborY="5903"/>
      <dgm:spPr/>
      <dgm:t>
        <a:bodyPr/>
        <a:lstStyle/>
        <a:p>
          <a:endParaRPr lang="es-CL"/>
        </a:p>
      </dgm:t>
    </dgm:pt>
    <dgm:pt modelId="{1F5E8F9F-0E7C-4B44-9EC1-CA50335FD443}" type="pres">
      <dgm:prSet presAssocID="{08FAA030-6FA1-4594-897B-BEBF43CA59CC}" presName="leftArrowText" presStyleLbl="node1" presStyleIdx="0" presStyleCnt="1" custScaleX="102433" custLinFactNeighborX="-37586" custLinFactNeighborY="631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6F659B-81DD-4E1A-8753-FDB8FBFE5A99}" type="pres">
      <dgm:prSet presAssocID="{08FAA030-6FA1-4594-897B-BEBF43CA59CC}" presName="rightArrowText" presStyleLbl="node1" presStyleIdx="0" presStyleCnt="1" custScaleX="219342" custLinFactX="18988" custLinFactNeighborX="100000" custLinFactNeighborY="1083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7500576-D510-4BFE-8668-2B636C9E3134}" srcId="{08FAA030-6FA1-4594-897B-BEBF43CA59CC}" destId="{0EA677D6-CA68-46EF-8185-B48D6E4EEB51}" srcOrd="0" destOrd="0" parTransId="{027C41D8-AC01-4C69-8E30-189DDEEC6006}" sibTransId="{70362E97-C7FC-4B7D-9A54-1899A10F9800}"/>
    <dgm:cxn modelId="{AA2BB778-58F9-400C-B521-9678D1354E13}" srcId="{08FAA030-6FA1-4594-897B-BEBF43CA59CC}" destId="{E65CE4A6-FB30-4821-BFAC-4D630BDDD0A0}" srcOrd="1" destOrd="0" parTransId="{970C575F-EE39-4DD1-8B24-3BCFB7A76060}" sibTransId="{DA109DB4-0C0B-4040-B15D-59CF3F66F925}"/>
    <dgm:cxn modelId="{87367F1C-D7A7-48DC-915C-693637FD3A29}" type="presOf" srcId="{08FAA030-6FA1-4594-897B-BEBF43CA59CC}" destId="{D1330E8C-67EF-4504-B146-0F4525A1320A}" srcOrd="0" destOrd="0" presId="urn:microsoft.com/office/officeart/2005/8/layout/arrow6"/>
    <dgm:cxn modelId="{B79D0203-8094-4985-A26F-35F406D52EEC}" type="presOf" srcId="{E65CE4A6-FB30-4821-BFAC-4D630BDDD0A0}" destId="{516F659B-81DD-4E1A-8753-FDB8FBFE5A99}" srcOrd="0" destOrd="0" presId="urn:microsoft.com/office/officeart/2005/8/layout/arrow6"/>
    <dgm:cxn modelId="{BD9BD1AF-F376-4D18-A5E7-35F4231F2FEC}" type="presOf" srcId="{0EA677D6-CA68-46EF-8185-B48D6E4EEB51}" destId="{1F5E8F9F-0E7C-4B44-9EC1-CA50335FD443}" srcOrd="0" destOrd="0" presId="urn:microsoft.com/office/officeart/2005/8/layout/arrow6"/>
    <dgm:cxn modelId="{C2DB8A8F-3ACF-48FD-9A35-D887285FFC0A}" type="presParOf" srcId="{D1330E8C-67EF-4504-B146-0F4525A1320A}" destId="{9AA26BC6-B296-4E0C-98BC-F9EE218F8189}" srcOrd="0" destOrd="0" presId="urn:microsoft.com/office/officeart/2005/8/layout/arrow6"/>
    <dgm:cxn modelId="{A13AB21E-7478-4206-BA4A-5C9BAFD838D3}" type="presParOf" srcId="{D1330E8C-67EF-4504-B146-0F4525A1320A}" destId="{1F5E8F9F-0E7C-4B44-9EC1-CA50335FD443}" srcOrd="1" destOrd="0" presId="urn:microsoft.com/office/officeart/2005/8/layout/arrow6"/>
    <dgm:cxn modelId="{3E7A8C50-6399-40BB-9E93-E06B2F5229EF}" type="presParOf" srcId="{D1330E8C-67EF-4504-B146-0F4525A1320A}" destId="{516F659B-81DD-4E1A-8753-FDB8FBFE5A9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8FAA030-6FA1-4594-897B-BEBF43CA59CC}" type="doc">
      <dgm:prSet loTypeId="urn:microsoft.com/office/officeart/2005/8/layout/arrow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0EA677D6-CA68-46EF-8185-B48D6E4EEB51}">
      <dgm:prSet phldrT="[Texto]" custT="1"/>
      <dgm:spPr/>
      <dgm:t>
        <a:bodyPr/>
        <a:lstStyle/>
        <a:p>
          <a:r>
            <a:rPr lang="es-CL" sz="2000" b="1" dirty="0" smtClean="0">
              <a:solidFill>
                <a:srgbClr val="FF0000"/>
              </a:solidFill>
            </a:rPr>
            <a:t>RESPONSABLE</a:t>
          </a:r>
          <a:endParaRPr lang="es-CL" sz="2000" b="1" dirty="0">
            <a:solidFill>
              <a:srgbClr val="FF0000"/>
            </a:solidFill>
          </a:endParaRPr>
        </a:p>
      </dgm:t>
    </dgm:pt>
    <dgm:pt modelId="{027C41D8-AC01-4C69-8E30-189DDEEC6006}" type="parTrans" cxnId="{97500576-D510-4BFE-8668-2B636C9E3134}">
      <dgm:prSet/>
      <dgm:spPr/>
      <dgm:t>
        <a:bodyPr/>
        <a:lstStyle/>
        <a:p>
          <a:endParaRPr lang="es-CL"/>
        </a:p>
      </dgm:t>
    </dgm:pt>
    <dgm:pt modelId="{70362E97-C7FC-4B7D-9A54-1899A10F9800}" type="sibTrans" cxnId="{97500576-D510-4BFE-8668-2B636C9E3134}">
      <dgm:prSet/>
      <dgm:spPr/>
      <dgm:t>
        <a:bodyPr/>
        <a:lstStyle/>
        <a:p>
          <a:endParaRPr lang="es-CL"/>
        </a:p>
      </dgm:t>
    </dgm:pt>
    <dgm:pt modelId="{E65CE4A6-FB30-4821-BFAC-4D630BDDD0A0}">
      <dgm:prSet phldrT="[Texto]" custT="1"/>
      <dgm:spPr/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Unidad de Autorización Normativa</a:t>
          </a:r>
          <a:endParaRPr lang="es-CL" sz="2000" b="1" dirty="0">
            <a:solidFill>
              <a:schemeClr val="tx1"/>
            </a:solidFill>
          </a:endParaRPr>
        </a:p>
      </dgm:t>
    </dgm:pt>
    <dgm:pt modelId="{970C575F-EE39-4DD1-8B24-3BCFB7A76060}" type="parTrans" cxnId="{AA2BB778-58F9-400C-B521-9678D1354E13}">
      <dgm:prSet/>
      <dgm:spPr/>
      <dgm:t>
        <a:bodyPr/>
        <a:lstStyle/>
        <a:p>
          <a:endParaRPr lang="es-CL"/>
        </a:p>
      </dgm:t>
    </dgm:pt>
    <dgm:pt modelId="{DA109DB4-0C0B-4040-B15D-59CF3F66F925}" type="sibTrans" cxnId="{AA2BB778-58F9-400C-B521-9678D1354E13}">
      <dgm:prSet/>
      <dgm:spPr/>
      <dgm:t>
        <a:bodyPr/>
        <a:lstStyle/>
        <a:p>
          <a:endParaRPr lang="es-CL"/>
        </a:p>
      </dgm:t>
    </dgm:pt>
    <dgm:pt modelId="{D1330E8C-67EF-4504-B146-0F4525A1320A}" type="pres">
      <dgm:prSet presAssocID="{08FAA030-6FA1-4594-897B-BEBF43CA59C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AA26BC6-B296-4E0C-98BC-F9EE218F8189}" type="pres">
      <dgm:prSet presAssocID="{08FAA030-6FA1-4594-897B-BEBF43CA59CC}" presName="ribbon" presStyleLbl="node1" presStyleIdx="0" presStyleCnt="1" custScaleX="228700" custScaleY="82031" custLinFactNeighborX="9714" custLinFactNeighborY="-8984"/>
      <dgm:spPr/>
      <dgm:t>
        <a:bodyPr/>
        <a:lstStyle/>
        <a:p>
          <a:endParaRPr lang="es-CL"/>
        </a:p>
      </dgm:t>
    </dgm:pt>
    <dgm:pt modelId="{1F5E8F9F-0E7C-4B44-9EC1-CA50335FD443}" type="pres">
      <dgm:prSet presAssocID="{08FAA030-6FA1-4594-897B-BEBF43CA59CC}" presName="leftArrowText" presStyleLbl="node1" presStyleIdx="0" presStyleCnt="1" custScaleX="169297" custScaleY="52613" custLinFactNeighborX="-54859" custLinFactNeighborY="-1267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6F659B-81DD-4E1A-8753-FDB8FBFE5A99}" type="pres">
      <dgm:prSet presAssocID="{08FAA030-6FA1-4594-897B-BEBF43CA59CC}" presName="rightArrowText" presStyleLbl="node1" presStyleIdx="0" presStyleCnt="1" custScaleX="219678" custLinFactX="4320" custLinFactNeighborX="100000" custLinFactNeighborY="-1669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C259143-74E3-415E-87EB-DDCB5581226A}" type="presOf" srcId="{08FAA030-6FA1-4594-897B-BEBF43CA59CC}" destId="{D1330E8C-67EF-4504-B146-0F4525A1320A}" srcOrd="0" destOrd="0" presId="urn:microsoft.com/office/officeart/2005/8/layout/arrow6"/>
    <dgm:cxn modelId="{97500576-D510-4BFE-8668-2B636C9E3134}" srcId="{08FAA030-6FA1-4594-897B-BEBF43CA59CC}" destId="{0EA677D6-CA68-46EF-8185-B48D6E4EEB51}" srcOrd="0" destOrd="0" parTransId="{027C41D8-AC01-4C69-8E30-189DDEEC6006}" sibTransId="{70362E97-C7FC-4B7D-9A54-1899A10F9800}"/>
    <dgm:cxn modelId="{AFE2F7D5-B356-4581-8068-B72EAC932716}" type="presOf" srcId="{0EA677D6-CA68-46EF-8185-B48D6E4EEB51}" destId="{1F5E8F9F-0E7C-4B44-9EC1-CA50335FD443}" srcOrd="0" destOrd="0" presId="urn:microsoft.com/office/officeart/2005/8/layout/arrow6"/>
    <dgm:cxn modelId="{AA2BB778-58F9-400C-B521-9678D1354E13}" srcId="{08FAA030-6FA1-4594-897B-BEBF43CA59CC}" destId="{E65CE4A6-FB30-4821-BFAC-4D630BDDD0A0}" srcOrd="1" destOrd="0" parTransId="{970C575F-EE39-4DD1-8B24-3BCFB7A76060}" sibTransId="{DA109DB4-0C0B-4040-B15D-59CF3F66F925}"/>
    <dgm:cxn modelId="{1E4C0894-A9D8-40D8-9121-413617DA9550}" type="presOf" srcId="{E65CE4A6-FB30-4821-BFAC-4D630BDDD0A0}" destId="{516F659B-81DD-4E1A-8753-FDB8FBFE5A99}" srcOrd="0" destOrd="0" presId="urn:microsoft.com/office/officeart/2005/8/layout/arrow6"/>
    <dgm:cxn modelId="{390E5298-E602-4CFC-8712-6A7CDFD70E76}" type="presParOf" srcId="{D1330E8C-67EF-4504-B146-0F4525A1320A}" destId="{9AA26BC6-B296-4E0C-98BC-F9EE218F8189}" srcOrd="0" destOrd="0" presId="urn:microsoft.com/office/officeart/2005/8/layout/arrow6"/>
    <dgm:cxn modelId="{F150826B-39E8-41DA-BEA6-AC31249E9777}" type="presParOf" srcId="{D1330E8C-67EF-4504-B146-0F4525A1320A}" destId="{1F5E8F9F-0E7C-4B44-9EC1-CA50335FD443}" srcOrd="1" destOrd="0" presId="urn:microsoft.com/office/officeart/2005/8/layout/arrow6"/>
    <dgm:cxn modelId="{E6B81F05-05A5-45B8-A607-F6E2D63E2169}" type="presParOf" srcId="{D1330E8C-67EF-4504-B146-0F4525A1320A}" destId="{516F659B-81DD-4E1A-8753-FDB8FBFE5A9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FAA030-6FA1-4594-897B-BEBF43CA59CC}" type="doc">
      <dgm:prSet loTypeId="urn:microsoft.com/office/officeart/2005/8/layout/arrow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0EA677D6-CA68-46EF-8185-B48D6E4EEB51}">
      <dgm:prSet phldrT="[Texto]" custT="1"/>
      <dgm:spPr/>
      <dgm:t>
        <a:bodyPr/>
        <a:lstStyle/>
        <a:p>
          <a:r>
            <a:rPr lang="es-CL" sz="2000" b="1" dirty="0" smtClean="0">
              <a:solidFill>
                <a:srgbClr val="FF0000"/>
              </a:solidFill>
            </a:rPr>
            <a:t>PLAZO </a:t>
          </a:r>
          <a:endParaRPr lang="es-CL" sz="2000" b="1" dirty="0">
            <a:solidFill>
              <a:srgbClr val="FF0000"/>
            </a:solidFill>
          </a:endParaRPr>
        </a:p>
      </dgm:t>
    </dgm:pt>
    <dgm:pt modelId="{027C41D8-AC01-4C69-8E30-189DDEEC6006}" type="parTrans" cxnId="{97500576-D510-4BFE-8668-2B636C9E3134}">
      <dgm:prSet/>
      <dgm:spPr/>
      <dgm:t>
        <a:bodyPr/>
        <a:lstStyle/>
        <a:p>
          <a:endParaRPr lang="es-CL"/>
        </a:p>
      </dgm:t>
    </dgm:pt>
    <dgm:pt modelId="{70362E97-C7FC-4B7D-9A54-1899A10F9800}" type="sibTrans" cxnId="{97500576-D510-4BFE-8668-2B636C9E3134}">
      <dgm:prSet/>
      <dgm:spPr/>
      <dgm:t>
        <a:bodyPr/>
        <a:lstStyle/>
        <a:p>
          <a:endParaRPr lang="es-CL"/>
        </a:p>
      </dgm:t>
    </dgm:pt>
    <dgm:pt modelId="{E65CE4A6-FB30-4821-BFAC-4D630BDDD0A0}">
      <dgm:prSet phldrT="[Texto]" custT="1"/>
      <dgm:spPr/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15 Días Hábiles</a:t>
          </a:r>
          <a:endParaRPr lang="es-CL" sz="2000" b="1" dirty="0">
            <a:solidFill>
              <a:schemeClr val="tx1"/>
            </a:solidFill>
          </a:endParaRPr>
        </a:p>
      </dgm:t>
    </dgm:pt>
    <dgm:pt modelId="{970C575F-EE39-4DD1-8B24-3BCFB7A76060}" type="parTrans" cxnId="{AA2BB778-58F9-400C-B521-9678D1354E13}">
      <dgm:prSet/>
      <dgm:spPr/>
      <dgm:t>
        <a:bodyPr/>
        <a:lstStyle/>
        <a:p>
          <a:endParaRPr lang="es-CL"/>
        </a:p>
      </dgm:t>
    </dgm:pt>
    <dgm:pt modelId="{DA109DB4-0C0B-4040-B15D-59CF3F66F925}" type="sibTrans" cxnId="{AA2BB778-58F9-400C-B521-9678D1354E13}">
      <dgm:prSet/>
      <dgm:spPr/>
      <dgm:t>
        <a:bodyPr/>
        <a:lstStyle/>
        <a:p>
          <a:endParaRPr lang="es-CL"/>
        </a:p>
      </dgm:t>
    </dgm:pt>
    <dgm:pt modelId="{D1330E8C-67EF-4504-B146-0F4525A1320A}" type="pres">
      <dgm:prSet presAssocID="{08FAA030-6FA1-4594-897B-BEBF43CA59C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AA26BC6-B296-4E0C-98BC-F9EE218F8189}" type="pres">
      <dgm:prSet presAssocID="{08FAA030-6FA1-4594-897B-BEBF43CA59CC}" presName="ribbon" presStyleLbl="node1" presStyleIdx="0" presStyleCnt="1" custScaleX="215155" custScaleY="82031" custLinFactNeighborX="14098" custLinFactNeighborY="-9479"/>
      <dgm:spPr/>
      <dgm:t>
        <a:bodyPr/>
        <a:lstStyle/>
        <a:p>
          <a:endParaRPr lang="es-CL"/>
        </a:p>
      </dgm:t>
    </dgm:pt>
    <dgm:pt modelId="{1F5E8F9F-0E7C-4B44-9EC1-CA50335FD443}" type="pres">
      <dgm:prSet presAssocID="{08FAA030-6FA1-4594-897B-BEBF43CA59CC}" presName="leftArrowText" presStyleLbl="node1" presStyleIdx="0" presStyleCnt="1" custScaleX="102433" custScaleY="59703" custLinFactNeighborX="-48405" custLinFactNeighborY="-1086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6F659B-81DD-4E1A-8753-FDB8FBFE5A99}" type="pres">
      <dgm:prSet presAssocID="{08FAA030-6FA1-4594-897B-BEBF43CA59CC}" presName="rightArrowText" presStyleLbl="node1" presStyleIdx="0" presStyleCnt="1" custScaleX="219342" custLinFactX="4320" custLinFactNeighborX="100000" custLinFactNeighborY="-1669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E18A759-3272-45AD-8AB0-9334753AD2E9}" type="presOf" srcId="{0EA677D6-CA68-46EF-8185-B48D6E4EEB51}" destId="{1F5E8F9F-0E7C-4B44-9EC1-CA50335FD443}" srcOrd="0" destOrd="0" presId="urn:microsoft.com/office/officeart/2005/8/layout/arrow6"/>
    <dgm:cxn modelId="{97500576-D510-4BFE-8668-2B636C9E3134}" srcId="{08FAA030-6FA1-4594-897B-BEBF43CA59CC}" destId="{0EA677D6-CA68-46EF-8185-B48D6E4EEB51}" srcOrd="0" destOrd="0" parTransId="{027C41D8-AC01-4C69-8E30-189DDEEC6006}" sibTransId="{70362E97-C7FC-4B7D-9A54-1899A10F9800}"/>
    <dgm:cxn modelId="{C8F81926-2BBC-4DB4-8022-A4BED3670220}" type="presOf" srcId="{08FAA030-6FA1-4594-897B-BEBF43CA59CC}" destId="{D1330E8C-67EF-4504-B146-0F4525A1320A}" srcOrd="0" destOrd="0" presId="urn:microsoft.com/office/officeart/2005/8/layout/arrow6"/>
    <dgm:cxn modelId="{AA2BB778-58F9-400C-B521-9678D1354E13}" srcId="{08FAA030-6FA1-4594-897B-BEBF43CA59CC}" destId="{E65CE4A6-FB30-4821-BFAC-4D630BDDD0A0}" srcOrd="1" destOrd="0" parTransId="{970C575F-EE39-4DD1-8B24-3BCFB7A76060}" sibTransId="{DA109DB4-0C0B-4040-B15D-59CF3F66F925}"/>
    <dgm:cxn modelId="{496ED3C4-514B-4E79-A802-A7FDCDD262E6}" type="presOf" srcId="{E65CE4A6-FB30-4821-BFAC-4D630BDDD0A0}" destId="{516F659B-81DD-4E1A-8753-FDB8FBFE5A99}" srcOrd="0" destOrd="0" presId="urn:microsoft.com/office/officeart/2005/8/layout/arrow6"/>
    <dgm:cxn modelId="{CB71FADF-E3CD-4253-AD00-8A685F1BC5EA}" type="presParOf" srcId="{D1330E8C-67EF-4504-B146-0F4525A1320A}" destId="{9AA26BC6-B296-4E0C-98BC-F9EE218F8189}" srcOrd="0" destOrd="0" presId="urn:microsoft.com/office/officeart/2005/8/layout/arrow6"/>
    <dgm:cxn modelId="{4C79D775-F832-465A-BD51-DFAAD5059A36}" type="presParOf" srcId="{D1330E8C-67EF-4504-B146-0F4525A1320A}" destId="{1F5E8F9F-0E7C-4B44-9EC1-CA50335FD443}" srcOrd="1" destOrd="0" presId="urn:microsoft.com/office/officeart/2005/8/layout/arrow6"/>
    <dgm:cxn modelId="{2E600F99-F3D2-4605-B397-1B0A66AD671D}" type="presParOf" srcId="{D1330E8C-67EF-4504-B146-0F4525A1320A}" destId="{516F659B-81DD-4E1A-8753-FDB8FBFE5A9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8FAA030-6FA1-4594-897B-BEBF43CA59CC}" type="doc">
      <dgm:prSet loTypeId="urn:microsoft.com/office/officeart/2005/8/layout/arrow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0EA677D6-CA68-46EF-8185-B48D6E4EEB51}">
      <dgm:prSet phldrT="[Texto]" custT="1"/>
      <dgm:spPr/>
      <dgm:t>
        <a:bodyPr/>
        <a:lstStyle/>
        <a:p>
          <a:r>
            <a:rPr lang="es-CL" sz="2000" b="1" dirty="0" smtClean="0">
              <a:solidFill>
                <a:srgbClr val="FF0000"/>
              </a:solidFill>
            </a:rPr>
            <a:t>ORIGEN </a:t>
          </a:r>
          <a:endParaRPr lang="es-CL" sz="2000" b="1" dirty="0">
            <a:solidFill>
              <a:srgbClr val="FF0000"/>
            </a:solidFill>
          </a:endParaRPr>
        </a:p>
      </dgm:t>
    </dgm:pt>
    <dgm:pt modelId="{027C41D8-AC01-4C69-8E30-189DDEEC6006}" type="parTrans" cxnId="{97500576-D510-4BFE-8668-2B636C9E3134}">
      <dgm:prSet/>
      <dgm:spPr/>
      <dgm:t>
        <a:bodyPr/>
        <a:lstStyle/>
        <a:p>
          <a:endParaRPr lang="es-CL"/>
        </a:p>
      </dgm:t>
    </dgm:pt>
    <dgm:pt modelId="{70362E97-C7FC-4B7D-9A54-1899A10F9800}" type="sibTrans" cxnId="{97500576-D510-4BFE-8668-2B636C9E3134}">
      <dgm:prSet/>
      <dgm:spPr/>
      <dgm:t>
        <a:bodyPr/>
        <a:lstStyle/>
        <a:p>
          <a:endParaRPr lang="es-CL"/>
        </a:p>
      </dgm:t>
    </dgm:pt>
    <dgm:pt modelId="{E65CE4A6-FB30-4821-BFAC-4D630BDDD0A0}">
      <dgm:prSet phldrT="[Texto]" custT="1"/>
      <dgm:spPr/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Oficina</a:t>
          </a:r>
          <a:r>
            <a:rPr lang="es-CL" sz="2000" b="1" baseline="0" dirty="0" smtClean="0">
              <a:solidFill>
                <a:schemeClr val="tx1"/>
              </a:solidFill>
            </a:rPr>
            <a:t> de Partes </a:t>
          </a:r>
          <a:endParaRPr lang="es-CL" sz="2000" b="1" dirty="0">
            <a:solidFill>
              <a:schemeClr val="tx1"/>
            </a:solidFill>
          </a:endParaRPr>
        </a:p>
      </dgm:t>
    </dgm:pt>
    <dgm:pt modelId="{970C575F-EE39-4DD1-8B24-3BCFB7A76060}" type="parTrans" cxnId="{AA2BB778-58F9-400C-B521-9678D1354E13}">
      <dgm:prSet/>
      <dgm:spPr/>
      <dgm:t>
        <a:bodyPr/>
        <a:lstStyle/>
        <a:p>
          <a:endParaRPr lang="es-CL"/>
        </a:p>
      </dgm:t>
    </dgm:pt>
    <dgm:pt modelId="{DA109DB4-0C0B-4040-B15D-59CF3F66F925}" type="sibTrans" cxnId="{AA2BB778-58F9-400C-B521-9678D1354E13}">
      <dgm:prSet/>
      <dgm:spPr/>
      <dgm:t>
        <a:bodyPr/>
        <a:lstStyle/>
        <a:p>
          <a:endParaRPr lang="es-CL"/>
        </a:p>
      </dgm:t>
    </dgm:pt>
    <dgm:pt modelId="{D1330E8C-67EF-4504-B146-0F4525A1320A}" type="pres">
      <dgm:prSet presAssocID="{08FAA030-6FA1-4594-897B-BEBF43CA59C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AA26BC6-B296-4E0C-98BC-F9EE218F8189}" type="pres">
      <dgm:prSet presAssocID="{08FAA030-6FA1-4594-897B-BEBF43CA59CC}" presName="ribbon" presStyleLbl="node1" presStyleIdx="0" presStyleCnt="1" custScaleX="225056" custScaleY="82031" custLinFactNeighborX="17293" custLinFactNeighborY="-8984"/>
      <dgm:spPr/>
      <dgm:t>
        <a:bodyPr/>
        <a:lstStyle/>
        <a:p>
          <a:endParaRPr lang="es-CL"/>
        </a:p>
      </dgm:t>
    </dgm:pt>
    <dgm:pt modelId="{1F5E8F9F-0E7C-4B44-9EC1-CA50335FD443}" type="pres">
      <dgm:prSet presAssocID="{08FAA030-6FA1-4594-897B-BEBF43CA59CC}" presName="leftArrowText" presStyleLbl="node1" presStyleIdx="0" presStyleCnt="1" custScaleX="102433" custLinFactNeighborX="-41951" custLinFactNeighborY="-18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6F659B-81DD-4E1A-8753-FDB8FBFE5A99}" type="pres">
      <dgm:prSet presAssocID="{08FAA030-6FA1-4594-897B-BEBF43CA59CC}" presName="rightArrowText" presStyleLbl="node1" presStyleIdx="0" presStyleCnt="1" custScaleX="219342" custLinFactX="4320" custLinFactNeighborX="100000" custLinFactNeighborY="-1669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7500576-D510-4BFE-8668-2B636C9E3134}" srcId="{08FAA030-6FA1-4594-897B-BEBF43CA59CC}" destId="{0EA677D6-CA68-46EF-8185-B48D6E4EEB51}" srcOrd="0" destOrd="0" parTransId="{027C41D8-AC01-4C69-8E30-189DDEEC6006}" sibTransId="{70362E97-C7FC-4B7D-9A54-1899A10F9800}"/>
    <dgm:cxn modelId="{AA2BB778-58F9-400C-B521-9678D1354E13}" srcId="{08FAA030-6FA1-4594-897B-BEBF43CA59CC}" destId="{E65CE4A6-FB30-4821-BFAC-4D630BDDD0A0}" srcOrd="1" destOrd="0" parTransId="{970C575F-EE39-4DD1-8B24-3BCFB7A76060}" sibTransId="{DA109DB4-0C0B-4040-B15D-59CF3F66F925}"/>
    <dgm:cxn modelId="{60B9C1F2-3843-4070-B58A-DA4D79870269}" type="presOf" srcId="{E65CE4A6-FB30-4821-BFAC-4D630BDDD0A0}" destId="{516F659B-81DD-4E1A-8753-FDB8FBFE5A99}" srcOrd="0" destOrd="0" presId="urn:microsoft.com/office/officeart/2005/8/layout/arrow6"/>
    <dgm:cxn modelId="{55BE19F4-9F91-49AE-8BF7-D5E057E42574}" type="presOf" srcId="{08FAA030-6FA1-4594-897B-BEBF43CA59CC}" destId="{D1330E8C-67EF-4504-B146-0F4525A1320A}" srcOrd="0" destOrd="0" presId="urn:microsoft.com/office/officeart/2005/8/layout/arrow6"/>
    <dgm:cxn modelId="{AA642D7F-D1DE-4AA9-820C-7620AF2EC1BF}" type="presOf" srcId="{0EA677D6-CA68-46EF-8185-B48D6E4EEB51}" destId="{1F5E8F9F-0E7C-4B44-9EC1-CA50335FD443}" srcOrd="0" destOrd="0" presId="urn:microsoft.com/office/officeart/2005/8/layout/arrow6"/>
    <dgm:cxn modelId="{0CAFE6E8-2CE4-45CF-8AFD-87CC7F1F860C}" type="presParOf" srcId="{D1330E8C-67EF-4504-B146-0F4525A1320A}" destId="{9AA26BC6-B296-4E0C-98BC-F9EE218F8189}" srcOrd="0" destOrd="0" presId="urn:microsoft.com/office/officeart/2005/8/layout/arrow6"/>
    <dgm:cxn modelId="{3B8D59A6-E158-42FD-8737-DE4702C55371}" type="presParOf" srcId="{D1330E8C-67EF-4504-B146-0F4525A1320A}" destId="{1F5E8F9F-0E7C-4B44-9EC1-CA50335FD443}" srcOrd="1" destOrd="0" presId="urn:microsoft.com/office/officeart/2005/8/layout/arrow6"/>
    <dgm:cxn modelId="{94E98AB2-07BF-4124-82C5-45D441BE7497}" type="presParOf" srcId="{D1330E8C-67EF-4504-B146-0F4525A1320A}" destId="{516F659B-81DD-4E1A-8753-FDB8FBFE5A9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8FAA030-6FA1-4594-897B-BEBF43CA59CC}" type="doc">
      <dgm:prSet loTypeId="urn:microsoft.com/office/officeart/2005/8/layout/arrow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0EA677D6-CA68-46EF-8185-B48D6E4EEB51}">
      <dgm:prSet phldrT="[Texto]" custT="1"/>
      <dgm:spPr/>
      <dgm:t>
        <a:bodyPr/>
        <a:lstStyle/>
        <a:p>
          <a:r>
            <a:rPr lang="es-CL" sz="2000" b="1" dirty="0" smtClean="0">
              <a:solidFill>
                <a:srgbClr val="FF0000"/>
              </a:solidFill>
            </a:rPr>
            <a:t>MOTIVO </a:t>
          </a:r>
          <a:endParaRPr lang="es-CL" sz="2000" b="1" dirty="0">
            <a:solidFill>
              <a:srgbClr val="FF0000"/>
            </a:solidFill>
          </a:endParaRPr>
        </a:p>
      </dgm:t>
    </dgm:pt>
    <dgm:pt modelId="{027C41D8-AC01-4C69-8E30-189DDEEC6006}" type="parTrans" cxnId="{97500576-D510-4BFE-8668-2B636C9E3134}">
      <dgm:prSet/>
      <dgm:spPr/>
      <dgm:t>
        <a:bodyPr/>
        <a:lstStyle/>
        <a:p>
          <a:endParaRPr lang="es-CL"/>
        </a:p>
      </dgm:t>
    </dgm:pt>
    <dgm:pt modelId="{70362E97-C7FC-4B7D-9A54-1899A10F9800}" type="sibTrans" cxnId="{97500576-D510-4BFE-8668-2B636C9E3134}">
      <dgm:prSet/>
      <dgm:spPr/>
      <dgm:t>
        <a:bodyPr/>
        <a:lstStyle/>
        <a:p>
          <a:endParaRPr lang="es-CL"/>
        </a:p>
      </dgm:t>
    </dgm:pt>
    <dgm:pt modelId="{E65CE4A6-FB30-4821-BFAC-4D630BDDD0A0}">
      <dgm:prSet phldrT="[Texto]" custT="1"/>
      <dgm:spPr/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Solicitud Autorización Normativa</a:t>
          </a:r>
          <a:endParaRPr lang="es-CL" sz="2000" b="1" dirty="0">
            <a:solidFill>
              <a:schemeClr val="tx1"/>
            </a:solidFill>
          </a:endParaRPr>
        </a:p>
      </dgm:t>
    </dgm:pt>
    <dgm:pt modelId="{970C575F-EE39-4DD1-8B24-3BCFB7A76060}" type="parTrans" cxnId="{AA2BB778-58F9-400C-B521-9678D1354E13}">
      <dgm:prSet/>
      <dgm:spPr/>
      <dgm:t>
        <a:bodyPr/>
        <a:lstStyle/>
        <a:p>
          <a:endParaRPr lang="es-CL"/>
        </a:p>
      </dgm:t>
    </dgm:pt>
    <dgm:pt modelId="{DA109DB4-0C0B-4040-B15D-59CF3F66F925}" type="sibTrans" cxnId="{AA2BB778-58F9-400C-B521-9678D1354E13}">
      <dgm:prSet/>
      <dgm:spPr/>
      <dgm:t>
        <a:bodyPr/>
        <a:lstStyle/>
        <a:p>
          <a:endParaRPr lang="es-CL"/>
        </a:p>
      </dgm:t>
    </dgm:pt>
    <dgm:pt modelId="{D1330E8C-67EF-4504-B146-0F4525A1320A}" type="pres">
      <dgm:prSet presAssocID="{08FAA030-6FA1-4594-897B-BEBF43CA59C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AA26BC6-B296-4E0C-98BC-F9EE218F8189}" type="pres">
      <dgm:prSet presAssocID="{08FAA030-6FA1-4594-897B-BEBF43CA59CC}" presName="ribbon" presStyleLbl="node1" presStyleIdx="0" presStyleCnt="1" custScaleX="233966" custScaleY="86062" custLinFactNeighborX="16406" custLinFactNeighborY="5903"/>
      <dgm:spPr/>
      <dgm:t>
        <a:bodyPr/>
        <a:lstStyle/>
        <a:p>
          <a:endParaRPr lang="es-CL"/>
        </a:p>
      </dgm:t>
    </dgm:pt>
    <dgm:pt modelId="{1F5E8F9F-0E7C-4B44-9EC1-CA50335FD443}" type="pres">
      <dgm:prSet presAssocID="{08FAA030-6FA1-4594-897B-BEBF43CA59CC}" presName="leftArrowText" presStyleLbl="node1" presStyleIdx="0" presStyleCnt="1" custScaleX="102433" custLinFactNeighborX="-37586" custLinFactNeighborY="631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6F659B-81DD-4E1A-8753-FDB8FBFE5A99}" type="pres">
      <dgm:prSet presAssocID="{08FAA030-6FA1-4594-897B-BEBF43CA59CC}" presName="rightArrowText" presStyleLbl="node1" presStyleIdx="0" presStyleCnt="1" custScaleX="219342" custLinFactX="18988" custLinFactNeighborX="100000" custLinFactNeighborY="1083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7500576-D510-4BFE-8668-2B636C9E3134}" srcId="{08FAA030-6FA1-4594-897B-BEBF43CA59CC}" destId="{0EA677D6-CA68-46EF-8185-B48D6E4EEB51}" srcOrd="0" destOrd="0" parTransId="{027C41D8-AC01-4C69-8E30-189DDEEC6006}" sibTransId="{70362E97-C7FC-4B7D-9A54-1899A10F9800}"/>
    <dgm:cxn modelId="{CD77B7CD-2923-4A5A-813A-0E636BC0ED56}" type="presOf" srcId="{0EA677D6-CA68-46EF-8185-B48D6E4EEB51}" destId="{1F5E8F9F-0E7C-4B44-9EC1-CA50335FD443}" srcOrd="0" destOrd="0" presId="urn:microsoft.com/office/officeart/2005/8/layout/arrow6"/>
    <dgm:cxn modelId="{AA2BB778-58F9-400C-B521-9678D1354E13}" srcId="{08FAA030-6FA1-4594-897B-BEBF43CA59CC}" destId="{E65CE4A6-FB30-4821-BFAC-4D630BDDD0A0}" srcOrd="1" destOrd="0" parTransId="{970C575F-EE39-4DD1-8B24-3BCFB7A76060}" sibTransId="{DA109DB4-0C0B-4040-B15D-59CF3F66F925}"/>
    <dgm:cxn modelId="{9D861A38-B2B4-47D3-B75A-0281048225FD}" type="presOf" srcId="{08FAA030-6FA1-4594-897B-BEBF43CA59CC}" destId="{D1330E8C-67EF-4504-B146-0F4525A1320A}" srcOrd="0" destOrd="0" presId="urn:microsoft.com/office/officeart/2005/8/layout/arrow6"/>
    <dgm:cxn modelId="{96CC007F-2A6A-443F-A4F8-DDD30F9CE189}" type="presOf" srcId="{E65CE4A6-FB30-4821-BFAC-4D630BDDD0A0}" destId="{516F659B-81DD-4E1A-8753-FDB8FBFE5A99}" srcOrd="0" destOrd="0" presId="urn:microsoft.com/office/officeart/2005/8/layout/arrow6"/>
    <dgm:cxn modelId="{77EE8ED0-D98F-48AB-B288-6A7F7ECCA43A}" type="presParOf" srcId="{D1330E8C-67EF-4504-B146-0F4525A1320A}" destId="{9AA26BC6-B296-4E0C-98BC-F9EE218F8189}" srcOrd="0" destOrd="0" presId="urn:microsoft.com/office/officeart/2005/8/layout/arrow6"/>
    <dgm:cxn modelId="{3209C96B-5D75-47CB-B71B-0574A0A88CB9}" type="presParOf" srcId="{D1330E8C-67EF-4504-B146-0F4525A1320A}" destId="{1F5E8F9F-0E7C-4B44-9EC1-CA50335FD443}" srcOrd="1" destOrd="0" presId="urn:microsoft.com/office/officeart/2005/8/layout/arrow6"/>
    <dgm:cxn modelId="{A78B5C66-98E7-4DC7-8182-EBF903C37520}" type="presParOf" srcId="{D1330E8C-67EF-4504-B146-0F4525A1320A}" destId="{516F659B-81DD-4E1A-8753-FDB8FBFE5A9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8FAA030-6FA1-4594-897B-BEBF43CA59CC}" type="doc">
      <dgm:prSet loTypeId="urn:microsoft.com/office/officeart/2005/8/layout/arrow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0EA677D6-CA68-46EF-8185-B48D6E4EEB51}">
      <dgm:prSet phldrT="[Texto]" custT="1"/>
      <dgm:spPr/>
      <dgm:t>
        <a:bodyPr/>
        <a:lstStyle/>
        <a:p>
          <a:r>
            <a:rPr lang="es-CL" sz="2000" b="1" dirty="0" smtClean="0">
              <a:solidFill>
                <a:srgbClr val="FF0000"/>
              </a:solidFill>
            </a:rPr>
            <a:t>RESPONSABLE</a:t>
          </a:r>
          <a:endParaRPr lang="es-CL" sz="2000" b="1" dirty="0">
            <a:solidFill>
              <a:srgbClr val="FF0000"/>
            </a:solidFill>
          </a:endParaRPr>
        </a:p>
      </dgm:t>
    </dgm:pt>
    <dgm:pt modelId="{027C41D8-AC01-4C69-8E30-189DDEEC6006}" type="parTrans" cxnId="{97500576-D510-4BFE-8668-2B636C9E3134}">
      <dgm:prSet/>
      <dgm:spPr/>
      <dgm:t>
        <a:bodyPr/>
        <a:lstStyle/>
        <a:p>
          <a:endParaRPr lang="es-CL"/>
        </a:p>
      </dgm:t>
    </dgm:pt>
    <dgm:pt modelId="{70362E97-C7FC-4B7D-9A54-1899A10F9800}" type="sibTrans" cxnId="{97500576-D510-4BFE-8668-2B636C9E3134}">
      <dgm:prSet/>
      <dgm:spPr/>
      <dgm:t>
        <a:bodyPr/>
        <a:lstStyle/>
        <a:p>
          <a:endParaRPr lang="es-CL"/>
        </a:p>
      </dgm:t>
    </dgm:pt>
    <dgm:pt modelId="{E65CE4A6-FB30-4821-BFAC-4D630BDDD0A0}">
      <dgm:prSet phldrT="[Texto]" custT="1"/>
      <dgm:spPr/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Unidad de Autorización Normativa</a:t>
          </a:r>
          <a:endParaRPr lang="es-CL" sz="2000" b="1" dirty="0">
            <a:solidFill>
              <a:schemeClr val="tx1"/>
            </a:solidFill>
          </a:endParaRPr>
        </a:p>
      </dgm:t>
    </dgm:pt>
    <dgm:pt modelId="{970C575F-EE39-4DD1-8B24-3BCFB7A76060}" type="parTrans" cxnId="{AA2BB778-58F9-400C-B521-9678D1354E13}">
      <dgm:prSet/>
      <dgm:spPr/>
      <dgm:t>
        <a:bodyPr/>
        <a:lstStyle/>
        <a:p>
          <a:endParaRPr lang="es-CL"/>
        </a:p>
      </dgm:t>
    </dgm:pt>
    <dgm:pt modelId="{DA109DB4-0C0B-4040-B15D-59CF3F66F925}" type="sibTrans" cxnId="{AA2BB778-58F9-400C-B521-9678D1354E13}">
      <dgm:prSet/>
      <dgm:spPr/>
      <dgm:t>
        <a:bodyPr/>
        <a:lstStyle/>
        <a:p>
          <a:endParaRPr lang="es-CL"/>
        </a:p>
      </dgm:t>
    </dgm:pt>
    <dgm:pt modelId="{D1330E8C-67EF-4504-B146-0F4525A1320A}" type="pres">
      <dgm:prSet presAssocID="{08FAA030-6FA1-4594-897B-BEBF43CA59C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AA26BC6-B296-4E0C-98BC-F9EE218F8189}" type="pres">
      <dgm:prSet presAssocID="{08FAA030-6FA1-4594-897B-BEBF43CA59CC}" presName="ribbon" presStyleLbl="node1" presStyleIdx="0" presStyleCnt="1" custScaleX="228700" custScaleY="82031" custLinFactNeighborX="14098" custLinFactNeighborY="-7377"/>
      <dgm:spPr/>
      <dgm:t>
        <a:bodyPr/>
        <a:lstStyle/>
        <a:p>
          <a:endParaRPr lang="es-CL"/>
        </a:p>
      </dgm:t>
    </dgm:pt>
    <dgm:pt modelId="{1F5E8F9F-0E7C-4B44-9EC1-CA50335FD443}" type="pres">
      <dgm:prSet presAssocID="{08FAA030-6FA1-4594-897B-BEBF43CA59CC}" presName="leftArrowText" presStyleLbl="node1" presStyleIdx="0" presStyleCnt="1" custScaleX="169297" custScaleY="52613" custLinFactNeighborX="-54859" custLinFactNeighborY="-1267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6F659B-81DD-4E1A-8753-FDB8FBFE5A99}" type="pres">
      <dgm:prSet presAssocID="{08FAA030-6FA1-4594-897B-BEBF43CA59CC}" presName="rightArrowText" presStyleLbl="node1" presStyleIdx="0" presStyleCnt="1" custScaleX="219678" custLinFactX="4320" custLinFactNeighborX="100000" custLinFactNeighborY="-1669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7500576-D510-4BFE-8668-2B636C9E3134}" srcId="{08FAA030-6FA1-4594-897B-BEBF43CA59CC}" destId="{0EA677D6-CA68-46EF-8185-B48D6E4EEB51}" srcOrd="0" destOrd="0" parTransId="{027C41D8-AC01-4C69-8E30-189DDEEC6006}" sibTransId="{70362E97-C7FC-4B7D-9A54-1899A10F9800}"/>
    <dgm:cxn modelId="{AA2BB778-58F9-400C-B521-9678D1354E13}" srcId="{08FAA030-6FA1-4594-897B-BEBF43CA59CC}" destId="{E65CE4A6-FB30-4821-BFAC-4D630BDDD0A0}" srcOrd="1" destOrd="0" parTransId="{970C575F-EE39-4DD1-8B24-3BCFB7A76060}" sibTransId="{DA109DB4-0C0B-4040-B15D-59CF3F66F925}"/>
    <dgm:cxn modelId="{DAD6F195-F539-4013-A82A-6BEFE0196C61}" type="presOf" srcId="{E65CE4A6-FB30-4821-BFAC-4D630BDDD0A0}" destId="{516F659B-81DD-4E1A-8753-FDB8FBFE5A99}" srcOrd="0" destOrd="0" presId="urn:microsoft.com/office/officeart/2005/8/layout/arrow6"/>
    <dgm:cxn modelId="{FABF2A24-F14B-4739-B353-6FC8495654D9}" type="presOf" srcId="{0EA677D6-CA68-46EF-8185-B48D6E4EEB51}" destId="{1F5E8F9F-0E7C-4B44-9EC1-CA50335FD443}" srcOrd="0" destOrd="0" presId="urn:microsoft.com/office/officeart/2005/8/layout/arrow6"/>
    <dgm:cxn modelId="{9CF4FB79-19DA-41FE-BD77-FF9278D1FBAC}" type="presOf" srcId="{08FAA030-6FA1-4594-897B-BEBF43CA59CC}" destId="{D1330E8C-67EF-4504-B146-0F4525A1320A}" srcOrd="0" destOrd="0" presId="urn:microsoft.com/office/officeart/2005/8/layout/arrow6"/>
    <dgm:cxn modelId="{EC9D28AA-EE24-4AD4-8F00-CCD13A713A21}" type="presParOf" srcId="{D1330E8C-67EF-4504-B146-0F4525A1320A}" destId="{9AA26BC6-B296-4E0C-98BC-F9EE218F8189}" srcOrd="0" destOrd="0" presId="urn:microsoft.com/office/officeart/2005/8/layout/arrow6"/>
    <dgm:cxn modelId="{1E041F9D-7B34-48BF-A01B-A4A1F2DD9DBC}" type="presParOf" srcId="{D1330E8C-67EF-4504-B146-0F4525A1320A}" destId="{1F5E8F9F-0E7C-4B44-9EC1-CA50335FD443}" srcOrd="1" destOrd="0" presId="urn:microsoft.com/office/officeart/2005/8/layout/arrow6"/>
    <dgm:cxn modelId="{24CEE97A-BFBF-4D55-BBA4-F97825F18394}" type="presParOf" srcId="{D1330E8C-67EF-4504-B146-0F4525A1320A}" destId="{516F659B-81DD-4E1A-8753-FDB8FBFE5A9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8FAA030-6FA1-4594-897B-BEBF43CA59CC}" type="doc">
      <dgm:prSet loTypeId="urn:microsoft.com/office/officeart/2005/8/layout/arrow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0EA677D6-CA68-46EF-8185-B48D6E4EEB51}">
      <dgm:prSet phldrT="[Texto]" custT="1"/>
      <dgm:spPr/>
      <dgm:t>
        <a:bodyPr/>
        <a:lstStyle/>
        <a:p>
          <a:r>
            <a:rPr lang="es-CL" sz="2000" b="1" dirty="0" smtClean="0">
              <a:solidFill>
                <a:srgbClr val="FF0000"/>
              </a:solidFill>
            </a:rPr>
            <a:t>PLAZO </a:t>
          </a:r>
          <a:endParaRPr lang="es-CL" sz="2000" b="1" dirty="0">
            <a:solidFill>
              <a:srgbClr val="FF0000"/>
            </a:solidFill>
          </a:endParaRPr>
        </a:p>
      </dgm:t>
    </dgm:pt>
    <dgm:pt modelId="{027C41D8-AC01-4C69-8E30-189DDEEC6006}" type="parTrans" cxnId="{97500576-D510-4BFE-8668-2B636C9E3134}">
      <dgm:prSet/>
      <dgm:spPr/>
      <dgm:t>
        <a:bodyPr/>
        <a:lstStyle/>
        <a:p>
          <a:endParaRPr lang="es-CL"/>
        </a:p>
      </dgm:t>
    </dgm:pt>
    <dgm:pt modelId="{70362E97-C7FC-4B7D-9A54-1899A10F9800}" type="sibTrans" cxnId="{97500576-D510-4BFE-8668-2B636C9E3134}">
      <dgm:prSet/>
      <dgm:spPr/>
      <dgm:t>
        <a:bodyPr/>
        <a:lstStyle/>
        <a:p>
          <a:endParaRPr lang="es-CL"/>
        </a:p>
      </dgm:t>
    </dgm:pt>
    <dgm:pt modelId="{E65CE4A6-FB30-4821-BFAC-4D630BDDD0A0}">
      <dgm:prSet phldrT="[Texto]" custT="1"/>
      <dgm:spPr/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15 Días Hábiles</a:t>
          </a:r>
          <a:endParaRPr lang="es-CL" sz="2000" b="1" dirty="0">
            <a:solidFill>
              <a:schemeClr val="tx1"/>
            </a:solidFill>
          </a:endParaRPr>
        </a:p>
      </dgm:t>
    </dgm:pt>
    <dgm:pt modelId="{970C575F-EE39-4DD1-8B24-3BCFB7A76060}" type="parTrans" cxnId="{AA2BB778-58F9-400C-B521-9678D1354E13}">
      <dgm:prSet/>
      <dgm:spPr/>
      <dgm:t>
        <a:bodyPr/>
        <a:lstStyle/>
        <a:p>
          <a:endParaRPr lang="es-CL"/>
        </a:p>
      </dgm:t>
    </dgm:pt>
    <dgm:pt modelId="{DA109DB4-0C0B-4040-B15D-59CF3F66F925}" type="sibTrans" cxnId="{AA2BB778-58F9-400C-B521-9678D1354E13}">
      <dgm:prSet/>
      <dgm:spPr/>
      <dgm:t>
        <a:bodyPr/>
        <a:lstStyle/>
        <a:p>
          <a:endParaRPr lang="es-CL"/>
        </a:p>
      </dgm:t>
    </dgm:pt>
    <dgm:pt modelId="{D1330E8C-67EF-4504-B146-0F4525A1320A}" type="pres">
      <dgm:prSet presAssocID="{08FAA030-6FA1-4594-897B-BEBF43CA59C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AA26BC6-B296-4E0C-98BC-F9EE218F8189}" type="pres">
      <dgm:prSet presAssocID="{08FAA030-6FA1-4594-897B-BEBF43CA59CC}" presName="ribbon" presStyleLbl="node1" presStyleIdx="0" presStyleCnt="1" custScaleX="215155" custScaleY="82031" custLinFactNeighborX="14098" custLinFactNeighborY="-9479"/>
      <dgm:spPr/>
      <dgm:t>
        <a:bodyPr/>
        <a:lstStyle/>
        <a:p>
          <a:endParaRPr lang="es-CL"/>
        </a:p>
      </dgm:t>
    </dgm:pt>
    <dgm:pt modelId="{1F5E8F9F-0E7C-4B44-9EC1-CA50335FD443}" type="pres">
      <dgm:prSet presAssocID="{08FAA030-6FA1-4594-897B-BEBF43CA59CC}" presName="leftArrowText" presStyleLbl="node1" presStyleIdx="0" presStyleCnt="1" custScaleX="102433" custScaleY="59703" custLinFactNeighborX="-48405" custLinFactNeighborY="-1086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6F659B-81DD-4E1A-8753-FDB8FBFE5A99}" type="pres">
      <dgm:prSet presAssocID="{08FAA030-6FA1-4594-897B-BEBF43CA59CC}" presName="rightArrowText" presStyleLbl="node1" presStyleIdx="0" presStyleCnt="1" custScaleX="219342" custLinFactX="4320" custLinFactNeighborX="100000" custLinFactNeighborY="-1669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7500576-D510-4BFE-8668-2B636C9E3134}" srcId="{08FAA030-6FA1-4594-897B-BEBF43CA59CC}" destId="{0EA677D6-CA68-46EF-8185-B48D6E4EEB51}" srcOrd="0" destOrd="0" parTransId="{027C41D8-AC01-4C69-8E30-189DDEEC6006}" sibTransId="{70362E97-C7FC-4B7D-9A54-1899A10F9800}"/>
    <dgm:cxn modelId="{AA2BB778-58F9-400C-B521-9678D1354E13}" srcId="{08FAA030-6FA1-4594-897B-BEBF43CA59CC}" destId="{E65CE4A6-FB30-4821-BFAC-4D630BDDD0A0}" srcOrd="1" destOrd="0" parTransId="{970C575F-EE39-4DD1-8B24-3BCFB7A76060}" sibTransId="{DA109DB4-0C0B-4040-B15D-59CF3F66F925}"/>
    <dgm:cxn modelId="{A06CE9EA-F6BE-4895-9BB5-F471BF9859EA}" type="presOf" srcId="{08FAA030-6FA1-4594-897B-BEBF43CA59CC}" destId="{D1330E8C-67EF-4504-B146-0F4525A1320A}" srcOrd="0" destOrd="0" presId="urn:microsoft.com/office/officeart/2005/8/layout/arrow6"/>
    <dgm:cxn modelId="{8BB77C49-01E5-4F6D-ACA6-8AB3B3233042}" type="presOf" srcId="{E65CE4A6-FB30-4821-BFAC-4D630BDDD0A0}" destId="{516F659B-81DD-4E1A-8753-FDB8FBFE5A99}" srcOrd="0" destOrd="0" presId="urn:microsoft.com/office/officeart/2005/8/layout/arrow6"/>
    <dgm:cxn modelId="{92F62A2D-73BF-4A8D-9D09-C0271BA5059E}" type="presOf" srcId="{0EA677D6-CA68-46EF-8185-B48D6E4EEB51}" destId="{1F5E8F9F-0E7C-4B44-9EC1-CA50335FD443}" srcOrd="0" destOrd="0" presId="urn:microsoft.com/office/officeart/2005/8/layout/arrow6"/>
    <dgm:cxn modelId="{6FF7B4A5-5B10-4B29-B2AC-BB88038A5225}" type="presParOf" srcId="{D1330E8C-67EF-4504-B146-0F4525A1320A}" destId="{9AA26BC6-B296-4E0C-98BC-F9EE218F8189}" srcOrd="0" destOrd="0" presId="urn:microsoft.com/office/officeart/2005/8/layout/arrow6"/>
    <dgm:cxn modelId="{06E914CC-CDFA-47F4-BA24-BFC8A80E9266}" type="presParOf" srcId="{D1330E8C-67EF-4504-B146-0F4525A1320A}" destId="{1F5E8F9F-0E7C-4B44-9EC1-CA50335FD443}" srcOrd="1" destOrd="0" presId="urn:microsoft.com/office/officeart/2005/8/layout/arrow6"/>
    <dgm:cxn modelId="{2B24F935-A975-486B-87BC-3F1FF701B1ED}" type="presParOf" srcId="{D1330E8C-67EF-4504-B146-0F4525A1320A}" destId="{516F659B-81DD-4E1A-8753-FDB8FBFE5A9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EAE6AE7-F51A-4033-B583-D9B12DAB8639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57E8E3B6-EE13-4ED2-A24F-CD72F7B5BC48}">
      <dgm:prSet phldrT="[Texto]" custT="1"/>
      <dgm:spPr/>
      <dgm:t>
        <a:bodyPr/>
        <a:lstStyle/>
        <a:p>
          <a:pPr algn="ctr"/>
          <a:r>
            <a:rPr lang="es-CL" sz="2000" b="1" dirty="0" smtClean="0">
              <a:solidFill>
                <a:srgbClr val="FF0000"/>
              </a:solidFill>
            </a:rPr>
            <a:t>PASO N° 1:</a:t>
          </a:r>
          <a:r>
            <a:rPr lang="es-CL" sz="1800" dirty="0" smtClean="0"/>
            <a:t> </a:t>
          </a:r>
          <a:r>
            <a:rPr lang="es-CL" sz="2000" b="1" dirty="0" smtClean="0"/>
            <a:t>Ingresar a la Pagina Web de 		JUNJI (</a:t>
          </a:r>
          <a:r>
            <a:rPr lang="es-CL" sz="2000" b="1" dirty="0" smtClean="0">
              <a:hlinkClick xmlns:r="http://schemas.openxmlformats.org/officeDocument/2006/relationships" r:id="rId1"/>
            </a:rPr>
            <a:t>www.junji.cl</a:t>
          </a:r>
          <a:r>
            <a:rPr lang="es-CL" sz="2000" b="1" dirty="0" smtClean="0"/>
            <a:t>)</a:t>
          </a:r>
          <a:endParaRPr lang="es-CL" sz="2000" b="1" dirty="0"/>
        </a:p>
      </dgm:t>
    </dgm:pt>
    <dgm:pt modelId="{8E15F830-69F9-4B9C-BAD7-1138FE3AFD2A}" type="parTrans" cxnId="{C321B6A7-5680-4C81-9627-9C4BBDEC08AC}">
      <dgm:prSet/>
      <dgm:spPr/>
      <dgm:t>
        <a:bodyPr/>
        <a:lstStyle/>
        <a:p>
          <a:endParaRPr lang="es-CL"/>
        </a:p>
      </dgm:t>
    </dgm:pt>
    <dgm:pt modelId="{8AAB783B-9656-4718-9D34-F59BAF73FD1F}" type="sibTrans" cxnId="{C321B6A7-5680-4C81-9627-9C4BBDEC08AC}">
      <dgm:prSet/>
      <dgm:spPr/>
      <dgm:t>
        <a:bodyPr/>
        <a:lstStyle/>
        <a:p>
          <a:endParaRPr lang="es-CL"/>
        </a:p>
      </dgm:t>
    </dgm:pt>
    <dgm:pt modelId="{05C1F199-4626-4235-814E-7B585C30F41D}">
      <dgm:prSet phldrT="[Texto]" custT="1"/>
      <dgm:spPr/>
      <dgm:t>
        <a:bodyPr/>
        <a:lstStyle/>
        <a:p>
          <a:pPr algn="ctr"/>
          <a:r>
            <a:rPr lang="es-CL" sz="2000" b="1" dirty="0" smtClean="0">
              <a:solidFill>
                <a:srgbClr val="FF0000"/>
              </a:solidFill>
            </a:rPr>
            <a:t>PASO N° 2:  </a:t>
          </a:r>
          <a:r>
            <a:rPr lang="es-CL" sz="2000" b="1" dirty="0" smtClean="0"/>
            <a:t>Descargar y Completar “Solicitud de Autorización Normativa” </a:t>
          </a:r>
          <a:endParaRPr lang="es-CL" sz="2000" b="1" dirty="0"/>
        </a:p>
      </dgm:t>
    </dgm:pt>
    <dgm:pt modelId="{83D441A8-6766-420B-970A-A73E1B4D2980}" type="parTrans" cxnId="{3DD2ED33-4FE8-4EF9-9BC7-D17FD4D62480}">
      <dgm:prSet/>
      <dgm:spPr/>
      <dgm:t>
        <a:bodyPr/>
        <a:lstStyle/>
        <a:p>
          <a:endParaRPr lang="es-CL"/>
        </a:p>
      </dgm:t>
    </dgm:pt>
    <dgm:pt modelId="{8ADEA9A7-C88F-42C1-A185-EB89131767A5}" type="sibTrans" cxnId="{3DD2ED33-4FE8-4EF9-9BC7-D17FD4D62480}">
      <dgm:prSet/>
      <dgm:spPr/>
      <dgm:t>
        <a:bodyPr/>
        <a:lstStyle/>
        <a:p>
          <a:endParaRPr lang="es-CL"/>
        </a:p>
      </dgm:t>
    </dgm:pt>
    <dgm:pt modelId="{A038340B-0F48-416F-BB36-FC561B8DCA43}">
      <dgm:prSet phldrT="[Texto]" custT="1"/>
      <dgm:spPr/>
      <dgm:t>
        <a:bodyPr/>
        <a:lstStyle/>
        <a:p>
          <a:pPr algn="ctr"/>
          <a:r>
            <a:rPr lang="es-CL" sz="2000" b="1" dirty="0" smtClean="0">
              <a:solidFill>
                <a:srgbClr val="FF0000"/>
              </a:solidFill>
            </a:rPr>
            <a:t>PASO N° 3: </a:t>
          </a:r>
          <a:r>
            <a:rPr lang="es-CL" sz="2000" b="1" dirty="0" smtClean="0"/>
            <a:t>Revisar y Recopilar Documentación Requerida</a:t>
          </a:r>
          <a:endParaRPr lang="es-CL" sz="2000" b="1" dirty="0"/>
        </a:p>
      </dgm:t>
    </dgm:pt>
    <dgm:pt modelId="{72751D1E-346A-4E9F-9847-E54F81A7F0B2}" type="parTrans" cxnId="{25E369CF-9287-463C-A330-65852034CB9B}">
      <dgm:prSet/>
      <dgm:spPr/>
      <dgm:t>
        <a:bodyPr/>
        <a:lstStyle/>
        <a:p>
          <a:endParaRPr lang="es-CL"/>
        </a:p>
      </dgm:t>
    </dgm:pt>
    <dgm:pt modelId="{D8CC0A98-A687-404B-9F4E-E03609498086}" type="sibTrans" cxnId="{25E369CF-9287-463C-A330-65852034CB9B}">
      <dgm:prSet/>
      <dgm:spPr/>
      <dgm:t>
        <a:bodyPr/>
        <a:lstStyle/>
        <a:p>
          <a:endParaRPr lang="es-CL"/>
        </a:p>
      </dgm:t>
    </dgm:pt>
    <dgm:pt modelId="{DD7377E7-F27F-4291-9E99-546EFB2A8491}">
      <dgm:prSet phldrT="[Texto]" custT="1"/>
      <dgm:spPr/>
      <dgm:t>
        <a:bodyPr/>
        <a:lstStyle/>
        <a:p>
          <a:pPr algn="ctr"/>
          <a:r>
            <a:rPr lang="es-CL" sz="2000" b="1" dirty="0" smtClean="0">
              <a:solidFill>
                <a:srgbClr val="FF0000"/>
              </a:solidFill>
            </a:rPr>
            <a:t>PASO N°  4: </a:t>
          </a:r>
          <a:r>
            <a:rPr lang="es-CL" sz="2000" b="1" dirty="0" smtClean="0"/>
            <a:t>Acercarse a la Dirección Regional de JUNJI</a:t>
          </a:r>
          <a:endParaRPr lang="es-CL" sz="2800" dirty="0"/>
        </a:p>
      </dgm:t>
    </dgm:pt>
    <dgm:pt modelId="{178793ED-59DF-49E8-9C65-908E833591C4}" type="parTrans" cxnId="{58FB2A98-CE1C-474A-8745-52F885A1C234}">
      <dgm:prSet/>
      <dgm:spPr/>
      <dgm:t>
        <a:bodyPr/>
        <a:lstStyle/>
        <a:p>
          <a:endParaRPr lang="es-CL"/>
        </a:p>
      </dgm:t>
    </dgm:pt>
    <dgm:pt modelId="{DD1AF52D-719F-4A6D-A9C1-A370136F164C}" type="sibTrans" cxnId="{58FB2A98-CE1C-474A-8745-52F885A1C234}">
      <dgm:prSet/>
      <dgm:spPr/>
      <dgm:t>
        <a:bodyPr/>
        <a:lstStyle/>
        <a:p>
          <a:endParaRPr lang="es-CL"/>
        </a:p>
      </dgm:t>
    </dgm:pt>
    <dgm:pt modelId="{54CB5AB1-3BBD-4C16-A497-51E0C3AF4DC1}" type="pres">
      <dgm:prSet presAssocID="{0EAE6AE7-F51A-4033-B583-D9B12DAB863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09718AA-A836-4CBE-AD71-4D71E7D46FCD}" type="pres">
      <dgm:prSet presAssocID="{0EAE6AE7-F51A-4033-B583-D9B12DAB8639}" presName="dummyMaxCanvas" presStyleCnt="0">
        <dgm:presLayoutVars/>
      </dgm:prSet>
      <dgm:spPr/>
    </dgm:pt>
    <dgm:pt modelId="{DD53007E-D8A4-49EA-A5E9-CDF62D33DA8B}" type="pres">
      <dgm:prSet presAssocID="{0EAE6AE7-F51A-4033-B583-D9B12DAB863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BD6F2F7-B5DE-426B-9548-52FA7F6E7C24}" type="pres">
      <dgm:prSet presAssocID="{0EAE6AE7-F51A-4033-B583-D9B12DAB863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11B51A-937F-4F32-8905-9A4684DCB712}" type="pres">
      <dgm:prSet presAssocID="{0EAE6AE7-F51A-4033-B583-D9B12DAB863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79AF22D-BA01-48EA-8744-E4FC689A217D}" type="pres">
      <dgm:prSet presAssocID="{0EAE6AE7-F51A-4033-B583-D9B12DAB8639}" presName="FourNodes_4" presStyleLbl="node1" presStyleIdx="3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70E5D69-83E4-4FC6-A3F0-EA1BA2221FEC}" type="pres">
      <dgm:prSet presAssocID="{0EAE6AE7-F51A-4033-B583-D9B12DAB863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77E965-65F3-48D4-BB01-5A818E976D34}" type="pres">
      <dgm:prSet presAssocID="{0EAE6AE7-F51A-4033-B583-D9B12DAB863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AED08D-5430-4F13-8839-025F2D5943E9}" type="pres">
      <dgm:prSet presAssocID="{0EAE6AE7-F51A-4033-B583-D9B12DAB863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02F1E8A-9A70-465A-BB2A-DEAC16336391}" type="pres">
      <dgm:prSet presAssocID="{0EAE6AE7-F51A-4033-B583-D9B12DAB863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673A41-7B9A-4D4B-9AA4-B7B2754D6C38}" type="pres">
      <dgm:prSet presAssocID="{0EAE6AE7-F51A-4033-B583-D9B12DAB863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78A387-5254-4504-B4FD-C3D8C06A7E72}" type="pres">
      <dgm:prSet presAssocID="{0EAE6AE7-F51A-4033-B583-D9B12DAB863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0C3678A-45D7-439E-B49C-0E852C033282}" type="pres">
      <dgm:prSet presAssocID="{0EAE6AE7-F51A-4033-B583-D9B12DAB863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3F35656-EB30-41FB-893F-53B38E80E747}" type="presOf" srcId="{D8CC0A98-A687-404B-9F4E-E03609498086}" destId="{CEAED08D-5430-4F13-8839-025F2D5943E9}" srcOrd="0" destOrd="0" presId="urn:microsoft.com/office/officeart/2005/8/layout/vProcess5"/>
    <dgm:cxn modelId="{25E369CF-9287-463C-A330-65852034CB9B}" srcId="{0EAE6AE7-F51A-4033-B583-D9B12DAB8639}" destId="{A038340B-0F48-416F-BB36-FC561B8DCA43}" srcOrd="2" destOrd="0" parTransId="{72751D1E-346A-4E9F-9847-E54F81A7F0B2}" sibTransId="{D8CC0A98-A687-404B-9F4E-E03609498086}"/>
    <dgm:cxn modelId="{72EA9F86-CCB0-4586-9F6D-A2C448298C68}" type="presOf" srcId="{05C1F199-4626-4235-814E-7B585C30F41D}" destId="{A4673A41-7B9A-4D4B-9AA4-B7B2754D6C38}" srcOrd="1" destOrd="0" presId="urn:microsoft.com/office/officeart/2005/8/layout/vProcess5"/>
    <dgm:cxn modelId="{6B0CA65B-A9A1-4A9D-A980-6FA8539CB201}" type="presOf" srcId="{05C1F199-4626-4235-814E-7B585C30F41D}" destId="{0BD6F2F7-B5DE-426B-9548-52FA7F6E7C24}" srcOrd="0" destOrd="0" presId="urn:microsoft.com/office/officeart/2005/8/layout/vProcess5"/>
    <dgm:cxn modelId="{3635FCC3-ADEB-4886-B22C-C343B9B0447E}" type="presOf" srcId="{8AAB783B-9656-4718-9D34-F59BAF73FD1F}" destId="{270E5D69-83E4-4FC6-A3F0-EA1BA2221FEC}" srcOrd="0" destOrd="0" presId="urn:microsoft.com/office/officeart/2005/8/layout/vProcess5"/>
    <dgm:cxn modelId="{0A4EFF2E-2D43-4C5A-84F3-F9BC76F16F7C}" type="presOf" srcId="{DD7377E7-F27F-4291-9E99-546EFB2A8491}" destId="{A79AF22D-BA01-48EA-8744-E4FC689A217D}" srcOrd="0" destOrd="0" presId="urn:microsoft.com/office/officeart/2005/8/layout/vProcess5"/>
    <dgm:cxn modelId="{D052A7E5-009F-4F64-A763-E8968D553AC6}" type="presOf" srcId="{57E8E3B6-EE13-4ED2-A24F-CD72F7B5BC48}" destId="{602F1E8A-9A70-465A-BB2A-DEAC16336391}" srcOrd="1" destOrd="0" presId="urn:microsoft.com/office/officeart/2005/8/layout/vProcess5"/>
    <dgm:cxn modelId="{5EDBC7B3-58CD-4423-AD6C-5861875432F9}" type="presOf" srcId="{8ADEA9A7-C88F-42C1-A185-EB89131767A5}" destId="{E577E965-65F3-48D4-BB01-5A818E976D34}" srcOrd="0" destOrd="0" presId="urn:microsoft.com/office/officeart/2005/8/layout/vProcess5"/>
    <dgm:cxn modelId="{D05F6F70-853B-4D2F-9AB9-961B3255CE50}" type="presOf" srcId="{A038340B-0F48-416F-BB36-FC561B8DCA43}" destId="{F178A387-5254-4504-B4FD-C3D8C06A7E72}" srcOrd="1" destOrd="0" presId="urn:microsoft.com/office/officeart/2005/8/layout/vProcess5"/>
    <dgm:cxn modelId="{37D80DD9-4DD3-4E2E-B4F2-5C934DD5802C}" type="presOf" srcId="{DD7377E7-F27F-4291-9E99-546EFB2A8491}" destId="{70C3678A-45D7-439E-B49C-0E852C033282}" srcOrd="1" destOrd="0" presId="urn:microsoft.com/office/officeart/2005/8/layout/vProcess5"/>
    <dgm:cxn modelId="{C321B6A7-5680-4C81-9627-9C4BBDEC08AC}" srcId="{0EAE6AE7-F51A-4033-B583-D9B12DAB8639}" destId="{57E8E3B6-EE13-4ED2-A24F-CD72F7B5BC48}" srcOrd="0" destOrd="0" parTransId="{8E15F830-69F9-4B9C-BAD7-1138FE3AFD2A}" sibTransId="{8AAB783B-9656-4718-9D34-F59BAF73FD1F}"/>
    <dgm:cxn modelId="{0E2CE107-4DAC-4705-BABB-1C32E291C57F}" type="presOf" srcId="{57E8E3B6-EE13-4ED2-A24F-CD72F7B5BC48}" destId="{DD53007E-D8A4-49EA-A5E9-CDF62D33DA8B}" srcOrd="0" destOrd="0" presId="urn:microsoft.com/office/officeart/2005/8/layout/vProcess5"/>
    <dgm:cxn modelId="{3DD2ED33-4FE8-4EF9-9BC7-D17FD4D62480}" srcId="{0EAE6AE7-F51A-4033-B583-D9B12DAB8639}" destId="{05C1F199-4626-4235-814E-7B585C30F41D}" srcOrd="1" destOrd="0" parTransId="{83D441A8-6766-420B-970A-A73E1B4D2980}" sibTransId="{8ADEA9A7-C88F-42C1-A185-EB89131767A5}"/>
    <dgm:cxn modelId="{3EE12989-FCAE-4CB8-99CC-FA40297C9E39}" type="presOf" srcId="{0EAE6AE7-F51A-4033-B583-D9B12DAB8639}" destId="{54CB5AB1-3BBD-4C16-A497-51E0C3AF4DC1}" srcOrd="0" destOrd="0" presId="urn:microsoft.com/office/officeart/2005/8/layout/vProcess5"/>
    <dgm:cxn modelId="{45F8F22E-617B-4947-91EC-0FA22A514BAF}" type="presOf" srcId="{A038340B-0F48-416F-BB36-FC561B8DCA43}" destId="{6111B51A-937F-4F32-8905-9A4684DCB712}" srcOrd="0" destOrd="0" presId="urn:microsoft.com/office/officeart/2005/8/layout/vProcess5"/>
    <dgm:cxn modelId="{58FB2A98-CE1C-474A-8745-52F885A1C234}" srcId="{0EAE6AE7-F51A-4033-B583-D9B12DAB8639}" destId="{DD7377E7-F27F-4291-9E99-546EFB2A8491}" srcOrd="3" destOrd="0" parTransId="{178793ED-59DF-49E8-9C65-908E833591C4}" sibTransId="{DD1AF52D-719F-4A6D-A9C1-A370136F164C}"/>
    <dgm:cxn modelId="{CD0E2D45-3788-41A2-89DF-19DCF81D4A52}" type="presParOf" srcId="{54CB5AB1-3BBD-4C16-A497-51E0C3AF4DC1}" destId="{309718AA-A836-4CBE-AD71-4D71E7D46FCD}" srcOrd="0" destOrd="0" presId="urn:microsoft.com/office/officeart/2005/8/layout/vProcess5"/>
    <dgm:cxn modelId="{03558703-62AB-4584-8AE0-51549FD585DA}" type="presParOf" srcId="{54CB5AB1-3BBD-4C16-A497-51E0C3AF4DC1}" destId="{DD53007E-D8A4-49EA-A5E9-CDF62D33DA8B}" srcOrd="1" destOrd="0" presId="urn:microsoft.com/office/officeart/2005/8/layout/vProcess5"/>
    <dgm:cxn modelId="{0C675819-1EA0-426E-862E-F9940ACA6521}" type="presParOf" srcId="{54CB5AB1-3BBD-4C16-A497-51E0C3AF4DC1}" destId="{0BD6F2F7-B5DE-426B-9548-52FA7F6E7C24}" srcOrd="2" destOrd="0" presId="urn:microsoft.com/office/officeart/2005/8/layout/vProcess5"/>
    <dgm:cxn modelId="{66F068DB-FA08-4D5A-BAEC-CEFE16B71917}" type="presParOf" srcId="{54CB5AB1-3BBD-4C16-A497-51E0C3AF4DC1}" destId="{6111B51A-937F-4F32-8905-9A4684DCB712}" srcOrd="3" destOrd="0" presId="urn:microsoft.com/office/officeart/2005/8/layout/vProcess5"/>
    <dgm:cxn modelId="{56AA7259-2161-4976-A9C8-6AD141CB3C23}" type="presParOf" srcId="{54CB5AB1-3BBD-4C16-A497-51E0C3AF4DC1}" destId="{A79AF22D-BA01-48EA-8744-E4FC689A217D}" srcOrd="4" destOrd="0" presId="urn:microsoft.com/office/officeart/2005/8/layout/vProcess5"/>
    <dgm:cxn modelId="{CECE671C-F9B9-4361-B559-43A23F47FC48}" type="presParOf" srcId="{54CB5AB1-3BBD-4C16-A497-51E0C3AF4DC1}" destId="{270E5D69-83E4-4FC6-A3F0-EA1BA2221FEC}" srcOrd="5" destOrd="0" presId="urn:microsoft.com/office/officeart/2005/8/layout/vProcess5"/>
    <dgm:cxn modelId="{46EE4F9C-7C96-4249-BA02-AFC7DB269836}" type="presParOf" srcId="{54CB5AB1-3BBD-4C16-A497-51E0C3AF4DC1}" destId="{E577E965-65F3-48D4-BB01-5A818E976D34}" srcOrd="6" destOrd="0" presId="urn:microsoft.com/office/officeart/2005/8/layout/vProcess5"/>
    <dgm:cxn modelId="{305A95B0-507C-451E-BE65-1182ED6A23E6}" type="presParOf" srcId="{54CB5AB1-3BBD-4C16-A497-51E0C3AF4DC1}" destId="{CEAED08D-5430-4F13-8839-025F2D5943E9}" srcOrd="7" destOrd="0" presId="urn:microsoft.com/office/officeart/2005/8/layout/vProcess5"/>
    <dgm:cxn modelId="{9B68B4AF-9B60-436A-A1D4-8903989F9D3E}" type="presParOf" srcId="{54CB5AB1-3BBD-4C16-A497-51E0C3AF4DC1}" destId="{602F1E8A-9A70-465A-BB2A-DEAC16336391}" srcOrd="8" destOrd="0" presId="urn:microsoft.com/office/officeart/2005/8/layout/vProcess5"/>
    <dgm:cxn modelId="{D6897F8D-E90E-4FDD-9CE4-33AF774623CE}" type="presParOf" srcId="{54CB5AB1-3BBD-4C16-A497-51E0C3AF4DC1}" destId="{A4673A41-7B9A-4D4B-9AA4-B7B2754D6C38}" srcOrd="9" destOrd="0" presId="urn:microsoft.com/office/officeart/2005/8/layout/vProcess5"/>
    <dgm:cxn modelId="{A12675DB-2149-48DA-989C-D2E774695E3E}" type="presParOf" srcId="{54CB5AB1-3BBD-4C16-A497-51E0C3AF4DC1}" destId="{F178A387-5254-4504-B4FD-C3D8C06A7E72}" srcOrd="10" destOrd="0" presId="urn:microsoft.com/office/officeart/2005/8/layout/vProcess5"/>
    <dgm:cxn modelId="{A20E772B-8FF4-4E8C-98F1-F3EC93648F6C}" type="presParOf" srcId="{54CB5AB1-3BBD-4C16-A497-51E0C3AF4DC1}" destId="{70C3678A-45D7-439E-B49C-0E852C03328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F305FD-D3A6-4AFA-AD23-EE12CFCA9141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CL"/>
        </a:p>
      </dgm:t>
    </dgm:pt>
    <dgm:pt modelId="{F83D1AEE-C38C-43A6-B229-83D4C1BC5413}">
      <dgm:prSet phldrT="[Texto]" custT="1"/>
      <dgm:spPr/>
      <dgm:t>
        <a:bodyPr/>
        <a:lstStyle/>
        <a:p>
          <a:r>
            <a:rPr lang="es-ES" sz="2400" b="1" dirty="0" smtClean="0"/>
            <a:t>Tensión en el control normativo: JUNJI – Entidades Externas (DOM – MINSAL)</a:t>
          </a:r>
          <a:endParaRPr lang="es-CL" sz="2400" dirty="0"/>
        </a:p>
      </dgm:t>
    </dgm:pt>
    <dgm:pt modelId="{3CE8EA5F-A0CF-4B61-B147-2AE2D9EFBBDA}" type="parTrans" cxnId="{DD74D084-4D63-442A-B778-0BED8C32A087}">
      <dgm:prSet/>
      <dgm:spPr/>
      <dgm:t>
        <a:bodyPr/>
        <a:lstStyle/>
        <a:p>
          <a:endParaRPr lang="es-CL"/>
        </a:p>
      </dgm:t>
    </dgm:pt>
    <dgm:pt modelId="{95F01198-E376-4F54-A13E-886B3C22C164}" type="sibTrans" cxnId="{DD74D084-4D63-442A-B778-0BED8C32A087}">
      <dgm:prSet/>
      <dgm:spPr/>
      <dgm:t>
        <a:bodyPr/>
        <a:lstStyle/>
        <a:p>
          <a:endParaRPr lang="es-CL"/>
        </a:p>
      </dgm:t>
    </dgm:pt>
    <dgm:pt modelId="{E20A0433-E9AC-4A52-B462-92C8F995148A}">
      <dgm:prSet phldrT="[Texto]" custT="1"/>
      <dgm:spPr/>
      <dgm:t>
        <a:bodyPr/>
        <a:lstStyle/>
        <a:p>
          <a:r>
            <a:rPr lang="es-ES" sz="2400" b="1" dirty="0" smtClean="0"/>
            <a:t>Existencia de vacíos legales frente a posibles situaciones de riesgo</a:t>
          </a:r>
          <a:endParaRPr lang="es-CL" sz="2400" b="1" dirty="0"/>
        </a:p>
      </dgm:t>
    </dgm:pt>
    <dgm:pt modelId="{7AFE2D1A-78B2-464F-AACE-0DEA01A3382B}" type="parTrans" cxnId="{BFD919FB-639F-4E9B-9521-C5D8BBB8C99A}">
      <dgm:prSet/>
      <dgm:spPr/>
      <dgm:t>
        <a:bodyPr/>
        <a:lstStyle/>
        <a:p>
          <a:endParaRPr lang="es-CL"/>
        </a:p>
      </dgm:t>
    </dgm:pt>
    <dgm:pt modelId="{C2219603-147E-45CA-B23E-4A4359107B05}" type="sibTrans" cxnId="{BFD919FB-639F-4E9B-9521-C5D8BBB8C99A}">
      <dgm:prSet/>
      <dgm:spPr/>
      <dgm:t>
        <a:bodyPr/>
        <a:lstStyle/>
        <a:p>
          <a:endParaRPr lang="es-CL"/>
        </a:p>
      </dgm:t>
    </dgm:pt>
    <dgm:pt modelId="{CB4E95D9-5C79-484C-B48C-90BF83F1C85D}">
      <dgm:prSet phldrT="[Texto]" custT="1"/>
      <dgm:spPr/>
      <dgm:t>
        <a:bodyPr/>
        <a:lstStyle/>
        <a:p>
          <a:r>
            <a:rPr lang="es-ES" sz="2200" b="1" dirty="0" smtClean="0"/>
            <a:t>Atribución responsabilidades a JUNJI  frente a incumplimientos normativos (Certificaciones)</a:t>
          </a:r>
          <a:endParaRPr lang="es-CL" sz="2200" b="1" dirty="0"/>
        </a:p>
      </dgm:t>
    </dgm:pt>
    <dgm:pt modelId="{0F1A9756-21D2-4579-B825-A4C68C311B9C}" type="parTrans" cxnId="{6C4573D8-3ECB-4869-BE3D-2CDA4ED28E63}">
      <dgm:prSet/>
      <dgm:spPr/>
      <dgm:t>
        <a:bodyPr/>
        <a:lstStyle/>
        <a:p>
          <a:endParaRPr lang="es-CL"/>
        </a:p>
      </dgm:t>
    </dgm:pt>
    <dgm:pt modelId="{6E991265-46C5-4B06-A191-2E55840991BC}" type="sibTrans" cxnId="{6C4573D8-3ECB-4869-BE3D-2CDA4ED28E63}">
      <dgm:prSet/>
      <dgm:spPr/>
      <dgm:t>
        <a:bodyPr/>
        <a:lstStyle/>
        <a:p>
          <a:endParaRPr lang="es-CL"/>
        </a:p>
      </dgm:t>
    </dgm:pt>
    <dgm:pt modelId="{A0680772-232C-4B26-A6F9-63326DD63481}">
      <dgm:prSet phldrT="[Texto]" custT="1"/>
      <dgm:spPr/>
      <dgm:t>
        <a:bodyPr/>
        <a:lstStyle/>
        <a:p>
          <a:r>
            <a:rPr lang="es-CL" sz="2300" b="1" dirty="0" smtClean="0"/>
            <a:t>Director/a (Administración Directa) Responsables frente a incumplimientos</a:t>
          </a:r>
          <a:endParaRPr lang="es-CL" sz="2300" b="1" dirty="0"/>
        </a:p>
      </dgm:t>
    </dgm:pt>
    <dgm:pt modelId="{871F7EB7-0388-46FD-A4AD-E8E9213CD930}" type="parTrans" cxnId="{A382AF26-A13C-4D9B-A827-C6818171E818}">
      <dgm:prSet/>
      <dgm:spPr/>
      <dgm:t>
        <a:bodyPr/>
        <a:lstStyle/>
        <a:p>
          <a:endParaRPr lang="es-CL"/>
        </a:p>
      </dgm:t>
    </dgm:pt>
    <dgm:pt modelId="{56325B76-E467-4901-80D7-BC84D072A262}" type="sibTrans" cxnId="{A382AF26-A13C-4D9B-A827-C6818171E818}">
      <dgm:prSet/>
      <dgm:spPr/>
      <dgm:t>
        <a:bodyPr/>
        <a:lstStyle/>
        <a:p>
          <a:endParaRPr lang="es-CL"/>
        </a:p>
      </dgm:t>
    </dgm:pt>
    <dgm:pt modelId="{8531D749-21E9-4133-9B91-636CB2BF5065}">
      <dgm:prSet phldrT="[Texto]" custT="1"/>
      <dgm:spPr/>
      <dgm:t>
        <a:bodyPr/>
        <a:lstStyle/>
        <a:p>
          <a:r>
            <a:rPr lang="es-CL" sz="2400" b="1" dirty="0" smtClean="0"/>
            <a:t>Cuestionamiento a la metodología del Instrumento</a:t>
          </a:r>
          <a:endParaRPr lang="es-CL" sz="2400" b="1" dirty="0"/>
        </a:p>
      </dgm:t>
    </dgm:pt>
    <dgm:pt modelId="{B4DBA562-C313-4E0A-B508-DBF3B766FAD1}" type="parTrans" cxnId="{D143631B-8CB7-482D-B1DD-AACCD4FA3AD6}">
      <dgm:prSet/>
      <dgm:spPr/>
      <dgm:t>
        <a:bodyPr/>
        <a:lstStyle/>
        <a:p>
          <a:endParaRPr lang="es-CL"/>
        </a:p>
      </dgm:t>
    </dgm:pt>
    <dgm:pt modelId="{B8974537-CEF6-42E1-A0AA-72FE77C8167A}" type="sibTrans" cxnId="{D143631B-8CB7-482D-B1DD-AACCD4FA3AD6}">
      <dgm:prSet/>
      <dgm:spPr/>
      <dgm:t>
        <a:bodyPr/>
        <a:lstStyle/>
        <a:p>
          <a:endParaRPr lang="es-CL"/>
        </a:p>
      </dgm:t>
    </dgm:pt>
    <dgm:pt modelId="{F6C1EE18-43E0-48DD-B107-CD895029A31C}">
      <dgm:prSet phldrT="[Texto]" custT="1"/>
      <dgm:spPr/>
      <dgm:t>
        <a:bodyPr/>
        <a:lstStyle/>
        <a:p>
          <a:r>
            <a:rPr lang="es-CL" sz="2400" b="1" dirty="0" smtClean="0"/>
            <a:t>Falta de Capacitación en Habilidades Blandas</a:t>
          </a:r>
          <a:endParaRPr lang="es-CL" sz="2400" b="1" dirty="0"/>
        </a:p>
      </dgm:t>
    </dgm:pt>
    <dgm:pt modelId="{28380162-DCE4-4F31-9F6A-22030D39FC0E}" type="parTrans" cxnId="{2289489A-2EB6-4ECC-B632-889261F2667F}">
      <dgm:prSet/>
      <dgm:spPr/>
      <dgm:t>
        <a:bodyPr/>
        <a:lstStyle/>
        <a:p>
          <a:endParaRPr lang="es-CL"/>
        </a:p>
      </dgm:t>
    </dgm:pt>
    <dgm:pt modelId="{288257B4-DB16-4DE0-BDB6-F786FE90CB95}" type="sibTrans" cxnId="{2289489A-2EB6-4ECC-B632-889261F2667F}">
      <dgm:prSet/>
      <dgm:spPr/>
      <dgm:t>
        <a:bodyPr/>
        <a:lstStyle/>
        <a:p>
          <a:endParaRPr lang="es-CL"/>
        </a:p>
      </dgm:t>
    </dgm:pt>
    <dgm:pt modelId="{860D9EB1-13AB-4A43-A0AD-6BB37516EE9C}" type="pres">
      <dgm:prSet presAssocID="{28F305FD-D3A6-4AFA-AD23-EE12CFCA91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1E4CCA7-C1D3-4458-9E26-EA2732FA09A0}" type="pres">
      <dgm:prSet presAssocID="{F83D1AEE-C38C-43A6-B229-83D4C1BC541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54DB75-CA37-4CAF-8A91-D04C9212FFA6}" type="pres">
      <dgm:prSet presAssocID="{95F01198-E376-4F54-A13E-886B3C22C164}" presName="sibTrans" presStyleCnt="0"/>
      <dgm:spPr/>
    </dgm:pt>
    <dgm:pt modelId="{50B5EE53-E655-4589-98FB-844C570D047E}" type="pres">
      <dgm:prSet presAssocID="{E20A0433-E9AC-4A52-B462-92C8F995148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9278CF0-922E-4F49-B484-3F6C726C28ED}" type="pres">
      <dgm:prSet presAssocID="{C2219603-147E-45CA-B23E-4A4359107B05}" presName="sibTrans" presStyleCnt="0"/>
      <dgm:spPr/>
    </dgm:pt>
    <dgm:pt modelId="{834C4A7D-B2BF-4F34-8ABA-F4552377ADAF}" type="pres">
      <dgm:prSet presAssocID="{CB4E95D9-5C79-484C-B48C-90BF83F1C85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10B300-0C1B-4519-AC94-09F013D425D9}" type="pres">
      <dgm:prSet presAssocID="{6E991265-46C5-4B06-A191-2E55840991BC}" presName="sibTrans" presStyleCnt="0"/>
      <dgm:spPr/>
    </dgm:pt>
    <dgm:pt modelId="{99801A03-8F2B-4B2C-A0BA-46EEA3DD2266}" type="pres">
      <dgm:prSet presAssocID="{A0680772-232C-4B26-A6F9-63326DD634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C50059-3269-4EDA-8E3E-ACEA3EDEC534}" type="pres">
      <dgm:prSet presAssocID="{56325B76-E467-4901-80D7-BC84D072A262}" presName="sibTrans" presStyleCnt="0"/>
      <dgm:spPr/>
    </dgm:pt>
    <dgm:pt modelId="{177A9912-099E-4AE8-A56B-5FC839DD52BB}" type="pres">
      <dgm:prSet presAssocID="{8531D749-21E9-4133-9B91-636CB2BF506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BC9633-772B-4D6E-98CC-25AFF941C07E}" type="pres">
      <dgm:prSet presAssocID="{B8974537-CEF6-42E1-A0AA-72FE77C8167A}" presName="sibTrans" presStyleCnt="0"/>
      <dgm:spPr/>
    </dgm:pt>
    <dgm:pt modelId="{82DC40E2-97DD-45FE-BA8C-C0C81FD1416B}" type="pres">
      <dgm:prSet presAssocID="{F6C1EE18-43E0-48DD-B107-CD895029A31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C4573D8-3ECB-4869-BE3D-2CDA4ED28E63}" srcId="{28F305FD-D3A6-4AFA-AD23-EE12CFCA9141}" destId="{CB4E95D9-5C79-484C-B48C-90BF83F1C85D}" srcOrd="2" destOrd="0" parTransId="{0F1A9756-21D2-4579-B825-A4C68C311B9C}" sibTransId="{6E991265-46C5-4B06-A191-2E55840991BC}"/>
    <dgm:cxn modelId="{DD74D084-4D63-442A-B778-0BED8C32A087}" srcId="{28F305FD-D3A6-4AFA-AD23-EE12CFCA9141}" destId="{F83D1AEE-C38C-43A6-B229-83D4C1BC5413}" srcOrd="0" destOrd="0" parTransId="{3CE8EA5F-A0CF-4B61-B147-2AE2D9EFBBDA}" sibTransId="{95F01198-E376-4F54-A13E-886B3C22C164}"/>
    <dgm:cxn modelId="{67312D22-8C56-4A61-B18E-3E7659E6C015}" type="presOf" srcId="{CB4E95D9-5C79-484C-B48C-90BF83F1C85D}" destId="{834C4A7D-B2BF-4F34-8ABA-F4552377ADAF}" srcOrd="0" destOrd="0" presId="urn:microsoft.com/office/officeart/2005/8/layout/default"/>
    <dgm:cxn modelId="{242CCBB4-99A6-41EB-8A24-7C37C1ACE857}" type="presOf" srcId="{E20A0433-E9AC-4A52-B462-92C8F995148A}" destId="{50B5EE53-E655-4589-98FB-844C570D047E}" srcOrd="0" destOrd="0" presId="urn:microsoft.com/office/officeart/2005/8/layout/default"/>
    <dgm:cxn modelId="{1B5482BF-06CE-4E3A-96B5-A015FB473F88}" type="presOf" srcId="{8531D749-21E9-4133-9B91-636CB2BF5065}" destId="{177A9912-099E-4AE8-A56B-5FC839DD52BB}" srcOrd="0" destOrd="0" presId="urn:microsoft.com/office/officeart/2005/8/layout/default"/>
    <dgm:cxn modelId="{57E3ABE2-B946-4177-A148-6F698F9DB6F2}" type="presOf" srcId="{A0680772-232C-4B26-A6F9-63326DD63481}" destId="{99801A03-8F2B-4B2C-A0BA-46EEA3DD2266}" srcOrd="0" destOrd="0" presId="urn:microsoft.com/office/officeart/2005/8/layout/default"/>
    <dgm:cxn modelId="{4BFDC72A-D968-4712-8C36-878F7710737D}" type="presOf" srcId="{F6C1EE18-43E0-48DD-B107-CD895029A31C}" destId="{82DC40E2-97DD-45FE-BA8C-C0C81FD1416B}" srcOrd="0" destOrd="0" presId="urn:microsoft.com/office/officeart/2005/8/layout/default"/>
    <dgm:cxn modelId="{BFD919FB-639F-4E9B-9521-C5D8BBB8C99A}" srcId="{28F305FD-D3A6-4AFA-AD23-EE12CFCA9141}" destId="{E20A0433-E9AC-4A52-B462-92C8F995148A}" srcOrd="1" destOrd="0" parTransId="{7AFE2D1A-78B2-464F-AACE-0DEA01A3382B}" sibTransId="{C2219603-147E-45CA-B23E-4A4359107B05}"/>
    <dgm:cxn modelId="{E36A594F-8B8A-4F5A-A084-867850382472}" type="presOf" srcId="{F83D1AEE-C38C-43A6-B229-83D4C1BC5413}" destId="{71E4CCA7-C1D3-4458-9E26-EA2732FA09A0}" srcOrd="0" destOrd="0" presId="urn:microsoft.com/office/officeart/2005/8/layout/default"/>
    <dgm:cxn modelId="{7D32B38D-3773-45B6-BC4E-130B7D3F022F}" type="presOf" srcId="{28F305FD-D3A6-4AFA-AD23-EE12CFCA9141}" destId="{860D9EB1-13AB-4A43-A0AD-6BB37516EE9C}" srcOrd="0" destOrd="0" presId="urn:microsoft.com/office/officeart/2005/8/layout/default"/>
    <dgm:cxn modelId="{D143631B-8CB7-482D-B1DD-AACCD4FA3AD6}" srcId="{28F305FD-D3A6-4AFA-AD23-EE12CFCA9141}" destId="{8531D749-21E9-4133-9B91-636CB2BF5065}" srcOrd="4" destOrd="0" parTransId="{B4DBA562-C313-4E0A-B508-DBF3B766FAD1}" sibTransId="{B8974537-CEF6-42E1-A0AA-72FE77C8167A}"/>
    <dgm:cxn modelId="{A382AF26-A13C-4D9B-A827-C6818171E818}" srcId="{28F305FD-D3A6-4AFA-AD23-EE12CFCA9141}" destId="{A0680772-232C-4B26-A6F9-63326DD63481}" srcOrd="3" destOrd="0" parTransId="{871F7EB7-0388-46FD-A4AD-E8E9213CD930}" sibTransId="{56325B76-E467-4901-80D7-BC84D072A262}"/>
    <dgm:cxn modelId="{2289489A-2EB6-4ECC-B632-889261F2667F}" srcId="{28F305FD-D3A6-4AFA-AD23-EE12CFCA9141}" destId="{F6C1EE18-43E0-48DD-B107-CD895029A31C}" srcOrd="5" destOrd="0" parTransId="{28380162-DCE4-4F31-9F6A-22030D39FC0E}" sibTransId="{288257B4-DB16-4DE0-BDB6-F786FE90CB95}"/>
    <dgm:cxn modelId="{5E3BC6C7-EEA2-44A7-8575-197928223917}" type="presParOf" srcId="{860D9EB1-13AB-4A43-A0AD-6BB37516EE9C}" destId="{71E4CCA7-C1D3-4458-9E26-EA2732FA09A0}" srcOrd="0" destOrd="0" presId="urn:microsoft.com/office/officeart/2005/8/layout/default"/>
    <dgm:cxn modelId="{0F9266A3-B7BA-4189-9902-CFA78B15A9D2}" type="presParOf" srcId="{860D9EB1-13AB-4A43-A0AD-6BB37516EE9C}" destId="{7754DB75-CA37-4CAF-8A91-D04C9212FFA6}" srcOrd="1" destOrd="0" presId="urn:microsoft.com/office/officeart/2005/8/layout/default"/>
    <dgm:cxn modelId="{4D883A97-BE8E-4DAE-B8C6-C8E08342E05F}" type="presParOf" srcId="{860D9EB1-13AB-4A43-A0AD-6BB37516EE9C}" destId="{50B5EE53-E655-4589-98FB-844C570D047E}" srcOrd="2" destOrd="0" presId="urn:microsoft.com/office/officeart/2005/8/layout/default"/>
    <dgm:cxn modelId="{6E45B3E7-9909-4887-BE8B-7FCE2ABD9436}" type="presParOf" srcId="{860D9EB1-13AB-4A43-A0AD-6BB37516EE9C}" destId="{F9278CF0-922E-4F49-B484-3F6C726C28ED}" srcOrd="3" destOrd="0" presId="urn:microsoft.com/office/officeart/2005/8/layout/default"/>
    <dgm:cxn modelId="{96C57457-0288-4BF2-916F-05AC1174A876}" type="presParOf" srcId="{860D9EB1-13AB-4A43-A0AD-6BB37516EE9C}" destId="{834C4A7D-B2BF-4F34-8ABA-F4552377ADAF}" srcOrd="4" destOrd="0" presId="urn:microsoft.com/office/officeart/2005/8/layout/default"/>
    <dgm:cxn modelId="{F5D75EDA-71D5-44F6-8752-F8A5003F7197}" type="presParOf" srcId="{860D9EB1-13AB-4A43-A0AD-6BB37516EE9C}" destId="{CC10B300-0C1B-4519-AC94-09F013D425D9}" srcOrd="5" destOrd="0" presId="urn:microsoft.com/office/officeart/2005/8/layout/default"/>
    <dgm:cxn modelId="{24A80507-D930-4AF2-8C32-FFA25649754D}" type="presParOf" srcId="{860D9EB1-13AB-4A43-A0AD-6BB37516EE9C}" destId="{99801A03-8F2B-4B2C-A0BA-46EEA3DD2266}" srcOrd="6" destOrd="0" presId="urn:microsoft.com/office/officeart/2005/8/layout/default"/>
    <dgm:cxn modelId="{F5374C0F-80CF-44FB-9A87-E7966EF48BE1}" type="presParOf" srcId="{860D9EB1-13AB-4A43-A0AD-6BB37516EE9C}" destId="{ABC50059-3269-4EDA-8E3E-ACEA3EDEC534}" srcOrd="7" destOrd="0" presId="urn:microsoft.com/office/officeart/2005/8/layout/default"/>
    <dgm:cxn modelId="{BA7D8DC3-6A0F-4708-856F-38509E3EE435}" type="presParOf" srcId="{860D9EB1-13AB-4A43-A0AD-6BB37516EE9C}" destId="{177A9912-099E-4AE8-A56B-5FC839DD52BB}" srcOrd="8" destOrd="0" presId="urn:microsoft.com/office/officeart/2005/8/layout/default"/>
    <dgm:cxn modelId="{A6166DC0-07A1-4014-80CF-F15441D81B28}" type="presParOf" srcId="{860D9EB1-13AB-4A43-A0AD-6BB37516EE9C}" destId="{F6BC9633-772B-4D6E-98CC-25AFF941C07E}" srcOrd="9" destOrd="0" presId="urn:microsoft.com/office/officeart/2005/8/layout/default"/>
    <dgm:cxn modelId="{745F54E2-F2B6-4F8C-B821-DABB7B8293CF}" type="presParOf" srcId="{860D9EB1-13AB-4A43-A0AD-6BB37516EE9C}" destId="{82DC40E2-97DD-45FE-BA8C-C0C81FD1416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38BBBAE-AA38-4A99-851A-A45F999F96ED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AAB6B343-F789-4311-BF3A-34B65D6E3C6A}">
      <dgm:prSet phldrT="[Texto]" custT="1"/>
      <dgm:spPr/>
      <dgm:t>
        <a:bodyPr/>
        <a:lstStyle/>
        <a:p>
          <a:pPr algn="ctr"/>
          <a:r>
            <a:rPr lang="es-ES" sz="2000" b="1" dirty="0" smtClean="0"/>
            <a:t>“Solicitud de Autorización Normativa”, disponible en la página web de JUNJI</a:t>
          </a:r>
          <a:endParaRPr lang="es-CL" sz="2000" b="1" dirty="0"/>
        </a:p>
      </dgm:t>
    </dgm:pt>
    <dgm:pt modelId="{A9B73D22-B6B9-448E-A49E-D205FE8BFA83}" type="parTrans" cxnId="{F9D16248-536F-409E-A830-2C5746BFFCC5}">
      <dgm:prSet/>
      <dgm:spPr/>
      <dgm:t>
        <a:bodyPr/>
        <a:lstStyle/>
        <a:p>
          <a:endParaRPr lang="es-CL"/>
        </a:p>
      </dgm:t>
    </dgm:pt>
    <dgm:pt modelId="{4F1423F1-8E0D-4CD1-AE3C-0F1CD059D1BB}" type="sibTrans" cxnId="{F9D16248-536F-409E-A830-2C5746BFFCC5}">
      <dgm:prSet/>
      <dgm:spPr/>
      <dgm:t>
        <a:bodyPr/>
        <a:lstStyle/>
        <a:p>
          <a:endParaRPr lang="es-CL"/>
        </a:p>
      </dgm:t>
    </dgm:pt>
    <dgm:pt modelId="{7D3B3CAF-1EB7-4AF1-8B5B-90264C960EA6}">
      <dgm:prSet phldrT="[Texto]" custT="1"/>
      <dgm:spPr/>
      <dgm:t>
        <a:bodyPr/>
        <a:lstStyle/>
        <a:p>
          <a:pPr algn="ctr"/>
          <a:r>
            <a:rPr lang="es-ES" sz="2000" b="1" dirty="0" smtClean="0"/>
            <a:t>Copia de Recepción Definitiva de Obras de Edificación otorgado por la Dirección de Obras Municipales (D.O.M.)</a:t>
          </a:r>
          <a:endParaRPr lang="es-CL" sz="2000" b="1" dirty="0"/>
        </a:p>
      </dgm:t>
    </dgm:pt>
    <dgm:pt modelId="{5CBDF16E-88D2-4076-A9B4-160482C99F6B}" type="parTrans" cxnId="{CFD1AC87-F033-4D7A-B9E4-8C14CA8F7175}">
      <dgm:prSet/>
      <dgm:spPr/>
      <dgm:t>
        <a:bodyPr/>
        <a:lstStyle/>
        <a:p>
          <a:endParaRPr lang="es-CL"/>
        </a:p>
      </dgm:t>
    </dgm:pt>
    <dgm:pt modelId="{0E0C73F9-4372-4FBE-B9BB-35612374B366}" type="sibTrans" cxnId="{CFD1AC87-F033-4D7A-B9E4-8C14CA8F7175}">
      <dgm:prSet/>
      <dgm:spPr/>
      <dgm:t>
        <a:bodyPr/>
        <a:lstStyle/>
        <a:p>
          <a:endParaRPr lang="es-CL"/>
        </a:p>
      </dgm:t>
    </dgm:pt>
    <dgm:pt modelId="{885954DF-A7E0-4F75-96BB-06C81594BD63}">
      <dgm:prSet phldrT="[Texto]" custT="1"/>
      <dgm:spPr/>
      <dgm:t>
        <a:bodyPr/>
        <a:lstStyle/>
        <a:p>
          <a:pPr algn="ctr"/>
          <a:r>
            <a:rPr lang="es-ES" sz="2000" b="1" dirty="0" smtClean="0"/>
            <a:t>Copias de planos de arquitectura aprobados por D.O.M. respectiva (planta de arquitectura, planta de emplazamientos, cortes y elevaciones)</a:t>
          </a:r>
          <a:endParaRPr lang="es-CL" sz="2000" b="1" dirty="0"/>
        </a:p>
      </dgm:t>
    </dgm:pt>
    <dgm:pt modelId="{7981EC22-ADB8-437D-9B2F-CBC3D7CA833F}" type="parTrans" cxnId="{92914395-D601-45FD-9B91-2F5978A24289}">
      <dgm:prSet/>
      <dgm:spPr/>
      <dgm:t>
        <a:bodyPr/>
        <a:lstStyle/>
        <a:p>
          <a:endParaRPr lang="es-CL"/>
        </a:p>
      </dgm:t>
    </dgm:pt>
    <dgm:pt modelId="{B350D6F7-AEC9-4D20-A80D-3987D915EE57}" type="sibTrans" cxnId="{92914395-D601-45FD-9B91-2F5978A24289}">
      <dgm:prSet/>
      <dgm:spPr/>
      <dgm:t>
        <a:bodyPr/>
        <a:lstStyle/>
        <a:p>
          <a:endParaRPr lang="es-CL"/>
        </a:p>
      </dgm:t>
    </dgm:pt>
    <dgm:pt modelId="{5C1B48F3-44CF-4DB1-AE8B-FAE467A33797}">
      <dgm:prSet phldrT="[Texto]" custT="1"/>
      <dgm:spPr/>
      <dgm:t>
        <a:bodyPr/>
        <a:lstStyle/>
        <a:p>
          <a:pPr algn="ctr"/>
          <a:r>
            <a:rPr lang="es-ES" sz="2000" b="1" dirty="0" smtClean="0"/>
            <a:t>Cuadros de Superficie de los planos correspondientes (Ver Formato Disponible en Pagina Web JUNJI)</a:t>
          </a:r>
          <a:endParaRPr lang="es-CL" sz="2000" b="1" dirty="0"/>
        </a:p>
      </dgm:t>
    </dgm:pt>
    <dgm:pt modelId="{B288F567-FD72-4C93-9597-12E7B40BBF77}" type="parTrans" cxnId="{8E160B1C-E062-42EF-A58A-66520C2E543F}">
      <dgm:prSet/>
      <dgm:spPr/>
      <dgm:t>
        <a:bodyPr/>
        <a:lstStyle/>
        <a:p>
          <a:endParaRPr lang="es-CL"/>
        </a:p>
      </dgm:t>
    </dgm:pt>
    <dgm:pt modelId="{4455A677-F9EA-4756-A16C-B235DA661374}" type="sibTrans" cxnId="{8E160B1C-E062-42EF-A58A-66520C2E543F}">
      <dgm:prSet/>
      <dgm:spPr/>
      <dgm:t>
        <a:bodyPr/>
        <a:lstStyle/>
        <a:p>
          <a:endParaRPr lang="es-CL"/>
        </a:p>
      </dgm:t>
    </dgm:pt>
    <dgm:pt modelId="{8A4A3BCC-FE07-4869-AE05-7C993ACC7A52}">
      <dgm:prSet phldrT="[Texto]" custT="1"/>
      <dgm:spPr/>
      <dgm:t>
        <a:bodyPr/>
        <a:lstStyle/>
        <a:p>
          <a:pPr algn="ctr"/>
          <a:r>
            <a:rPr lang="es-ES" sz="2000" b="1" dirty="0" smtClean="0"/>
            <a:t>Informe Sanitario del Establecimiento de Educación </a:t>
          </a:r>
        </a:p>
        <a:p>
          <a:pPr algn="ctr"/>
          <a:r>
            <a:rPr lang="es-ES" sz="2000" b="1" dirty="0" smtClean="0"/>
            <a:t>Parvularia</a:t>
          </a:r>
          <a:endParaRPr lang="es-CL" sz="2000" b="1" dirty="0"/>
        </a:p>
      </dgm:t>
    </dgm:pt>
    <dgm:pt modelId="{8EFA374E-395C-4E9A-8105-07E7D260FC08}" type="parTrans" cxnId="{BE5EE6EF-8143-4BED-B2A7-02F2D8B0C608}">
      <dgm:prSet/>
      <dgm:spPr/>
      <dgm:t>
        <a:bodyPr/>
        <a:lstStyle/>
        <a:p>
          <a:endParaRPr lang="es-CL"/>
        </a:p>
      </dgm:t>
    </dgm:pt>
    <dgm:pt modelId="{7A10DCFC-2F8A-4F34-8539-FEE0397C8902}" type="sibTrans" cxnId="{BE5EE6EF-8143-4BED-B2A7-02F2D8B0C608}">
      <dgm:prSet/>
      <dgm:spPr/>
      <dgm:t>
        <a:bodyPr/>
        <a:lstStyle/>
        <a:p>
          <a:endParaRPr lang="es-CL"/>
        </a:p>
      </dgm:t>
    </dgm:pt>
    <dgm:pt modelId="{9ED8D9C2-00DA-454E-AFE1-947C78E6E5F3}" type="pres">
      <dgm:prSet presAssocID="{038BBBAE-AA38-4A99-851A-A45F999F96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04B460FA-26AB-475D-A543-B3071E911B69}" type="pres">
      <dgm:prSet presAssocID="{038BBBAE-AA38-4A99-851A-A45F999F96ED}" presName="Name1" presStyleCnt="0"/>
      <dgm:spPr/>
    </dgm:pt>
    <dgm:pt modelId="{DCF8F723-94BA-4FDD-A7F3-BE9681E4D15B}" type="pres">
      <dgm:prSet presAssocID="{038BBBAE-AA38-4A99-851A-A45F999F96ED}" presName="cycle" presStyleCnt="0"/>
      <dgm:spPr/>
    </dgm:pt>
    <dgm:pt modelId="{0EA4518F-D416-43F9-A43E-A7125CDC4751}" type="pres">
      <dgm:prSet presAssocID="{038BBBAE-AA38-4A99-851A-A45F999F96ED}" presName="srcNode" presStyleLbl="node1" presStyleIdx="0" presStyleCnt="5"/>
      <dgm:spPr/>
    </dgm:pt>
    <dgm:pt modelId="{4E398512-D2AC-4BB8-92F5-09C3D705E7F4}" type="pres">
      <dgm:prSet presAssocID="{038BBBAE-AA38-4A99-851A-A45F999F96ED}" presName="conn" presStyleLbl="parChTrans1D2" presStyleIdx="0" presStyleCnt="1"/>
      <dgm:spPr/>
      <dgm:t>
        <a:bodyPr/>
        <a:lstStyle/>
        <a:p>
          <a:endParaRPr lang="es-CL"/>
        </a:p>
      </dgm:t>
    </dgm:pt>
    <dgm:pt modelId="{2BFE108B-B446-4BBF-B5B0-3C88BCF01572}" type="pres">
      <dgm:prSet presAssocID="{038BBBAE-AA38-4A99-851A-A45F999F96ED}" presName="extraNode" presStyleLbl="node1" presStyleIdx="0" presStyleCnt="5"/>
      <dgm:spPr/>
    </dgm:pt>
    <dgm:pt modelId="{3A72ADAB-06AB-480E-8ADB-DEDEE11B0538}" type="pres">
      <dgm:prSet presAssocID="{038BBBAE-AA38-4A99-851A-A45F999F96ED}" presName="dstNode" presStyleLbl="node1" presStyleIdx="0" presStyleCnt="5"/>
      <dgm:spPr/>
    </dgm:pt>
    <dgm:pt modelId="{86555F7E-BACC-40F8-A988-083FDDD8DE95}" type="pres">
      <dgm:prSet presAssocID="{AAB6B343-F789-4311-BF3A-34B65D6E3C6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4D43857-B28A-4571-B7C1-879B621F2C83}" type="pres">
      <dgm:prSet presAssocID="{AAB6B343-F789-4311-BF3A-34B65D6E3C6A}" presName="accent_1" presStyleCnt="0"/>
      <dgm:spPr/>
    </dgm:pt>
    <dgm:pt modelId="{103285F4-98B8-445E-8348-DEAF59CD1220}" type="pres">
      <dgm:prSet presAssocID="{AAB6B343-F789-4311-BF3A-34B65D6E3C6A}" presName="accentRepeatNode" presStyleLbl="solidFgAcc1" presStyleIdx="0" presStyleCnt="5"/>
      <dgm:spPr/>
    </dgm:pt>
    <dgm:pt modelId="{125337E3-5A9A-422D-A264-015C5C886662}" type="pres">
      <dgm:prSet presAssocID="{7D3B3CAF-1EB7-4AF1-8B5B-90264C960EA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4472919-400E-41C0-8D78-8371FBBDB937}" type="pres">
      <dgm:prSet presAssocID="{7D3B3CAF-1EB7-4AF1-8B5B-90264C960EA6}" presName="accent_2" presStyleCnt="0"/>
      <dgm:spPr/>
    </dgm:pt>
    <dgm:pt modelId="{1BCC8174-6DE1-415A-B5D0-999BE10A85A3}" type="pres">
      <dgm:prSet presAssocID="{7D3B3CAF-1EB7-4AF1-8B5B-90264C960EA6}" presName="accentRepeatNode" presStyleLbl="solidFgAcc1" presStyleIdx="1" presStyleCnt="5"/>
      <dgm:spPr/>
    </dgm:pt>
    <dgm:pt modelId="{9D2273FD-4E35-4799-B0B8-84A730CBD376}" type="pres">
      <dgm:prSet presAssocID="{885954DF-A7E0-4F75-96BB-06C81594BD6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83EE483-12A9-4757-979A-2FD7EEBC1215}" type="pres">
      <dgm:prSet presAssocID="{885954DF-A7E0-4F75-96BB-06C81594BD63}" presName="accent_3" presStyleCnt="0"/>
      <dgm:spPr/>
    </dgm:pt>
    <dgm:pt modelId="{A459E871-710D-41CD-BC5E-DB0EC86D5EDD}" type="pres">
      <dgm:prSet presAssocID="{885954DF-A7E0-4F75-96BB-06C81594BD63}" presName="accentRepeatNode" presStyleLbl="solidFgAcc1" presStyleIdx="2" presStyleCnt="5"/>
      <dgm:spPr/>
    </dgm:pt>
    <dgm:pt modelId="{B0B06901-FD7C-4E6D-8D8F-5A37CAFBF464}" type="pres">
      <dgm:prSet presAssocID="{5C1B48F3-44CF-4DB1-AE8B-FAE467A33797}" presName="text_4" presStyleLbl="node1" presStyleIdx="3" presStyleCnt="5" custScaleY="11485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CB805F-E3BB-4A4F-B038-A7EAA68D2C64}" type="pres">
      <dgm:prSet presAssocID="{5C1B48F3-44CF-4DB1-AE8B-FAE467A33797}" presName="accent_4" presStyleCnt="0"/>
      <dgm:spPr/>
    </dgm:pt>
    <dgm:pt modelId="{C3D1EAD9-DA18-411B-B970-53117DB8EBBC}" type="pres">
      <dgm:prSet presAssocID="{5C1B48F3-44CF-4DB1-AE8B-FAE467A33797}" presName="accentRepeatNode" presStyleLbl="solidFgAcc1" presStyleIdx="3" presStyleCnt="5"/>
      <dgm:spPr/>
    </dgm:pt>
    <dgm:pt modelId="{B10DADBE-7E49-4372-8210-A187661FBDD9}" type="pres">
      <dgm:prSet presAssocID="{8A4A3BCC-FE07-4869-AE05-7C993ACC7A52}" presName="text_5" presStyleLbl="node1" presStyleIdx="4" presStyleCnt="5" custScaleY="11596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D64C78C-AE93-4685-926B-8ABCF38EE50A}" type="pres">
      <dgm:prSet presAssocID="{8A4A3BCC-FE07-4869-AE05-7C993ACC7A52}" presName="accent_5" presStyleCnt="0"/>
      <dgm:spPr/>
    </dgm:pt>
    <dgm:pt modelId="{5C859FE8-6654-4787-BA84-BC114AF0F6C4}" type="pres">
      <dgm:prSet presAssocID="{8A4A3BCC-FE07-4869-AE05-7C993ACC7A52}" presName="accentRepeatNode" presStyleLbl="solidFgAcc1" presStyleIdx="4" presStyleCnt="5"/>
      <dgm:spPr/>
    </dgm:pt>
  </dgm:ptLst>
  <dgm:cxnLst>
    <dgm:cxn modelId="{CFD1AC87-F033-4D7A-B9E4-8C14CA8F7175}" srcId="{038BBBAE-AA38-4A99-851A-A45F999F96ED}" destId="{7D3B3CAF-1EB7-4AF1-8B5B-90264C960EA6}" srcOrd="1" destOrd="0" parTransId="{5CBDF16E-88D2-4076-A9B4-160482C99F6B}" sibTransId="{0E0C73F9-4372-4FBE-B9BB-35612374B366}"/>
    <dgm:cxn modelId="{F63025DE-DA3F-4BF4-AA63-DFC817F6DC85}" type="presOf" srcId="{AAB6B343-F789-4311-BF3A-34B65D6E3C6A}" destId="{86555F7E-BACC-40F8-A988-083FDDD8DE95}" srcOrd="0" destOrd="0" presId="urn:microsoft.com/office/officeart/2008/layout/VerticalCurvedList"/>
    <dgm:cxn modelId="{F9D16248-536F-409E-A830-2C5746BFFCC5}" srcId="{038BBBAE-AA38-4A99-851A-A45F999F96ED}" destId="{AAB6B343-F789-4311-BF3A-34B65D6E3C6A}" srcOrd="0" destOrd="0" parTransId="{A9B73D22-B6B9-448E-A49E-D205FE8BFA83}" sibTransId="{4F1423F1-8E0D-4CD1-AE3C-0F1CD059D1BB}"/>
    <dgm:cxn modelId="{BE5EE6EF-8143-4BED-B2A7-02F2D8B0C608}" srcId="{038BBBAE-AA38-4A99-851A-A45F999F96ED}" destId="{8A4A3BCC-FE07-4869-AE05-7C993ACC7A52}" srcOrd="4" destOrd="0" parTransId="{8EFA374E-395C-4E9A-8105-07E7D260FC08}" sibTransId="{7A10DCFC-2F8A-4F34-8539-FEE0397C8902}"/>
    <dgm:cxn modelId="{D20CFA2C-1459-42B9-A6CE-458D20E17EA6}" type="presOf" srcId="{885954DF-A7E0-4F75-96BB-06C81594BD63}" destId="{9D2273FD-4E35-4799-B0B8-84A730CBD376}" srcOrd="0" destOrd="0" presId="urn:microsoft.com/office/officeart/2008/layout/VerticalCurvedList"/>
    <dgm:cxn modelId="{EBD256C8-38F9-49BD-9831-5BA7DCD226F2}" type="presOf" srcId="{4F1423F1-8E0D-4CD1-AE3C-0F1CD059D1BB}" destId="{4E398512-D2AC-4BB8-92F5-09C3D705E7F4}" srcOrd="0" destOrd="0" presId="urn:microsoft.com/office/officeart/2008/layout/VerticalCurvedList"/>
    <dgm:cxn modelId="{1A1499F1-DBBD-4033-996F-9707FB600C6F}" type="presOf" srcId="{7D3B3CAF-1EB7-4AF1-8B5B-90264C960EA6}" destId="{125337E3-5A9A-422D-A264-015C5C886662}" srcOrd="0" destOrd="0" presId="urn:microsoft.com/office/officeart/2008/layout/VerticalCurvedList"/>
    <dgm:cxn modelId="{92914395-D601-45FD-9B91-2F5978A24289}" srcId="{038BBBAE-AA38-4A99-851A-A45F999F96ED}" destId="{885954DF-A7E0-4F75-96BB-06C81594BD63}" srcOrd="2" destOrd="0" parTransId="{7981EC22-ADB8-437D-9B2F-CBC3D7CA833F}" sibTransId="{B350D6F7-AEC9-4D20-A80D-3987D915EE57}"/>
    <dgm:cxn modelId="{6BE21D28-BAAF-4E73-B968-F493DF9262CD}" type="presOf" srcId="{5C1B48F3-44CF-4DB1-AE8B-FAE467A33797}" destId="{B0B06901-FD7C-4E6D-8D8F-5A37CAFBF464}" srcOrd="0" destOrd="0" presId="urn:microsoft.com/office/officeart/2008/layout/VerticalCurvedList"/>
    <dgm:cxn modelId="{8E160B1C-E062-42EF-A58A-66520C2E543F}" srcId="{038BBBAE-AA38-4A99-851A-A45F999F96ED}" destId="{5C1B48F3-44CF-4DB1-AE8B-FAE467A33797}" srcOrd="3" destOrd="0" parTransId="{B288F567-FD72-4C93-9597-12E7B40BBF77}" sibTransId="{4455A677-F9EA-4756-A16C-B235DA661374}"/>
    <dgm:cxn modelId="{9CF7B002-0571-4D4C-A9D0-B7F7D0029109}" type="presOf" srcId="{8A4A3BCC-FE07-4869-AE05-7C993ACC7A52}" destId="{B10DADBE-7E49-4372-8210-A187661FBDD9}" srcOrd="0" destOrd="0" presId="urn:microsoft.com/office/officeart/2008/layout/VerticalCurvedList"/>
    <dgm:cxn modelId="{E0FD28A8-777F-4124-888C-A91A143E0176}" type="presOf" srcId="{038BBBAE-AA38-4A99-851A-A45F999F96ED}" destId="{9ED8D9C2-00DA-454E-AFE1-947C78E6E5F3}" srcOrd="0" destOrd="0" presId="urn:microsoft.com/office/officeart/2008/layout/VerticalCurvedList"/>
    <dgm:cxn modelId="{33793649-A3A1-4780-A5AB-2314BCA5BE70}" type="presParOf" srcId="{9ED8D9C2-00DA-454E-AFE1-947C78E6E5F3}" destId="{04B460FA-26AB-475D-A543-B3071E911B69}" srcOrd="0" destOrd="0" presId="urn:microsoft.com/office/officeart/2008/layout/VerticalCurvedList"/>
    <dgm:cxn modelId="{6C002657-36C0-42AA-8435-71C373283C70}" type="presParOf" srcId="{04B460FA-26AB-475D-A543-B3071E911B69}" destId="{DCF8F723-94BA-4FDD-A7F3-BE9681E4D15B}" srcOrd="0" destOrd="0" presId="urn:microsoft.com/office/officeart/2008/layout/VerticalCurvedList"/>
    <dgm:cxn modelId="{F49E583A-8538-4A20-8F7C-76AE4623ABE0}" type="presParOf" srcId="{DCF8F723-94BA-4FDD-A7F3-BE9681E4D15B}" destId="{0EA4518F-D416-43F9-A43E-A7125CDC4751}" srcOrd="0" destOrd="0" presId="urn:microsoft.com/office/officeart/2008/layout/VerticalCurvedList"/>
    <dgm:cxn modelId="{8936E819-365F-4B91-8EF8-A2C489A7A148}" type="presParOf" srcId="{DCF8F723-94BA-4FDD-A7F3-BE9681E4D15B}" destId="{4E398512-D2AC-4BB8-92F5-09C3D705E7F4}" srcOrd="1" destOrd="0" presId="urn:microsoft.com/office/officeart/2008/layout/VerticalCurvedList"/>
    <dgm:cxn modelId="{B7F036FD-2BFF-4B73-9F92-4C7B2DB25BCB}" type="presParOf" srcId="{DCF8F723-94BA-4FDD-A7F3-BE9681E4D15B}" destId="{2BFE108B-B446-4BBF-B5B0-3C88BCF01572}" srcOrd="2" destOrd="0" presId="urn:microsoft.com/office/officeart/2008/layout/VerticalCurvedList"/>
    <dgm:cxn modelId="{1C4296BE-7945-45EC-BA6D-95AEB6B773B0}" type="presParOf" srcId="{DCF8F723-94BA-4FDD-A7F3-BE9681E4D15B}" destId="{3A72ADAB-06AB-480E-8ADB-DEDEE11B0538}" srcOrd="3" destOrd="0" presId="urn:microsoft.com/office/officeart/2008/layout/VerticalCurvedList"/>
    <dgm:cxn modelId="{696038DA-5A3F-4839-8809-55EC9039EB65}" type="presParOf" srcId="{04B460FA-26AB-475D-A543-B3071E911B69}" destId="{86555F7E-BACC-40F8-A988-083FDDD8DE95}" srcOrd="1" destOrd="0" presId="urn:microsoft.com/office/officeart/2008/layout/VerticalCurvedList"/>
    <dgm:cxn modelId="{F5068CF2-5A6C-4BCA-B80C-32949482E8F8}" type="presParOf" srcId="{04B460FA-26AB-475D-A543-B3071E911B69}" destId="{04D43857-B28A-4571-B7C1-879B621F2C83}" srcOrd="2" destOrd="0" presId="urn:microsoft.com/office/officeart/2008/layout/VerticalCurvedList"/>
    <dgm:cxn modelId="{A2613327-8493-4332-B425-E29997197A66}" type="presParOf" srcId="{04D43857-B28A-4571-B7C1-879B621F2C83}" destId="{103285F4-98B8-445E-8348-DEAF59CD1220}" srcOrd="0" destOrd="0" presId="urn:microsoft.com/office/officeart/2008/layout/VerticalCurvedList"/>
    <dgm:cxn modelId="{635B1EFA-D607-439E-8AA4-24D2916D6687}" type="presParOf" srcId="{04B460FA-26AB-475D-A543-B3071E911B69}" destId="{125337E3-5A9A-422D-A264-015C5C886662}" srcOrd="3" destOrd="0" presId="urn:microsoft.com/office/officeart/2008/layout/VerticalCurvedList"/>
    <dgm:cxn modelId="{0A911FE3-D73B-4963-9439-307D3A60CF16}" type="presParOf" srcId="{04B460FA-26AB-475D-A543-B3071E911B69}" destId="{14472919-400E-41C0-8D78-8371FBBDB937}" srcOrd="4" destOrd="0" presId="urn:microsoft.com/office/officeart/2008/layout/VerticalCurvedList"/>
    <dgm:cxn modelId="{02752C21-AC37-4DAE-8DD1-EC7742ECF49B}" type="presParOf" srcId="{14472919-400E-41C0-8D78-8371FBBDB937}" destId="{1BCC8174-6DE1-415A-B5D0-999BE10A85A3}" srcOrd="0" destOrd="0" presId="urn:microsoft.com/office/officeart/2008/layout/VerticalCurvedList"/>
    <dgm:cxn modelId="{AFA10A29-2FE4-40FD-B16B-90C5140020B5}" type="presParOf" srcId="{04B460FA-26AB-475D-A543-B3071E911B69}" destId="{9D2273FD-4E35-4799-B0B8-84A730CBD376}" srcOrd="5" destOrd="0" presId="urn:microsoft.com/office/officeart/2008/layout/VerticalCurvedList"/>
    <dgm:cxn modelId="{5BC75160-444D-4083-AEFC-069BEF341A08}" type="presParOf" srcId="{04B460FA-26AB-475D-A543-B3071E911B69}" destId="{083EE483-12A9-4757-979A-2FD7EEBC1215}" srcOrd="6" destOrd="0" presId="urn:microsoft.com/office/officeart/2008/layout/VerticalCurvedList"/>
    <dgm:cxn modelId="{42A2476D-764A-422D-BE77-948307CBE566}" type="presParOf" srcId="{083EE483-12A9-4757-979A-2FD7EEBC1215}" destId="{A459E871-710D-41CD-BC5E-DB0EC86D5EDD}" srcOrd="0" destOrd="0" presId="urn:microsoft.com/office/officeart/2008/layout/VerticalCurvedList"/>
    <dgm:cxn modelId="{9103AEE8-0BEF-4AC8-A3AD-CB9D1D2C6337}" type="presParOf" srcId="{04B460FA-26AB-475D-A543-B3071E911B69}" destId="{B0B06901-FD7C-4E6D-8D8F-5A37CAFBF464}" srcOrd="7" destOrd="0" presId="urn:microsoft.com/office/officeart/2008/layout/VerticalCurvedList"/>
    <dgm:cxn modelId="{9BA1110F-DDED-4B32-A05D-09ED5602C700}" type="presParOf" srcId="{04B460FA-26AB-475D-A543-B3071E911B69}" destId="{8ACB805F-E3BB-4A4F-B038-A7EAA68D2C64}" srcOrd="8" destOrd="0" presId="urn:microsoft.com/office/officeart/2008/layout/VerticalCurvedList"/>
    <dgm:cxn modelId="{5FD54F38-2ADB-418A-B8F2-B91F733A6370}" type="presParOf" srcId="{8ACB805F-E3BB-4A4F-B038-A7EAA68D2C64}" destId="{C3D1EAD9-DA18-411B-B970-53117DB8EBBC}" srcOrd="0" destOrd="0" presId="urn:microsoft.com/office/officeart/2008/layout/VerticalCurvedList"/>
    <dgm:cxn modelId="{F8E179A7-78AF-41FA-ACE2-12625A59C5E0}" type="presParOf" srcId="{04B460FA-26AB-475D-A543-B3071E911B69}" destId="{B10DADBE-7E49-4372-8210-A187661FBDD9}" srcOrd="9" destOrd="0" presId="urn:microsoft.com/office/officeart/2008/layout/VerticalCurvedList"/>
    <dgm:cxn modelId="{C2E00A13-D040-42B1-A1FE-1AE1A17F160D}" type="presParOf" srcId="{04B460FA-26AB-475D-A543-B3071E911B69}" destId="{AD64C78C-AE93-4685-926B-8ABCF38EE50A}" srcOrd="10" destOrd="0" presId="urn:microsoft.com/office/officeart/2008/layout/VerticalCurvedList"/>
    <dgm:cxn modelId="{73DA5213-2F37-4218-8C8A-462DF329C025}" type="presParOf" srcId="{AD64C78C-AE93-4685-926B-8ABCF38EE50A}" destId="{5C859FE8-6654-4787-BA84-BC114AF0F6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967E459-C698-42B3-8E19-87316BEFF88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9F2A84B5-1B88-4748-8DCC-48B1BAC4C744}">
      <dgm:prSet phldrT="[Texto]" custT="1"/>
      <dgm:spPr/>
      <dgm:t>
        <a:bodyPr/>
        <a:lstStyle/>
        <a:p>
          <a:pPr algn="ctr"/>
          <a:r>
            <a:rPr lang="es-CL" sz="2000" b="1" dirty="0" smtClean="0"/>
            <a:t>Envío Carta de Notificación a Establecimientos de Educación Parvularia</a:t>
          </a:r>
          <a:endParaRPr lang="es-CL" sz="2000" b="1" dirty="0"/>
        </a:p>
      </dgm:t>
    </dgm:pt>
    <dgm:pt modelId="{2ED80CA9-BE7F-42C8-8544-DB1281AAD650}" type="parTrans" cxnId="{05939782-E995-4A69-8742-F2689BB8C09A}">
      <dgm:prSet/>
      <dgm:spPr/>
      <dgm:t>
        <a:bodyPr/>
        <a:lstStyle/>
        <a:p>
          <a:endParaRPr lang="es-CL"/>
        </a:p>
      </dgm:t>
    </dgm:pt>
    <dgm:pt modelId="{9121BE3A-1F0C-4594-90F6-111A54181A59}" type="sibTrans" cxnId="{05939782-E995-4A69-8742-F2689BB8C09A}">
      <dgm:prSet/>
      <dgm:spPr/>
      <dgm:t>
        <a:bodyPr/>
        <a:lstStyle/>
        <a:p>
          <a:endParaRPr lang="es-CL"/>
        </a:p>
      </dgm:t>
    </dgm:pt>
    <dgm:pt modelId="{6FF57EB1-0003-4A02-9902-A17247C999A5}">
      <dgm:prSet phldrT="[Texto]" custT="1"/>
      <dgm:spPr/>
      <dgm:t>
        <a:bodyPr/>
        <a:lstStyle/>
        <a:p>
          <a:pPr algn="ctr"/>
          <a:r>
            <a:rPr lang="es-CL" sz="2000" b="1" dirty="0" smtClean="0"/>
            <a:t>Envío de Pauta de Autoevaluación</a:t>
          </a:r>
          <a:endParaRPr lang="es-CL" sz="2000" b="1" dirty="0"/>
        </a:p>
      </dgm:t>
    </dgm:pt>
    <dgm:pt modelId="{409AE861-B4D2-41F0-A55B-E695BA6B0D80}" type="parTrans" cxnId="{9D6782A5-3F0C-46E2-9F91-D3B500560E61}">
      <dgm:prSet/>
      <dgm:spPr/>
      <dgm:t>
        <a:bodyPr/>
        <a:lstStyle/>
        <a:p>
          <a:endParaRPr lang="es-CL"/>
        </a:p>
      </dgm:t>
    </dgm:pt>
    <dgm:pt modelId="{2D0A0856-2B36-4B0F-8C65-899921DFC341}" type="sibTrans" cxnId="{9D6782A5-3F0C-46E2-9F91-D3B500560E61}">
      <dgm:prSet/>
      <dgm:spPr/>
      <dgm:t>
        <a:bodyPr/>
        <a:lstStyle/>
        <a:p>
          <a:endParaRPr lang="es-CL"/>
        </a:p>
      </dgm:t>
    </dgm:pt>
    <dgm:pt modelId="{611B6217-1919-4784-B17B-8CC93AB0F3E4}">
      <dgm:prSet phldrT="[Texto]" custT="1"/>
      <dgm:spPr/>
      <dgm:t>
        <a:bodyPr/>
        <a:lstStyle/>
        <a:p>
          <a:pPr algn="ctr"/>
          <a:r>
            <a:rPr lang="es-CL" sz="2000" b="1" dirty="0" smtClean="0"/>
            <a:t>Aviso de Primera Visita por Plan Anual Mediante Correo Electrónico </a:t>
          </a:r>
          <a:endParaRPr lang="es-CL" sz="2000" b="1" dirty="0"/>
        </a:p>
      </dgm:t>
    </dgm:pt>
    <dgm:pt modelId="{449A9D7C-E1C5-4B00-BD19-908D31DBCA1D}" type="parTrans" cxnId="{9041A9D8-8DEB-493A-BB0E-3891993F74CE}">
      <dgm:prSet/>
      <dgm:spPr/>
      <dgm:t>
        <a:bodyPr/>
        <a:lstStyle/>
        <a:p>
          <a:endParaRPr lang="es-CL"/>
        </a:p>
      </dgm:t>
    </dgm:pt>
    <dgm:pt modelId="{869D9ECB-0236-4144-8230-B3FC2E9A5598}" type="sibTrans" cxnId="{9041A9D8-8DEB-493A-BB0E-3891993F74CE}">
      <dgm:prSet/>
      <dgm:spPr/>
      <dgm:t>
        <a:bodyPr/>
        <a:lstStyle/>
        <a:p>
          <a:endParaRPr lang="es-CL"/>
        </a:p>
      </dgm:t>
    </dgm:pt>
    <dgm:pt modelId="{EA87D8CE-10C5-4972-812B-97F13A393A0A}">
      <dgm:prSet phldrT="[Texto]" custT="1"/>
      <dgm:spPr/>
      <dgm:t>
        <a:bodyPr/>
        <a:lstStyle/>
        <a:p>
          <a:pPr algn="ctr"/>
          <a:r>
            <a:rPr lang="es-CL" sz="2000" b="1" dirty="0" smtClean="0"/>
            <a:t>Proceso de Respuestas a Solicitudes Ciudadanas (Se Incluye Solicitud de Visita)</a:t>
          </a:r>
          <a:endParaRPr lang="es-CL" sz="2000" b="1" dirty="0"/>
        </a:p>
      </dgm:t>
    </dgm:pt>
    <dgm:pt modelId="{CA5661F4-55C8-4D24-810F-5FE50A8D252B}" type="parTrans" cxnId="{795658FA-081F-42D9-859E-58861C24B682}">
      <dgm:prSet/>
      <dgm:spPr/>
      <dgm:t>
        <a:bodyPr/>
        <a:lstStyle/>
        <a:p>
          <a:endParaRPr lang="es-CL"/>
        </a:p>
      </dgm:t>
    </dgm:pt>
    <dgm:pt modelId="{332DB7FB-E6B6-461F-B520-7123837A0874}" type="sibTrans" cxnId="{795658FA-081F-42D9-859E-58861C24B682}">
      <dgm:prSet/>
      <dgm:spPr/>
      <dgm:t>
        <a:bodyPr/>
        <a:lstStyle/>
        <a:p>
          <a:endParaRPr lang="es-CL"/>
        </a:p>
      </dgm:t>
    </dgm:pt>
    <dgm:pt modelId="{2DF114A5-65F8-40A5-A733-BAA6B30AF382}">
      <dgm:prSet phldrT="[Texto]" custT="1"/>
      <dgm:spPr/>
      <dgm:t>
        <a:bodyPr/>
        <a:lstStyle/>
        <a:p>
          <a:pPr algn="ctr"/>
          <a:r>
            <a:rPr lang="es-CL" sz="2000" b="1" dirty="0" smtClean="0"/>
            <a:t>Sociabilizar Resultados de Cumplimiento Normativo (Actividad)</a:t>
          </a:r>
          <a:endParaRPr lang="es-CL" sz="2000" b="1" dirty="0"/>
        </a:p>
      </dgm:t>
    </dgm:pt>
    <dgm:pt modelId="{09C11356-3478-48CC-81C4-584BD8CA50C8}" type="parTrans" cxnId="{05B9ED43-F001-4376-80CF-EA8089C7F5AE}">
      <dgm:prSet/>
      <dgm:spPr/>
      <dgm:t>
        <a:bodyPr/>
        <a:lstStyle/>
        <a:p>
          <a:endParaRPr lang="es-CL"/>
        </a:p>
      </dgm:t>
    </dgm:pt>
    <dgm:pt modelId="{D80BAA65-14AA-4997-AE80-3E15F7CC10EA}" type="sibTrans" cxnId="{05B9ED43-F001-4376-80CF-EA8089C7F5AE}">
      <dgm:prSet/>
      <dgm:spPr/>
      <dgm:t>
        <a:bodyPr/>
        <a:lstStyle/>
        <a:p>
          <a:endParaRPr lang="es-CL"/>
        </a:p>
      </dgm:t>
    </dgm:pt>
    <dgm:pt modelId="{44C7478F-1A6D-4D67-8385-DD93A7E5F85B}" type="pres">
      <dgm:prSet presAssocID="{9967E459-C698-42B3-8E19-87316BEFF8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9951AF1-E9A0-4558-BAE4-5992364A26B2}" type="pres">
      <dgm:prSet presAssocID="{9F2A84B5-1B88-4748-8DCC-48B1BAC4C744}" presName="parentText" presStyleLbl="node1" presStyleIdx="0" presStyleCnt="5" custLinFactNeighborY="-807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436E5F-23C2-42BE-84D3-9666E5A80675}" type="pres">
      <dgm:prSet presAssocID="{9121BE3A-1F0C-4594-90F6-111A54181A59}" presName="spacer" presStyleCnt="0"/>
      <dgm:spPr/>
    </dgm:pt>
    <dgm:pt modelId="{B126DF34-A374-4407-86A3-75F81AEA26C7}" type="pres">
      <dgm:prSet presAssocID="{6FF57EB1-0003-4A02-9902-A17247C999A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86F4C6-542E-443C-817B-4D954FC608AE}" type="pres">
      <dgm:prSet presAssocID="{2D0A0856-2B36-4B0F-8C65-899921DFC341}" presName="spacer" presStyleCnt="0"/>
      <dgm:spPr/>
    </dgm:pt>
    <dgm:pt modelId="{A9165F55-9EB3-472F-94FF-68103AEC4AAB}" type="pres">
      <dgm:prSet presAssocID="{611B6217-1919-4784-B17B-8CC93AB0F3E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25B7A2-900F-4A5A-9E68-BFFDDFDF37FD}" type="pres">
      <dgm:prSet presAssocID="{869D9ECB-0236-4144-8230-B3FC2E9A5598}" presName="spacer" presStyleCnt="0"/>
      <dgm:spPr/>
    </dgm:pt>
    <dgm:pt modelId="{B197B0C1-4B26-497F-AA98-E3552D9362F0}" type="pres">
      <dgm:prSet presAssocID="{EA87D8CE-10C5-4972-812B-97F13A393A0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FB81D4E-E7AF-4646-AB1B-896E29888BD1}" type="pres">
      <dgm:prSet presAssocID="{332DB7FB-E6B6-461F-B520-7123837A0874}" presName="spacer" presStyleCnt="0"/>
      <dgm:spPr/>
    </dgm:pt>
    <dgm:pt modelId="{A9ADE1A1-97A7-4C0E-BF41-25B09BD6D7F0}" type="pres">
      <dgm:prSet presAssocID="{2DF114A5-65F8-40A5-A733-BAA6B30AF38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95658FA-081F-42D9-859E-58861C24B682}" srcId="{9967E459-C698-42B3-8E19-87316BEFF88F}" destId="{EA87D8CE-10C5-4972-812B-97F13A393A0A}" srcOrd="3" destOrd="0" parTransId="{CA5661F4-55C8-4D24-810F-5FE50A8D252B}" sibTransId="{332DB7FB-E6B6-461F-B520-7123837A0874}"/>
    <dgm:cxn modelId="{9D6782A5-3F0C-46E2-9F91-D3B500560E61}" srcId="{9967E459-C698-42B3-8E19-87316BEFF88F}" destId="{6FF57EB1-0003-4A02-9902-A17247C999A5}" srcOrd="1" destOrd="0" parTransId="{409AE861-B4D2-41F0-A55B-E695BA6B0D80}" sibTransId="{2D0A0856-2B36-4B0F-8C65-899921DFC341}"/>
    <dgm:cxn modelId="{05B9ED43-F001-4376-80CF-EA8089C7F5AE}" srcId="{9967E459-C698-42B3-8E19-87316BEFF88F}" destId="{2DF114A5-65F8-40A5-A733-BAA6B30AF382}" srcOrd="4" destOrd="0" parTransId="{09C11356-3478-48CC-81C4-584BD8CA50C8}" sibTransId="{D80BAA65-14AA-4997-AE80-3E15F7CC10EA}"/>
    <dgm:cxn modelId="{19B7DACB-FFE2-4E7F-8085-8896DF9BFABC}" type="presOf" srcId="{EA87D8CE-10C5-4972-812B-97F13A393A0A}" destId="{B197B0C1-4B26-497F-AA98-E3552D9362F0}" srcOrd="0" destOrd="0" presId="urn:microsoft.com/office/officeart/2005/8/layout/vList2"/>
    <dgm:cxn modelId="{C5855738-87C8-4710-8276-2A7857B3206E}" type="presOf" srcId="{611B6217-1919-4784-B17B-8CC93AB0F3E4}" destId="{A9165F55-9EB3-472F-94FF-68103AEC4AAB}" srcOrd="0" destOrd="0" presId="urn:microsoft.com/office/officeart/2005/8/layout/vList2"/>
    <dgm:cxn modelId="{370C0504-5660-460D-9D2B-5DEB2D1688E1}" type="presOf" srcId="{6FF57EB1-0003-4A02-9902-A17247C999A5}" destId="{B126DF34-A374-4407-86A3-75F81AEA26C7}" srcOrd="0" destOrd="0" presId="urn:microsoft.com/office/officeart/2005/8/layout/vList2"/>
    <dgm:cxn modelId="{05939782-E995-4A69-8742-F2689BB8C09A}" srcId="{9967E459-C698-42B3-8E19-87316BEFF88F}" destId="{9F2A84B5-1B88-4748-8DCC-48B1BAC4C744}" srcOrd="0" destOrd="0" parTransId="{2ED80CA9-BE7F-42C8-8544-DB1281AAD650}" sibTransId="{9121BE3A-1F0C-4594-90F6-111A54181A59}"/>
    <dgm:cxn modelId="{9041A9D8-8DEB-493A-BB0E-3891993F74CE}" srcId="{9967E459-C698-42B3-8E19-87316BEFF88F}" destId="{611B6217-1919-4784-B17B-8CC93AB0F3E4}" srcOrd="2" destOrd="0" parTransId="{449A9D7C-E1C5-4B00-BD19-908D31DBCA1D}" sibTransId="{869D9ECB-0236-4144-8230-B3FC2E9A5598}"/>
    <dgm:cxn modelId="{B5AD31ED-D010-4881-A2FE-1F79BC23B4CD}" type="presOf" srcId="{9F2A84B5-1B88-4748-8DCC-48B1BAC4C744}" destId="{19951AF1-E9A0-4558-BAE4-5992364A26B2}" srcOrd="0" destOrd="0" presId="urn:microsoft.com/office/officeart/2005/8/layout/vList2"/>
    <dgm:cxn modelId="{B94B864C-9B55-41E2-A6B6-9E3D7E7B25C4}" type="presOf" srcId="{9967E459-C698-42B3-8E19-87316BEFF88F}" destId="{44C7478F-1A6D-4D67-8385-DD93A7E5F85B}" srcOrd="0" destOrd="0" presId="urn:microsoft.com/office/officeart/2005/8/layout/vList2"/>
    <dgm:cxn modelId="{01579517-CA51-44AF-8935-D40BCFAFCD0F}" type="presOf" srcId="{2DF114A5-65F8-40A5-A733-BAA6B30AF382}" destId="{A9ADE1A1-97A7-4C0E-BF41-25B09BD6D7F0}" srcOrd="0" destOrd="0" presId="urn:microsoft.com/office/officeart/2005/8/layout/vList2"/>
    <dgm:cxn modelId="{39733BE6-DD08-4E4E-99D6-E964A446F0A0}" type="presParOf" srcId="{44C7478F-1A6D-4D67-8385-DD93A7E5F85B}" destId="{19951AF1-E9A0-4558-BAE4-5992364A26B2}" srcOrd="0" destOrd="0" presId="urn:microsoft.com/office/officeart/2005/8/layout/vList2"/>
    <dgm:cxn modelId="{185C7039-C0F7-4C24-93D0-3446396C3FF4}" type="presParOf" srcId="{44C7478F-1A6D-4D67-8385-DD93A7E5F85B}" destId="{E6436E5F-23C2-42BE-84D3-9666E5A80675}" srcOrd="1" destOrd="0" presId="urn:microsoft.com/office/officeart/2005/8/layout/vList2"/>
    <dgm:cxn modelId="{54E11AB2-5B3A-421C-A1BF-FDC01A50AED4}" type="presParOf" srcId="{44C7478F-1A6D-4D67-8385-DD93A7E5F85B}" destId="{B126DF34-A374-4407-86A3-75F81AEA26C7}" srcOrd="2" destOrd="0" presId="urn:microsoft.com/office/officeart/2005/8/layout/vList2"/>
    <dgm:cxn modelId="{00BC70CA-7FBB-45D4-8FB3-717E11F3D683}" type="presParOf" srcId="{44C7478F-1A6D-4D67-8385-DD93A7E5F85B}" destId="{1586F4C6-542E-443C-817B-4D954FC608AE}" srcOrd="3" destOrd="0" presId="urn:microsoft.com/office/officeart/2005/8/layout/vList2"/>
    <dgm:cxn modelId="{6E469CED-DA8F-4E93-B988-7A5ABCA3B760}" type="presParOf" srcId="{44C7478F-1A6D-4D67-8385-DD93A7E5F85B}" destId="{A9165F55-9EB3-472F-94FF-68103AEC4AAB}" srcOrd="4" destOrd="0" presId="urn:microsoft.com/office/officeart/2005/8/layout/vList2"/>
    <dgm:cxn modelId="{0EFAE398-3A07-4534-BA88-F476F500ED56}" type="presParOf" srcId="{44C7478F-1A6D-4D67-8385-DD93A7E5F85B}" destId="{9325B7A2-900F-4A5A-9E68-BFFDDFDF37FD}" srcOrd="5" destOrd="0" presId="urn:microsoft.com/office/officeart/2005/8/layout/vList2"/>
    <dgm:cxn modelId="{8566681D-45FC-4561-AFA2-3433F2FB0A34}" type="presParOf" srcId="{44C7478F-1A6D-4D67-8385-DD93A7E5F85B}" destId="{B197B0C1-4B26-497F-AA98-E3552D9362F0}" srcOrd="6" destOrd="0" presId="urn:microsoft.com/office/officeart/2005/8/layout/vList2"/>
    <dgm:cxn modelId="{D7E85B3B-C188-407F-BD43-F11CC1930FDB}" type="presParOf" srcId="{44C7478F-1A6D-4D67-8385-DD93A7E5F85B}" destId="{AFB81D4E-E7AF-4646-AB1B-896E29888BD1}" srcOrd="7" destOrd="0" presId="urn:microsoft.com/office/officeart/2005/8/layout/vList2"/>
    <dgm:cxn modelId="{E8B39064-53B6-4AF4-B582-497F1C12D281}" type="presParOf" srcId="{44C7478F-1A6D-4D67-8385-DD93A7E5F85B}" destId="{A9ADE1A1-97A7-4C0E-BF41-25B09BD6D7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967E459-C698-42B3-8E19-87316BEFF88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9F2A84B5-1B88-4748-8DCC-48B1BAC4C744}">
      <dgm:prSet phldrT="[Texto]" custT="1"/>
      <dgm:spPr/>
      <dgm:t>
        <a:bodyPr/>
        <a:lstStyle/>
        <a:p>
          <a:pPr algn="ctr"/>
          <a:r>
            <a:rPr lang="es-CL" sz="2000" b="1" i="0" dirty="0" smtClean="0"/>
            <a:t>Revocación incluye Plazo de Recepción de Documentación en Dirección Regional Posterior a la Visita a Terreno.</a:t>
          </a:r>
          <a:endParaRPr lang="es-CL" sz="2000" b="1" i="0" dirty="0"/>
        </a:p>
      </dgm:t>
    </dgm:pt>
    <dgm:pt modelId="{2ED80CA9-BE7F-42C8-8544-DB1281AAD650}" type="parTrans" cxnId="{05939782-E995-4A69-8742-F2689BB8C09A}">
      <dgm:prSet/>
      <dgm:spPr/>
      <dgm:t>
        <a:bodyPr/>
        <a:lstStyle/>
        <a:p>
          <a:endParaRPr lang="es-CL"/>
        </a:p>
      </dgm:t>
    </dgm:pt>
    <dgm:pt modelId="{9121BE3A-1F0C-4594-90F6-111A54181A59}" type="sibTrans" cxnId="{05939782-E995-4A69-8742-F2689BB8C09A}">
      <dgm:prSet/>
      <dgm:spPr/>
      <dgm:t>
        <a:bodyPr/>
        <a:lstStyle/>
        <a:p>
          <a:endParaRPr lang="es-CL"/>
        </a:p>
      </dgm:t>
    </dgm:pt>
    <dgm:pt modelId="{EA87D8CE-10C5-4972-812B-97F13A393A0A}">
      <dgm:prSet phldrT="[Texto]" custT="1"/>
      <dgm:spPr/>
      <dgm:t>
        <a:bodyPr/>
        <a:lstStyle/>
        <a:p>
          <a:pPr algn="ctr"/>
          <a:r>
            <a:rPr lang="es-CL" sz="2000" b="1" dirty="0" smtClean="0"/>
            <a:t>Proceso de Autorización Normativa incorpora mediante Procedimiento a Oficina de Partes y a la Unidad de Infraestructura</a:t>
          </a:r>
          <a:endParaRPr lang="es-CL" sz="2000" b="1" dirty="0"/>
        </a:p>
      </dgm:t>
    </dgm:pt>
    <dgm:pt modelId="{CA5661F4-55C8-4D24-810F-5FE50A8D252B}" type="parTrans" cxnId="{795658FA-081F-42D9-859E-58861C24B682}">
      <dgm:prSet/>
      <dgm:spPr/>
      <dgm:t>
        <a:bodyPr/>
        <a:lstStyle/>
        <a:p>
          <a:endParaRPr lang="es-CL"/>
        </a:p>
      </dgm:t>
    </dgm:pt>
    <dgm:pt modelId="{332DB7FB-E6B6-461F-B520-7123837A0874}" type="sibTrans" cxnId="{795658FA-081F-42D9-859E-58861C24B682}">
      <dgm:prSet/>
      <dgm:spPr/>
      <dgm:t>
        <a:bodyPr/>
        <a:lstStyle/>
        <a:p>
          <a:endParaRPr lang="es-CL"/>
        </a:p>
      </dgm:t>
    </dgm:pt>
    <dgm:pt modelId="{A33F15C6-B7A5-44BD-B958-7A9FF7A2A19B}">
      <dgm:prSet phldrT="[Texto]" custT="1"/>
      <dgm:spPr/>
      <dgm:t>
        <a:bodyPr/>
        <a:lstStyle/>
        <a:p>
          <a:pPr algn="ctr"/>
          <a:r>
            <a:rPr lang="es-CL" sz="2000" b="1" dirty="0" smtClean="0"/>
            <a:t>Existencia de un Protocolo de Visita a Terreno</a:t>
          </a:r>
          <a:endParaRPr lang="es-CL" sz="2000" b="1" dirty="0"/>
        </a:p>
      </dgm:t>
    </dgm:pt>
    <dgm:pt modelId="{A748B6B2-AD01-40D2-A51C-44559EA64BBB}" type="sibTrans" cxnId="{C69AAD4A-432E-47E5-8271-CF9341A10CA8}">
      <dgm:prSet/>
      <dgm:spPr/>
      <dgm:t>
        <a:bodyPr/>
        <a:lstStyle/>
        <a:p>
          <a:endParaRPr lang="es-CL"/>
        </a:p>
      </dgm:t>
    </dgm:pt>
    <dgm:pt modelId="{1D8990A4-5A99-427C-B656-93F7BDE6CE6A}" type="parTrans" cxnId="{C69AAD4A-432E-47E5-8271-CF9341A10CA8}">
      <dgm:prSet/>
      <dgm:spPr/>
      <dgm:t>
        <a:bodyPr/>
        <a:lstStyle/>
        <a:p>
          <a:endParaRPr lang="es-CL"/>
        </a:p>
      </dgm:t>
    </dgm:pt>
    <dgm:pt modelId="{57F1F736-FB56-4B50-B782-140E1CF1CC1A}">
      <dgm:prSet phldrT="[Texto]" custT="1"/>
      <dgm:spPr/>
      <dgm:t>
        <a:bodyPr/>
        <a:lstStyle/>
        <a:p>
          <a:pPr algn="ctr"/>
          <a:r>
            <a:rPr lang="es-CL" sz="2000" b="1" dirty="0" smtClean="0"/>
            <a:t>Proceso de Obtención de Autorización Normativa (Se Recepciona Documentación del Usuario Interesado en Dirección Regional)</a:t>
          </a:r>
          <a:endParaRPr lang="es-CL" sz="2000" b="1" dirty="0"/>
        </a:p>
      </dgm:t>
    </dgm:pt>
    <dgm:pt modelId="{93B81117-0E4E-4613-97DB-9771E5C1505D}" type="parTrans" cxnId="{B453C609-D7CC-4BCE-A04B-88DB55ADA211}">
      <dgm:prSet/>
      <dgm:spPr/>
      <dgm:t>
        <a:bodyPr/>
        <a:lstStyle/>
        <a:p>
          <a:endParaRPr lang="es-CL"/>
        </a:p>
      </dgm:t>
    </dgm:pt>
    <dgm:pt modelId="{FBD95353-C013-4142-9FF2-6B094A3BDBFA}" type="sibTrans" cxnId="{B453C609-D7CC-4BCE-A04B-88DB55ADA211}">
      <dgm:prSet/>
      <dgm:spPr/>
      <dgm:t>
        <a:bodyPr/>
        <a:lstStyle/>
        <a:p>
          <a:endParaRPr lang="es-CL"/>
        </a:p>
      </dgm:t>
    </dgm:pt>
    <dgm:pt modelId="{44C7478F-1A6D-4D67-8385-DD93A7E5F85B}" type="pres">
      <dgm:prSet presAssocID="{9967E459-C698-42B3-8E19-87316BEFF8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9951AF1-E9A0-4558-BAE4-5992364A26B2}" type="pres">
      <dgm:prSet presAssocID="{9F2A84B5-1B88-4748-8DCC-48B1BAC4C74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436E5F-23C2-42BE-84D3-9666E5A80675}" type="pres">
      <dgm:prSet presAssocID="{9121BE3A-1F0C-4594-90F6-111A54181A59}" presName="spacer" presStyleCnt="0"/>
      <dgm:spPr/>
    </dgm:pt>
    <dgm:pt modelId="{B197B0C1-4B26-497F-AA98-E3552D9362F0}" type="pres">
      <dgm:prSet presAssocID="{EA87D8CE-10C5-4972-812B-97F13A393A0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FB81D4E-E7AF-4646-AB1B-896E29888BD1}" type="pres">
      <dgm:prSet presAssocID="{332DB7FB-E6B6-461F-B520-7123837A0874}" presName="spacer" presStyleCnt="0"/>
      <dgm:spPr/>
    </dgm:pt>
    <dgm:pt modelId="{700ACA17-2694-4180-9150-621FA9B477C1}" type="pres">
      <dgm:prSet presAssocID="{A33F15C6-B7A5-44BD-B958-7A9FF7A2A1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AEB006-179B-489F-9E5E-15EC104A0024}" type="pres">
      <dgm:prSet presAssocID="{A748B6B2-AD01-40D2-A51C-44559EA64BBB}" presName="spacer" presStyleCnt="0"/>
      <dgm:spPr/>
    </dgm:pt>
    <dgm:pt modelId="{FDCC545A-42ED-4230-89CC-536D3B62E735}" type="pres">
      <dgm:prSet presAssocID="{57F1F736-FB56-4B50-B782-140E1CF1CC1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69AAD4A-432E-47E5-8271-CF9341A10CA8}" srcId="{9967E459-C698-42B3-8E19-87316BEFF88F}" destId="{A33F15C6-B7A5-44BD-B958-7A9FF7A2A19B}" srcOrd="2" destOrd="0" parTransId="{1D8990A4-5A99-427C-B656-93F7BDE6CE6A}" sibTransId="{A748B6B2-AD01-40D2-A51C-44559EA64BBB}"/>
    <dgm:cxn modelId="{795658FA-081F-42D9-859E-58861C24B682}" srcId="{9967E459-C698-42B3-8E19-87316BEFF88F}" destId="{EA87D8CE-10C5-4972-812B-97F13A393A0A}" srcOrd="1" destOrd="0" parTransId="{CA5661F4-55C8-4D24-810F-5FE50A8D252B}" sibTransId="{332DB7FB-E6B6-461F-B520-7123837A0874}"/>
    <dgm:cxn modelId="{A870EA74-E281-490A-B63C-0421D6D5B5DB}" type="presOf" srcId="{57F1F736-FB56-4B50-B782-140E1CF1CC1A}" destId="{FDCC545A-42ED-4230-89CC-536D3B62E735}" srcOrd="0" destOrd="0" presId="urn:microsoft.com/office/officeart/2005/8/layout/vList2"/>
    <dgm:cxn modelId="{1EE26E4D-CB87-4014-8A3B-4CDACC982195}" type="presOf" srcId="{A33F15C6-B7A5-44BD-B958-7A9FF7A2A19B}" destId="{700ACA17-2694-4180-9150-621FA9B477C1}" srcOrd="0" destOrd="0" presId="urn:microsoft.com/office/officeart/2005/8/layout/vList2"/>
    <dgm:cxn modelId="{51D0ECC4-AC1E-4687-95F4-17DAD1493628}" type="presOf" srcId="{9967E459-C698-42B3-8E19-87316BEFF88F}" destId="{44C7478F-1A6D-4D67-8385-DD93A7E5F85B}" srcOrd="0" destOrd="0" presId="urn:microsoft.com/office/officeart/2005/8/layout/vList2"/>
    <dgm:cxn modelId="{8E55C647-EF2C-433E-A937-B8895A4F9C78}" type="presOf" srcId="{EA87D8CE-10C5-4972-812B-97F13A393A0A}" destId="{B197B0C1-4B26-497F-AA98-E3552D9362F0}" srcOrd="0" destOrd="0" presId="urn:microsoft.com/office/officeart/2005/8/layout/vList2"/>
    <dgm:cxn modelId="{05939782-E995-4A69-8742-F2689BB8C09A}" srcId="{9967E459-C698-42B3-8E19-87316BEFF88F}" destId="{9F2A84B5-1B88-4748-8DCC-48B1BAC4C744}" srcOrd="0" destOrd="0" parTransId="{2ED80CA9-BE7F-42C8-8544-DB1281AAD650}" sibTransId="{9121BE3A-1F0C-4594-90F6-111A54181A59}"/>
    <dgm:cxn modelId="{B453C609-D7CC-4BCE-A04B-88DB55ADA211}" srcId="{9967E459-C698-42B3-8E19-87316BEFF88F}" destId="{57F1F736-FB56-4B50-B782-140E1CF1CC1A}" srcOrd="3" destOrd="0" parTransId="{93B81117-0E4E-4613-97DB-9771E5C1505D}" sibTransId="{FBD95353-C013-4142-9FF2-6B094A3BDBFA}"/>
    <dgm:cxn modelId="{243502E1-6FC0-43EE-8042-F9C8558EA2D5}" type="presOf" srcId="{9F2A84B5-1B88-4748-8DCC-48B1BAC4C744}" destId="{19951AF1-E9A0-4558-BAE4-5992364A26B2}" srcOrd="0" destOrd="0" presId="urn:microsoft.com/office/officeart/2005/8/layout/vList2"/>
    <dgm:cxn modelId="{C36419C9-E23E-46F2-94EC-06D5D33A2C21}" type="presParOf" srcId="{44C7478F-1A6D-4D67-8385-DD93A7E5F85B}" destId="{19951AF1-E9A0-4558-BAE4-5992364A26B2}" srcOrd="0" destOrd="0" presId="urn:microsoft.com/office/officeart/2005/8/layout/vList2"/>
    <dgm:cxn modelId="{3E12C491-107F-4E07-8CFE-D9A93041A0FC}" type="presParOf" srcId="{44C7478F-1A6D-4D67-8385-DD93A7E5F85B}" destId="{E6436E5F-23C2-42BE-84D3-9666E5A80675}" srcOrd="1" destOrd="0" presId="urn:microsoft.com/office/officeart/2005/8/layout/vList2"/>
    <dgm:cxn modelId="{D0E7BE8E-AC04-40CC-A69E-5AA8E8A8568C}" type="presParOf" srcId="{44C7478F-1A6D-4D67-8385-DD93A7E5F85B}" destId="{B197B0C1-4B26-497F-AA98-E3552D9362F0}" srcOrd="2" destOrd="0" presId="urn:microsoft.com/office/officeart/2005/8/layout/vList2"/>
    <dgm:cxn modelId="{09E5BEFB-97B9-4908-81C7-176838D2D56E}" type="presParOf" srcId="{44C7478F-1A6D-4D67-8385-DD93A7E5F85B}" destId="{AFB81D4E-E7AF-4646-AB1B-896E29888BD1}" srcOrd="3" destOrd="0" presId="urn:microsoft.com/office/officeart/2005/8/layout/vList2"/>
    <dgm:cxn modelId="{E527DC9F-9CE0-49C0-8D55-35931F0D6801}" type="presParOf" srcId="{44C7478F-1A6D-4D67-8385-DD93A7E5F85B}" destId="{700ACA17-2694-4180-9150-621FA9B477C1}" srcOrd="4" destOrd="0" presId="urn:microsoft.com/office/officeart/2005/8/layout/vList2"/>
    <dgm:cxn modelId="{99C6C2D0-A3C9-4555-B060-4A4B2163AC6C}" type="presParOf" srcId="{44C7478F-1A6D-4D67-8385-DD93A7E5F85B}" destId="{5AAEB006-179B-489F-9E5E-15EC104A0024}" srcOrd="5" destOrd="0" presId="urn:microsoft.com/office/officeart/2005/8/layout/vList2"/>
    <dgm:cxn modelId="{97591442-D39B-4E21-B843-4F4FC13AB96A}" type="presParOf" srcId="{44C7478F-1A6D-4D67-8385-DD93A7E5F85B}" destId="{FDCC545A-42ED-4230-89CC-536D3B62E7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967E459-C698-42B3-8E19-87316BEFF88F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L"/>
        </a:p>
      </dgm:t>
    </dgm:pt>
    <dgm:pt modelId="{9F2A84B5-1B88-4748-8DCC-48B1BAC4C744}">
      <dgm:prSet phldrT="[Texto]" custT="1"/>
      <dgm:spPr/>
      <dgm:t>
        <a:bodyPr/>
        <a:lstStyle/>
        <a:p>
          <a:pPr algn="ctr"/>
          <a:r>
            <a:rPr lang="es-CL" sz="2000" b="1" dirty="0" smtClean="0"/>
            <a:t>Realización de acciones y/o gestiones posteriores a la visita de Control Normativo, beneficiando mejores condiciones de funcionamiento para los niños y niñas que asisten a estos establecimientos.</a:t>
          </a:r>
          <a:endParaRPr lang="es-CL" sz="2000" b="1" dirty="0"/>
        </a:p>
      </dgm:t>
    </dgm:pt>
    <dgm:pt modelId="{2ED80CA9-BE7F-42C8-8544-DB1281AAD650}" type="parTrans" cxnId="{05939782-E995-4A69-8742-F2689BB8C09A}">
      <dgm:prSet/>
      <dgm:spPr/>
      <dgm:t>
        <a:bodyPr/>
        <a:lstStyle/>
        <a:p>
          <a:endParaRPr lang="es-CL"/>
        </a:p>
      </dgm:t>
    </dgm:pt>
    <dgm:pt modelId="{9121BE3A-1F0C-4594-90F6-111A54181A59}" type="sibTrans" cxnId="{05939782-E995-4A69-8742-F2689BB8C09A}">
      <dgm:prSet/>
      <dgm:spPr/>
      <dgm:t>
        <a:bodyPr/>
        <a:lstStyle/>
        <a:p>
          <a:endParaRPr lang="es-CL"/>
        </a:p>
      </dgm:t>
    </dgm:pt>
    <dgm:pt modelId="{6FF57EB1-0003-4A02-9902-A17247C999A5}">
      <dgm:prSet phldrT="[Texto]" custT="1"/>
      <dgm:spPr/>
      <dgm:t>
        <a:bodyPr/>
        <a:lstStyle/>
        <a:p>
          <a:pPr algn="ctr"/>
          <a:r>
            <a:rPr lang="es-CL" sz="2000" b="1" dirty="0" smtClean="0"/>
            <a:t>Derivaciones internas a Subdirecciones de JUNJI, en función de los incumplimientos detectados en jardines infantiles de Administración Directa o Vía Transferencia de Fondos.</a:t>
          </a:r>
          <a:endParaRPr lang="es-CL" sz="2000" b="1" dirty="0"/>
        </a:p>
      </dgm:t>
    </dgm:pt>
    <dgm:pt modelId="{409AE861-B4D2-41F0-A55B-E695BA6B0D80}" type="parTrans" cxnId="{9D6782A5-3F0C-46E2-9F91-D3B500560E61}">
      <dgm:prSet/>
      <dgm:spPr/>
      <dgm:t>
        <a:bodyPr/>
        <a:lstStyle/>
        <a:p>
          <a:endParaRPr lang="es-CL"/>
        </a:p>
      </dgm:t>
    </dgm:pt>
    <dgm:pt modelId="{2D0A0856-2B36-4B0F-8C65-899921DFC341}" type="sibTrans" cxnId="{9D6782A5-3F0C-46E2-9F91-D3B500560E61}">
      <dgm:prSet/>
      <dgm:spPr/>
      <dgm:t>
        <a:bodyPr/>
        <a:lstStyle/>
        <a:p>
          <a:endParaRPr lang="es-CL"/>
        </a:p>
      </dgm:t>
    </dgm:pt>
    <dgm:pt modelId="{AAD98691-37E8-456E-8690-765DF0456665}">
      <dgm:prSet phldrT="[Texto]" custT="1"/>
      <dgm:spPr/>
      <dgm:t>
        <a:bodyPr/>
        <a:lstStyle/>
        <a:p>
          <a:pPr algn="ctr"/>
          <a:r>
            <a:rPr lang="es-CL" sz="2000" b="1" dirty="0" smtClean="0"/>
            <a:t>Derivaciones externas a otras Instituciones en relación a los incumplimientos detectados en los jardines infantiles Particulares (MINSAL; MINVU; D.O.M.; Dirección del Trabajo, etc.)</a:t>
          </a:r>
          <a:endParaRPr lang="es-CL" sz="2000" b="1" dirty="0"/>
        </a:p>
      </dgm:t>
    </dgm:pt>
    <dgm:pt modelId="{325714AC-A255-4919-AC92-F6EC4F255D39}" type="parTrans" cxnId="{D83EAA2D-0742-40E7-AF41-2426D82A823B}">
      <dgm:prSet/>
      <dgm:spPr/>
      <dgm:t>
        <a:bodyPr/>
        <a:lstStyle/>
        <a:p>
          <a:endParaRPr lang="es-CL"/>
        </a:p>
      </dgm:t>
    </dgm:pt>
    <dgm:pt modelId="{FD30DB26-9F3D-4677-840F-00F261680236}" type="sibTrans" cxnId="{D83EAA2D-0742-40E7-AF41-2426D82A823B}">
      <dgm:prSet/>
      <dgm:spPr/>
      <dgm:t>
        <a:bodyPr/>
        <a:lstStyle/>
        <a:p>
          <a:endParaRPr lang="es-CL"/>
        </a:p>
      </dgm:t>
    </dgm:pt>
    <dgm:pt modelId="{EA87D8CE-10C5-4972-812B-97F13A393A0A}">
      <dgm:prSet phldrT="[Texto]" custT="1"/>
      <dgm:spPr/>
      <dgm:t>
        <a:bodyPr/>
        <a:lstStyle/>
        <a:p>
          <a:pPr algn="ctr"/>
          <a:r>
            <a:rPr lang="es-CL" sz="2000" b="1" dirty="0" smtClean="0"/>
            <a:t>Director/a de los establecimientos de Administración Directa estarán al tanto de las medidas y/o  gestiones asociadas que se han efectuado a partir de los hallazgos que se han levantado en terreno. </a:t>
          </a:r>
          <a:endParaRPr lang="es-CL" sz="2000" b="1" dirty="0"/>
        </a:p>
      </dgm:t>
    </dgm:pt>
    <dgm:pt modelId="{CA5661F4-55C8-4D24-810F-5FE50A8D252B}" type="parTrans" cxnId="{795658FA-081F-42D9-859E-58861C24B682}">
      <dgm:prSet/>
      <dgm:spPr/>
      <dgm:t>
        <a:bodyPr/>
        <a:lstStyle/>
        <a:p>
          <a:endParaRPr lang="es-CL"/>
        </a:p>
      </dgm:t>
    </dgm:pt>
    <dgm:pt modelId="{332DB7FB-E6B6-461F-B520-7123837A0874}" type="sibTrans" cxnId="{795658FA-081F-42D9-859E-58861C24B682}">
      <dgm:prSet/>
      <dgm:spPr/>
      <dgm:t>
        <a:bodyPr/>
        <a:lstStyle/>
        <a:p>
          <a:endParaRPr lang="es-CL"/>
        </a:p>
      </dgm:t>
    </dgm:pt>
    <dgm:pt modelId="{61C46FB7-2543-4D64-A8CC-7321DB9E05AF}">
      <dgm:prSet phldrT="[Texto]" custT="1"/>
      <dgm:spPr/>
      <dgm:t>
        <a:bodyPr/>
        <a:lstStyle/>
        <a:p>
          <a:pPr algn="ctr"/>
          <a:r>
            <a:rPr lang="es-CL" sz="2000" b="1" dirty="0" smtClean="0"/>
            <a:t>Conocimiento de las gestiones asociadas que se han realizado antes de visitar nuevamente el establecimiento de educación parvularia. </a:t>
          </a:r>
          <a:endParaRPr lang="es-CL" sz="2000" b="1" dirty="0"/>
        </a:p>
      </dgm:t>
    </dgm:pt>
    <dgm:pt modelId="{2B3DAD76-A4E3-4A85-B78F-4B0B45E51C86}" type="parTrans" cxnId="{7ED77D5B-3E65-45D8-A721-53D81433AC00}">
      <dgm:prSet/>
      <dgm:spPr/>
      <dgm:t>
        <a:bodyPr/>
        <a:lstStyle/>
        <a:p>
          <a:endParaRPr lang="es-CL"/>
        </a:p>
      </dgm:t>
    </dgm:pt>
    <dgm:pt modelId="{435FB0BD-13AD-4B5E-A443-6D0DF4D4F856}" type="sibTrans" cxnId="{7ED77D5B-3E65-45D8-A721-53D81433AC00}">
      <dgm:prSet/>
      <dgm:spPr/>
      <dgm:t>
        <a:bodyPr/>
        <a:lstStyle/>
        <a:p>
          <a:endParaRPr lang="es-CL"/>
        </a:p>
      </dgm:t>
    </dgm:pt>
    <dgm:pt modelId="{44C7478F-1A6D-4D67-8385-DD93A7E5F85B}" type="pres">
      <dgm:prSet presAssocID="{9967E459-C698-42B3-8E19-87316BEFF8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9951AF1-E9A0-4558-BAE4-5992364A26B2}" type="pres">
      <dgm:prSet presAssocID="{9F2A84B5-1B88-4748-8DCC-48B1BAC4C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436E5F-23C2-42BE-84D3-9666E5A80675}" type="pres">
      <dgm:prSet presAssocID="{9121BE3A-1F0C-4594-90F6-111A54181A59}" presName="spacer" presStyleCnt="0"/>
      <dgm:spPr/>
    </dgm:pt>
    <dgm:pt modelId="{B126DF34-A374-4407-86A3-75F81AEA26C7}" type="pres">
      <dgm:prSet presAssocID="{6FF57EB1-0003-4A02-9902-A17247C999A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86F4C6-542E-443C-817B-4D954FC608AE}" type="pres">
      <dgm:prSet presAssocID="{2D0A0856-2B36-4B0F-8C65-899921DFC341}" presName="spacer" presStyleCnt="0"/>
      <dgm:spPr/>
    </dgm:pt>
    <dgm:pt modelId="{702906BB-B534-4FCC-949C-7CA626C673FE}" type="pres">
      <dgm:prSet presAssocID="{AAD98691-37E8-456E-8690-765DF04566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DC9E7A7-44CB-4217-B6B0-1D6CF5027436}" type="pres">
      <dgm:prSet presAssocID="{FD30DB26-9F3D-4677-840F-00F261680236}" presName="spacer" presStyleCnt="0"/>
      <dgm:spPr/>
    </dgm:pt>
    <dgm:pt modelId="{00A97DEC-0637-4CB3-8193-F109CA00DAED}" type="pres">
      <dgm:prSet presAssocID="{61C46FB7-2543-4D64-A8CC-7321DB9E05AF}" presName="parentText" presStyleLbl="node1" presStyleIdx="3" presStyleCnt="5" custLinFactNeighborY="-2929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B603EB5-8BFC-4E22-BD36-A43DB6A0A500}" type="pres">
      <dgm:prSet presAssocID="{435FB0BD-13AD-4B5E-A443-6D0DF4D4F856}" presName="spacer" presStyleCnt="0"/>
      <dgm:spPr/>
    </dgm:pt>
    <dgm:pt modelId="{B197B0C1-4B26-497F-AA98-E3552D9362F0}" type="pres">
      <dgm:prSet presAssocID="{EA87D8CE-10C5-4972-812B-97F13A393A0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6D8616C-2C2D-4074-8C7B-3D0EF82A167D}" type="presOf" srcId="{9F2A84B5-1B88-4748-8DCC-48B1BAC4C744}" destId="{19951AF1-E9A0-4558-BAE4-5992364A26B2}" srcOrd="0" destOrd="0" presId="urn:microsoft.com/office/officeart/2005/8/layout/vList2"/>
    <dgm:cxn modelId="{0F75EA4E-37E8-4FBD-8026-121AA1914F99}" type="presOf" srcId="{9967E459-C698-42B3-8E19-87316BEFF88F}" destId="{44C7478F-1A6D-4D67-8385-DD93A7E5F85B}" srcOrd="0" destOrd="0" presId="urn:microsoft.com/office/officeart/2005/8/layout/vList2"/>
    <dgm:cxn modelId="{9D6782A5-3F0C-46E2-9F91-D3B500560E61}" srcId="{9967E459-C698-42B3-8E19-87316BEFF88F}" destId="{6FF57EB1-0003-4A02-9902-A17247C999A5}" srcOrd="1" destOrd="0" parTransId="{409AE861-B4D2-41F0-A55B-E695BA6B0D80}" sibTransId="{2D0A0856-2B36-4B0F-8C65-899921DFC341}"/>
    <dgm:cxn modelId="{795658FA-081F-42D9-859E-58861C24B682}" srcId="{9967E459-C698-42B3-8E19-87316BEFF88F}" destId="{EA87D8CE-10C5-4972-812B-97F13A393A0A}" srcOrd="4" destOrd="0" parTransId="{CA5661F4-55C8-4D24-810F-5FE50A8D252B}" sibTransId="{332DB7FB-E6B6-461F-B520-7123837A0874}"/>
    <dgm:cxn modelId="{D83EAA2D-0742-40E7-AF41-2426D82A823B}" srcId="{9967E459-C698-42B3-8E19-87316BEFF88F}" destId="{AAD98691-37E8-456E-8690-765DF0456665}" srcOrd="2" destOrd="0" parTransId="{325714AC-A255-4919-AC92-F6EC4F255D39}" sibTransId="{FD30DB26-9F3D-4677-840F-00F261680236}"/>
    <dgm:cxn modelId="{05939782-E995-4A69-8742-F2689BB8C09A}" srcId="{9967E459-C698-42B3-8E19-87316BEFF88F}" destId="{9F2A84B5-1B88-4748-8DCC-48B1BAC4C744}" srcOrd="0" destOrd="0" parTransId="{2ED80CA9-BE7F-42C8-8544-DB1281AAD650}" sibTransId="{9121BE3A-1F0C-4594-90F6-111A54181A59}"/>
    <dgm:cxn modelId="{CA3E8BAF-7DF9-4F3C-98B6-71FDA218D61F}" type="presOf" srcId="{61C46FB7-2543-4D64-A8CC-7321DB9E05AF}" destId="{00A97DEC-0637-4CB3-8193-F109CA00DAED}" srcOrd="0" destOrd="0" presId="urn:microsoft.com/office/officeart/2005/8/layout/vList2"/>
    <dgm:cxn modelId="{0A0D01C4-3E6D-4853-A5B8-A94AE75A2483}" type="presOf" srcId="{EA87D8CE-10C5-4972-812B-97F13A393A0A}" destId="{B197B0C1-4B26-497F-AA98-E3552D9362F0}" srcOrd="0" destOrd="0" presId="urn:microsoft.com/office/officeart/2005/8/layout/vList2"/>
    <dgm:cxn modelId="{7ED77D5B-3E65-45D8-A721-53D81433AC00}" srcId="{9967E459-C698-42B3-8E19-87316BEFF88F}" destId="{61C46FB7-2543-4D64-A8CC-7321DB9E05AF}" srcOrd="3" destOrd="0" parTransId="{2B3DAD76-A4E3-4A85-B78F-4B0B45E51C86}" sibTransId="{435FB0BD-13AD-4B5E-A443-6D0DF4D4F856}"/>
    <dgm:cxn modelId="{459AD288-6AF9-4804-AFFC-D252C4DAE3BC}" type="presOf" srcId="{6FF57EB1-0003-4A02-9902-A17247C999A5}" destId="{B126DF34-A374-4407-86A3-75F81AEA26C7}" srcOrd="0" destOrd="0" presId="urn:microsoft.com/office/officeart/2005/8/layout/vList2"/>
    <dgm:cxn modelId="{FDCBE9AB-EA94-4AC1-8D7A-E5B26A899A11}" type="presOf" srcId="{AAD98691-37E8-456E-8690-765DF0456665}" destId="{702906BB-B534-4FCC-949C-7CA626C673FE}" srcOrd="0" destOrd="0" presId="urn:microsoft.com/office/officeart/2005/8/layout/vList2"/>
    <dgm:cxn modelId="{ABD28355-9912-4A01-A754-A77CF130F9C9}" type="presParOf" srcId="{44C7478F-1A6D-4D67-8385-DD93A7E5F85B}" destId="{19951AF1-E9A0-4558-BAE4-5992364A26B2}" srcOrd="0" destOrd="0" presId="urn:microsoft.com/office/officeart/2005/8/layout/vList2"/>
    <dgm:cxn modelId="{9FFDE5BB-9BD6-4AC1-AE37-43CF1ECDE138}" type="presParOf" srcId="{44C7478F-1A6D-4D67-8385-DD93A7E5F85B}" destId="{E6436E5F-23C2-42BE-84D3-9666E5A80675}" srcOrd="1" destOrd="0" presId="urn:microsoft.com/office/officeart/2005/8/layout/vList2"/>
    <dgm:cxn modelId="{1FA194E2-BA87-4EDA-B0EE-7F93AD7B816B}" type="presParOf" srcId="{44C7478F-1A6D-4D67-8385-DD93A7E5F85B}" destId="{B126DF34-A374-4407-86A3-75F81AEA26C7}" srcOrd="2" destOrd="0" presId="urn:microsoft.com/office/officeart/2005/8/layout/vList2"/>
    <dgm:cxn modelId="{F4FEE874-4D08-4EEF-A355-24D97D54C0C7}" type="presParOf" srcId="{44C7478F-1A6D-4D67-8385-DD93A7E5F85B}" destId="{1586F4C6-542E-443C-817B-4D954FC608AE}" srcOrd="3" destOrd="0" presId="urn:microsoft.com/office/officeart/2005/8/layout/vList2"/>
    <dgm:cxn modelId="{E27E9CE5-5B15-48B2-833F-53E1B976B621}" type="presParOf" srcId="{44C7478F-1A6D-4D67-8385-DD93A7E5F85B}" destId="{702906BB-B534-4FCC-949C-7CA626C673FE}" srcOrd="4" destOrd="0" presId="urn:microsoft.com/office/officeart/2005/8/layout/vList2"/>
    <dgm:cxn modelId="{AE4272DA-A2A2-4FF1-A868-2BF074956E51}" type="presParOf" srcId="{44C7478F-1A6D-4D67-8385-DD93A7E5F85B}" destId="{EDC9E7A7-44CB-4217-B6B0-1D6CF5027436}" srcOrd="5" destOrd="0" presId="urn:microsoft.com/office/officeart/2005/8/layout/vList2"/>
    <dgm:cxn modelId="{3EDFD180-7C9C-400D-BF00-D0A00744A3E0}" type="presParOf" srcId="{44C7478F-1A6D-4D67-8385-DD93A7E5F85B}" destId="{00A97DEC-0637-4CB3-8193-F109CA00DAED}" srcOrd="6" destOrd="0" presId="urn:microsoft.com/office/officeart/2005/8/layout/vList2"/>
    <dgm:cxn modelId="{EEB1266E-0194-4FFC-9354-7E20FAA66B68}" type="presParOf" srcId="{44C7478F-1A6D-4D67-8385-DD93A7E5F85B}" destId="{5B603EB5-8BFC-4E22-BD36-A43DB6A0A500}" srcOrd="7" destOrd="0" presId="urn:microsoft.com/office/officeart/2005/8/layout/vList2"/>
    <dgm:cxn modelId="{AACB680B-8449-493A-83AC-AFEAD9122953}" type="presParOf" srcId="{44C7478F-1A6D-4D67-8385-DD93A7E5F85B}" destId="{B197B0C1-4B26-497F-AA98-E3552D9362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967E459-C698-42B3-8E19-87316BEFF88F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CL"/>
        </a:p>
      </dgm:t>
    </dgm:pt>
    <dgm:pt modelId="{9F2A84B5-1B88-4748-8DCC-48B1BAC4C744}">
      <dgm:prSet phldrT="[Texto]" custT="1"/>
      <dgm:spPr/>
      <dgm:t>
        <a:bodyPr/>
        <a:lstStyle/>
        <a:p>
          <a:pPr algn="ctr"/>
          <a:r>
            <a:rPr lang="es-CL" sz="2000" b="1" dirty="0" smtClean="0"/>
            <a:t>Primera vez que se realiza una evaluación del proceso de supervigilancia.</a:t>
          </a:r>
          <a:endParaRPr lang="es-CL" sz="2000" b="1" dirty="0"/>
        </a:p>
      </dgm:t>
    </dgm:pt>
    <dgm:pt modelId="{2ED80CA9-BE7F-42C8-8544-DB1281AAD650}" type="parTrans" cxnId="{05939782-E995-4A69-8742-F2689BB8C09A}">
      <dgm:prSet/>
      <dgm:spPr/>
      <dgm:t>
        <a:bodyPr/>
        <a:lstStyle/>
        <a:p>
          <a:endParaRPr lang="es-CL"/>
        </a:p>
      </dgm:t>
    </dgm:pt>
    <dgm:pt modelId="{9121BE3A-1F0C-4594-90F6-111A54181A59}" type="sibTrans" cxnId="{05939782-E995-4A69-8742-F2689BB8C09A}">
      <dgm:prSet/>
      <dgm:spPr/>
      <dgm:t>
        <a:bodyPr/>
        <a:lstStyle/>
        <a:p>
          <a:endParaRPr lang="es-CL"/>
        </a:p>
      </dgm:t>
    </dgm:pt>
    <dgm:pt modelId="{6FF57EB1-0003-4A02-9902-A17247C999A5}">
      <dgm:prSet phldrT="[Texto]" custT="1"/>
      <dgm:spPr/>
      <dgm:t>
        <a:bodyPr/>
        <a:lstStyle/>
        <a:p>
          <a:pPr algn="ctr"/>
          <a:r>
            <a:rPr lang="es-CL" sz="2000" b="1" dirty="0" smtClean="0"/>
            <a:t>Oportunidad de evaluar el proceso desde quienes son usuarios y/o clientes del mismo (Participación).</a:t>
          </a:r>
          <a:endParaRPr lang="es-CL" sz="2000" b="1" dirty="0"/>
        </a:p>
      </dgm:t>
    </dgm:pt>
    <dgm:pt modelId="{409AE861-B4D2-41F0-A55B-E695BA6B0D80}" type="parTrans" cxnId="{9D6782A5-3F0C-46E2-9F91-D3B500560E61}">
      <dgm:prSet/>
      <dgm:spPr/>
      <dgm:t>
        <a:bodyPr/>
        <a:lstStyle/>
        <a:p>
          <a:endParaRPr lang="es-CL"/>
        </a:p>
      </dgm:t>
    </dgm:pt>
    <dgm:pt modelId="{2D0A0856-2B36-4B0F-8C65-899921DFC341}" type="sibTrans" cxnId="{9D6782A5-3F0C-46E2-9F91-D3B500560E61}">
      <dgm:prSet/>
      <dgm:spPr/>
      <dgm:t>
        <a:bodyPr/>
        <a:lstStyle/>
        <a:p>
          <a:endParaRPr lang="es-CL"/>
        </a:p>
      </dgm:t>
    </dgm:pt>
    <dgm:pt modelId="{2DF114A5-65F8-40A5-A733-BAA6B30AF382}">
      <dgm:prSet phldrT="[Texto]" custT="1"/>
      <dgm:spPr/>
      <dgm:t>
        <a:bodyPr/>
        <a:lstStyle/>
        <a:p>
          <a:pPr algn="ctr"/>
          <a:r>
            <a:rPr lang="es-CL" sz="2000" b="1" dirty="0" smtClean="0"/>
            <a:t>La Evaluación en si misma se constituye en una oportunidad de mejora continua de cada una de los subprocesos.</a:t>
          </a:r>
          <a:endParaRPr lang="es-CL" sz="2000" b="1" dirty="0"/>
        </a:p>
      </dgm:t>
    </dgm:pt>
    <dgm:pt modelId="{09C11356-3478-48CC-81C4-584BD8CA50C8}" type="parTrans" cxnId="{05B9ED43-F001-4376-80CF-EA8089C7F5AE}">
      <dgm:prSet/>
      <dgm:spPr/>
      <dgm:t>
        <a:bodyPr/>
        <a:lstStyle/>
        <a:p>
          <a:endParaRPr lang="es-CL"/>
        </a:p>
      </dgm:t>
    </dgm:pt>
    <dgm:pt modelId="{D80BAA65-14AA-4997-AE80-3E15F7CC10EA}" type="sibTrans" cxnId="{05B9ED43-F001-4376-80CF-EA8089C7F5AE}">
      <dgm:prSet/>
      <dgm:spPr/>
      <dgm:t>
        <a:bodyPr/>
        <a:lstStyle/>
        <a:p>
          <a:endParaRPr lang="es-CL"/>
        </a:p>
      </dgm:t>
    </dgm:pt>
    <dgm:pt modelId="{CD52A61B-2CEE-43B4-A3CE-5D8292111571}">
      <dgm:prSet phldrT="[Texto]" custT="1"/>
      <dgm:spPr/>
      <dgm:t>
        <a:bodyPr/>
        <a:lstStyle/>
        <a:p>
          <a:pPr algn="ctr"/>
          <a:r>
            <a:rPr lang="es-CL" sz="2000" b="1" dirty="0" smtClean="0"/>
            <a:t>Evaluación es responsabilidad de un ente externo al proceso desde su diseño, aplicación y análisis de los resultados (Sección de Estudios y Desarrollo Institucional)</a:t>
          </a:r>
          <a:endParaRPr lang="es-CL" sz="2000" b="1" dirty="0"/>
        </a:p>
      </dgm:t>
    </dgm:pt>
    <dgm:pt modelId="{688E5873-1D0A-4AB6-87D0-5F374897F67C}" type="parTrans" cxnId="{A18A1D87-EAE1-402C-A1DE-8E1A8F291557}">
      <dgm:prSet/>
      <dgm:spPr/>
      <dgm:t>
        <a:bodyPr/>
        <a:lstStyle/>
        <a:p>
          <a:endParaRPr lang="es-CL"/>
        </a:p>
      </dgm:t>
    </dgm:pt>
    <dgm:pt modelId="{E54BD413-4ED5-4729-81C0-FF6666343F2C}" type="sibTrans" cxnId="{A18A1D87-EAE1-402C-A1DE-8E1A8F291557}">
      <dgm:prSet/>
      <dgm:spPr/>
      <dgm:t>
        <a:bodyPr/>
        <a:lstStyle/>
        <a:p>
          <a:endParaRPr lang="es-CL"/>
        </a:p>
      </dgm:t>
    </dgm:pt>
    <dgm:pt modelId="{44C7478F-1A6D-4D67-8385-DD93A7E5F85B}" type="pres">
      <dgm:prSet presAssocID="{9967E459-C698-42B3-8E19-87316BEFF8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9951AF1-E9A0-4558-BAE4-5992364A26B2}" type="pres">
      <dgm:prSet presAssocID="{9F2A84B5-1B88-4748-8DCC-48B1BAC4C74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436E5F-23C2-42BE-84D3-9666E5A80675}" type="pres">
      <dgm:prSet presAssocID="{9121BE3A-1F0C-4594-90F6-111A54181A59}" presName="spacer" presStyleCnt="0"/>
      <dgm:spPr/>
    </dgm:pt>
    <dgm:pt modelId="{B126DF34-A374-4407-86A3-75F81AEA26C7}" type="pres">
      <dgm:prSet presAssocID="{6FF57EB1-0003-4A02-9902-A17247C999A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86F4C6-542E-443C-817B-4D954FC608AE}" type="pres">
      <dgm:prSet presAssocID="{2D0A0856-2B36-4B0F-8C65-899921DFC341}" presName="spacer" presStyleCnt="0"/>
      <dgm:spPr/>
    </dgm:pt>
    <dgm:pt modelId="{A9ADE1A1-97A7-4C0E-BF41-25B09BD6D7F0}" type="pres">
      <dgm:prSet presAssocID="{2DF114A5-65F8-40A5-A733-BAA6B30AF38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00B4CB-3D23-4E51-817A-7989FBF58462}" type="pres">
      <dgm:prSet presAssocID="{D80BAA65-14AA-4997-AE80-3E15F7CC10EA}" presName="spacer" presStyleCnt="0"/>
      <dgm:spPr/>
    </dgm:pt>
    <dgm:pt modelId="{9C65F37B-4921-499B-A8C1-9D9CF015108C}" type="pres">
      <dgm:prSet presAssocID="{CD52A61B-2CEE-43B4-A3CE-5D829211157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63986DA-FE8C-480B-BCCE-9D9ED0CE9153}" type="presOf" srcId="{2DF114A5-65F8-40A5-A733-BAA6B30AF382}" destId="{A9ADE1A1-97A7-4C0E-BF41-25B09BD6D7F0}" srcOrd="0" destOrd="0" presId="urn:microsoft.com/office/officeart/2005/8/layout/vList2"/>
    <dgm:cxn modelId="{9D6782A5-3F0C-46E2-9F91-D3B500560E61}" srcId="{9967E459-C698-42B3-8E19-87316BEFF88F}" destId="{6FF57EB1-0003-4A02-9902-A17247C999A5}" srcOrd="1" destOrd="0" parTransId="{409AE861-B4D2-41F0-A55B-E695BA6B0D80}" sibTransId="{2D0A0856-2B36-4B0F-8C65-899921DFC341}"/>
    <dgm:cxn modelId="{AA4FDC73-090F-491A-8A51-3BF179100CE5}" type="presOf" srcId="{6FF57EB1-0003-4A02-9902-A17247C999A5}" destId="{B126DF34-A374-4407-86A3-75F81AEA26C7}" srcOrd="0" destOrd="0" presId="urn:microsoft.com/office/officeart/2005/8/layout/vList2"/>
    <dgm:cxn modelId="{4AC4997E-4ABE-4AD8-AFF5-B77A4B6D192D}" type="presOf" srcId="{9967E459-C698-42B3-8E19-87316BEFF88F}" destId="{44C7478F-1A6D-4D67-8385-DD93A7E5F85B}" srcOrd="0" destOrd="0" presId="urn:microsoft.com/office/officeart/2005/8/layout/vList2"/>
    <dgm:cxn modelId="{6071CA37-EDCB-4FD1-B33C-FC04A1184923}" type="presOf" srcId="{9F2A84B5-1B88-4748-8DCC-48B1BAC4C744}" destId="{19951AF1-E9A0-4558-BAE4-5992364A26B2}" srcOrd="0" destOrd="0" presId="urn:microsoft.com/office/officeart/2005/8/layout/vList2"/>
    <dgm:cxn modelId="{90497079-ABED-480E-A689-511919F11D11}" type="presOf" srcId="{CD52A61B-2CEE-43B4-A3CE-5D8292111571}" destId="{9C65F37B-4921-499B-A8C1-9D9CF015108C}" srcOrd="0" destOrd="0" presId="urn:microsoft.com/office/officeart/2005/8/layout/vList2"/>
    <dgm:cxn modelId="{A18A1D87-EAE1-402C-A1DE-8E1A8F291557}" srcId="{9967E459-C698-42B3-8E19-87316BEFF88F}" destId="{CD52A61B-2CEE-43B4-A3CE-5D8292111571}" srcOrd="3" destOrd="0" parTransId="{688E5873-1D0A-4AB6-87D0-5F374897F67C}" sibTransId="{E54BD413-4ED5-4729-81C0-FF6666343F2C}"/>
    <dgm:cxn modelId="{05939782-E995-4A69-8742-F2689BB8C09A}" srcId="{9967E459-C698-42B3-8E19-87316BEFF88F}" destId="{9F2A84B5-1B88-4748-8DCC-48B1BAC4C744}" srcOrd="0" destOrd="0" parTransId="{2ED80CA9-BE7F-42C8-8544-DB1281AAD650}" sibTransId="{9121BE3A-1F0C-4594-90F6-111A54181A59}"/>
    <dgm:cxn modelId="{05B9ED43-F001-4376-80CF-EA8089C7F5AE}" srcId="{9967E459-C698-42B3-8E19-87316BEFF88F}" destId="{2DF114A5-65F8-40A5-A733-BAA6B30AF382}" srcOrd="2" destOrd="0" parTransId="{09C11356-3478-48CC-81C4-584BD8CA50C8}" sibTransId="{D80BAA65-14AA-4997-AE80-3E15F7CC10EA}"/>
    <dgm:cxn modelId="{B00CA303-EC43-48B5-AA1B-AD0E24E4521D}" type="presParOf" srcId="{44C7478F-1A6D-4D67-8385-DD93A7E5F85B}" destId="{19951AF1-E9A0-4558-BAE4-5992364A26B2}" srcOrd="0" destOrd="0" presId="urn:microsoft.com/office/officeart/2005/8/layout/vList2"/>
    <dgm:cxn modelId="{3225E904-1F54-4BEB-A167-FBF83F808AB5}" type="presParOf" srcId="{44C7478F-1A6D-4D67-8385-DD93A7E5F85B}" destId="{E6436E5F-23C2-42BE-84D3-9666E5A80675}" srcOrd="1" destOrd="0" presId="urn:microsoft.com/office/officeart/2005/8/layout/vList2"/>
    <dgm:cxn modelId="{3080B7B6-C4BE-4604-826A-67D371981737}" type="presParOf" srcId="{44C7478F-1A6D-4D67-8385-DD93A7E5F85B}" destId="{B126DF34-A374-4407-86A3-75F81AEA26C7}" srcOrd="2" destOrd="0" presId="urn:microsoft.com/office/officeart/2005/8/layout/vList2"/>
    <dgm:cxn modelId="{F460A4A6-0BF5-4BFC-A50E-F461C78B6BE2}" type="presParOf" srcId="{44C7478F-1A6D-4D67-8385-DD93A7E5F85B}" destId="{1586F4C6-542E-443C-817B-4D954FC608AE}" srcOrd="3" destOrd="0" presId="urn:microsoft.com/office/officeart/2005/8/layout/vList2"/>
    <dgm:cxn modelId="{27CEC3C5-4F2A-4604-B4BC-35FF3EFF39E3}" type="presParOf" srcId="{44C7478F-1A6D-4D67-8385-DD93A7E5F85B}" destId="{A9ADE1A1-97A7-4C0E-BF41-25B09BD6D7F0}" srcOrd="4" destOrd="0" presId="urn:microsoft.com/office/officeart/2005/8/layout/vList2"/>
    <dgm:cxn modelId="{D562274F-B666-40BE-94DC-47E5E69F7E4D}" type="presParOf" srcId="{44C7478F-1A6D-4D67-8385-DD93A7E5F85B}" destId="{F600B4CB-3D23-4E51-817A-7989FBF58462}" srcOrd="5" destOrd="0" presId="urn:microsoft.com/office/officeart/2005/8/layout/vList2"/>
    <dgm:cxn modelId="{48270CFF-56D8-46F5-B1A0-DF21AEF88997}" type="presParOf" srcId="{44C7478F-1A6D-4D67-8385-DD93A7E5F85B}" destId="{9C65F37B-4921-499B-A8C1-9D9CF01510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250D59-71C2-4CDD-98C2-218FD91AAB71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4FA2947C-2D57-44C7-9222-748F9764ECB9}">
      <dgm:prSet phldrT="[Texto]"/>
      <dgm:spPr/>
      <dgm:t>
        <a:bodyPr/>
        <a:lstStyle/>
        <a:p>
          <a:r>
            <a:rPr lang="es-CL" b="1" dirty="0" smtClean="0"/>
            <a:t>Sentirse satisfecho</a:t>
          </a:r>
          <a:endParaRPr lang="es-CL" b="1" dirty="0"/>
        </a:p>
      </dgm:t>
    </dgm:pt>
    <dgm:pt modelId="{784AAFB9-5D25-4C18-8975-38BFFCE0B6AB}" type="parTrans" cxnId="{88C88E64-2120-4C76-8843-86E2C39A9CA1}">
      <dgm:prSet/>
      <dgm:spPr/>
      <dgm:t>
        <a:bodyPr/>
        <a:lstStyle/>
        <a:p>
          <a:endParaRPr lang="es-CL"/>
        </a:p>
      </dgm:t>
    </dgm:pt>
    <dgm:pt modelId="{FF66588A-CB45-4168-B6EE-F071633BE28E}" type="sibTrans" cxnId="{88C88E64-2120-4C76-8843-86E2C39A9CA1}">
      <dgm:prSet/>
      <dgm:spPr/>
      <dgm:t>
        <a:bodyPr/>
        <a:lstStyle/>
        <a:p>
          <a:endParaRPr lang="es-CL"/>
        </a:p>
      </dgm:t>
    </dgm:pt>
    <dgm:pt modelId="{F1CA905D-084A-463F-A256-53EC7E0791D1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Ser Bienvenido</a:t>
          </a:r>
          <a:endParaRPr lang="es-CL" b="1" dirty="0">
            <a:solidFill>
              <a:schemeClr val="tx1"/>
            </a:solidFill>
          </a:endParaRPr>
        </a:p>
      </dgm:t>
    </dgm:pt>
    <dgm:pt modelId="{CB2B9DE9-25DC-43E2-93C6-AA6875083CD9}" type="parTrans" cxnId="{933B63DA-42E4-40EA-9DD2-C1B9C215EBB5}">
      <dgm:prSet/>
      <dgm:spPr/>
      <dgm:t>
        <a:bodyPr/>
        <a:lstStyle/>
        <a:p>
          <a:endParaRPr lang="es-CL"/>
        </a:p>
      </dgm:t>
    </dgm:pt>
    <dgm:pt modelId="{7E5D5DFE-8723-47CF-A71C-1112A585F780}" type="sibTrans" cxnId="{933B63DA-42E4-40EA-9DD2-C1B9C215EBB5}">
      <dgm:prSet/>
      <dgm:spPr/>
      <dgm:t>
        <a:bodyPr/>
        <a:lstStyle/>
        <a:p>
          <a:endParaRPr lang="es-CL"/>
        </a:p>
      </dgm:t>
    </dgm:pt>
    <dgm:pt modelId="{4AFBF216-B7EB-4564-8261-E929CA9397E1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Ser escuchado</a:t>
          </a:r>
          <a:endParaRPr lang="es-CL" b="1" dirty="0">
            <a:solidFill>
              <a:schemeClr val="tx1"/>
            </a:solidFill>
          </a:endParaRPr>
        </a:p>
      </dgm:t>
    </dgm:pt>
    <dgm:pt modelId="{F2AE7AB8-A5AF-43C1-95AB-AC68C19785B2}" type="parTrans" cxnId="{03078E6B-704A-49E7-9C6C-1CF63975D29A}">
      <dgm:prSet/>
      <dgm:spPr/>
      <dgm:t>
        <a:bodyPr/>
        <a:lstStyle/>
        <a:p>
          <a:endParaRPr lang="es-CL"/>
        </a:p>
      </dgm:t>
    </dgm:pt>
    <dgm:pt modelId="{783B7931-A50F-4656-9D96-73308C1B8237}" type="sibTrans" cxnId="{03078E6B-704A-49E7-9C6C-1CF63975D29A}">
      <dgm:prSet/>
      <dgm:spPr/>
      <dgm:t>
        <a:bodyPr/>
        <a:lstStyle/>
        <a:p>
          <a:endParaRPr lang="es-CL"/>
        </a:p>
      </dgm:t>
    </dgm:pt>
    <dgm:pt modelId="{1FA7D0F1-6E5B-4322-AD34-18813382022E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CL" sz="2000" b="1" dirty="0" smtClean="0">
              <a:solidFill>
                <a:srgbClr val="FF0000"/>
              </a:solidFill>
            </a:rPr>
            <a:t>Sentir confianza</a:t>
          </a:r>
          <a:endParaRPr lang="es-CL" sz="2000" b="1" dirty="0">
            <a:solidFill>
              <a:srgbClr val="FF0000"/>
            </a:solidFill>
          </a:endParaRPr>
        </a:p>
      </dgm:t>
    </dgm:pt>
    <dgm:pt modelId="{1F2E5081-841F-425F-A1E7-C74337BFEDDD}" type="parTrans" cxnId="{4B73472D-ACF4-423A-9BAB-59C688A701E7}">
      <dgm:prSet/>
      <dgm:spPr/>
      <dgm:t>
        <a:bodyPr/>
        <a:lstStyle/>
        <a:p>
          <a:endParaRPr lang="es-CL"/>
        </a:p>
      </dgm:t>
    </dgm:pt>
    <dgm:pt modelId="{6A96D0E0-C1F5-45B8-A12D-E6BC1B3A6D26}" type="sibTrans" cxnId="{4B73472D-ACF4-423A-9BAB-59C688A701E7}">
      <dgm:prSet/>
      <dgm:spPr/>
      <dgm:t>
        <a:bodyPr/>
        <a:lstStyle/>
        <a:p>
          <a:endParaRPr lang="es-CL"/>
        </a:p>
      </dgm:t>
    </dgm:pt>
    <dgm:pt modelId="{80A5324C-F486-4959-B486-F68E4D21A2CD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Sentirse seguro</a:t>
          </a:r>
          <a:endParaRPr lang="es-CL" b="1" dirty="0">
            <a:solidFill>
              <a:schemeClr val="tx1"/>
            </a:solidFill>
          </a:endParaRPr>
        </a:p>
      </dgm:t>
    </dgm:pt>
    <dgm:pt modelId="{DDE5EE46-B492-4469-B68A-0F68C0A05AAA}" type="parTrans" cxnId="{9F1A24C7-7B2F-42B5-BB48-01989571F434}">
      <dgm:prSet/>
      <dgm:spPr/>
      <dgm:t>
        <a:bodyPr/>
        <a:lstStyle/>
        <a:p>
          <a:endParaRPr lang="es-CL"/>
        </a:p>
      </dgm:t>
    </dgm:pt>
    <dgm:pt modelId="{8A7E6729-1F75-447A-BF71-680CDA5B297A}" type="sibTrans" cxnId="{9F1A24C7-7B2F-42B5-BB48-01989571F434}">
      <dgm:prSet/>
      <dgm:spPr/>
      <dgm:t>
        <a:bodyPr/>
        <a:lstStyle/>
        <a:p>
          <a:endParaRPr lang="es-CL"/>
        </a:p>
      </dgm:t>
    </dgm:pt>
    <dgm:pt modelId="{1A1E2C3A-17AB-48B7-B3B2-6BA6E00CFF33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Sentirse importante</a:t>
          </a:r>
          <a:endParaRPr lang="es-CL" b="1" dirty="0">
            <a:solidFill>
              <a:schemeClr val="tx1"/>
            </a:solidFill>
          </a:endParaRPr>
        </a:p>
      </dgm:t>
    </dgm:pt>
    <dgm:pt modelId="{E2879DF6-07A7-4E46-9C6E-1A36B7D3A1BC}" type="parTrans" cxnId="{7182293B-9FF4-4A19-BAF6-9CF86352023E}">
      <dgm:prSet/>
      <dgm:spPr/>
      <dgm:t>
        <a:bodyPr/>
        <a:lstStyle/>
        <a:p>
          <a:endParaRPr lang="es-CL"/>
        </a:p>
      </dgm:t>
    </dgm:pt>
    <dgm:pt modelId="{1B7E2E01-DBED-43BA-9EE5-9B43361139F8}" type="sibTrans" cxnId="{7182293B-9FF4-4A19-BAF6-9CF86352023E}">
      <dgm:prSet/>
      <dgm:spPr/>
      <dgm:t>
        <a:bodyPr/>
        <a:lstStyle/>
        <a:p>
          <a:endParaRPr lang="es-CL"/>
        </a:p>
      </dgm:t>
    </dgm:pt>
    <dgm:pt modelId="{39983917-EEBC-459F-8F54-7638809F6859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Ser comprendido</a:t>
          </a:r>
          <a:endParaRPr lang="es-CL" b="1" dirty="0">
            <a:solidFill>
              <a:schemeClr val="tx1"/>
            </a:solidFill>
          </a:endParaRPr>
        </a:p>
      </dgm:t>
    </dgm:pt>
    <dgm:pt modelId="{7A4A252E-5D8B-44FE-9696-2A56EBD898FB}" type="parTrans" cxnId="{7BCA3CD8-460C-4AA7-BFF7-EF3F69F49947}">
      <dgm:prSet/>
      <dgm:spPr/>
      <dgm:t>
        <a:bodyPr/>
        <a:lstStyle/>
        <a:p>
          <a:endParaRPr lang="es-CL"/>
        </a:p>
      </dgm:t>
    </dgm:pt>
    <dgm:pt modelId="{EDCB4DB9-3B41-4E50-A09B-7B94D1C74019}" type="sibTrans" cxnId="{7BCA3CD8-460C-4AA7-BFF7-EF3F69F49947}">
      <dgm:prSet/>
      <dgm:spPr/>
      <dgm:t>
        <a:bodyPr/>
        <a:lstStyle/>
        <a:p>
          <a:endParaRPr lang="es-CL"/>
        </a:p>
      </dgm:t>
    </dgm:pt>
    <dgm:pt modelId="{E57249CE-E621-46D7-B215-3EC66B719E09}" type="pres">
      <dgm:prSet presAssocID="{BD250D59-71C2-4CDD-98C2-218FD91AAB7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A93CCF2-C55C-4F14-9E62-4B0235FF7460}" type="pres">
      <dgm:prSet presAssocID="{4FA2947C-2D57-44C7-9222-748F9764ECB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ES"/>
        </a:p>
      </dgm:t>
    </dgm:pt>
    <dgm:pt modelId="{A13D30C8-8362-4D5D-B7B1-947D95FDA348}" type="pres">
      <dgm:prSet presAssocID="{F1CA905D-084A-463F-A256-53EC7E0791D1}" presName="Accent1" presStyleCnt="0"/>
      <dgm:spPr/>
    </dgm:pt>
    <dgm:pt modelId="{5460DD2B-6850-45F3-8BB6-44CF437D9681}" type="pres">
      <dgm:prSet presAssocID="{F1CA905D-084A-463F-A256-53EC7E0791D1}" presName="Accent" presStyleLbl="bgShp" presStyleIdx="0" presStyleCnt="6"/>
      <dgm:spPr/>
    </dgm:pt>
    <dgm:pt modelId="{2FF1178E-C1A3-43EB-8D6F-2304EC0E4183}" type="pres">
      <dgm:prSet presAssocID="{F1CA905D-084A-463F-A256-53EC7E0791D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DAE2D9-0BB2-46D4-82D3-EF46D17D9EFE}" type="pres">
      <dgm:prSet presAssocID="{4AFBF216-B7EB-4564-8261-E929CA9397E1}" presName="Accent2" presStyleCnt="0"/>
      <dgm:spPr/>
    </dgm:pt>
    <dgm:pt modelId="{DD69142D-3827-4BFD-8CFA-FBC99628021D}" type="pres">
      <dgm:prSet presAssocID="{4AFBF216-B7EB-4564-8261-E929CA9397E1}" presName="Accent" presStyleLbl="bgShp" presStyleIdx="1" presStyleCnt="6"/>
      <dgm:spPr/>
    </dgm:pt>
    <dgm:pt modelId="{038C694B-F694-460E-BEDC-3CE4A02FF700}" type="pres">
      <dgm:prSet presAssocID="{4AFBF216-B7EB-4564-8261-E929CA9397E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FB03A8-19D4-4319-A5C0-98F3F441146A}" type="pres">
      <dgm:prSet presAssocID="{1FA7D0F1-6E5B-4322-AD34-18813382022E}" presName="Accent3" presStyleCnt="0"/>
      <dgm:spPr/>
    </dgm:pt>
    <dgm:pt modelId="{D025CB3A-6E75-42EB-ABC3-C0ECDB6A56FD}" type="pres">
      <dgm:prSet presAssocID="{1FA7D0F1-6E5B-4322-AD34-18813382022E}" presName="Accent" presStyleLbl="bgShp" presStyleIdx="2" presStyleCnt="6"/>
      <dgm:spPr/>
    </dgm:pt>
    <dgm:pt modelId="{E09F726C-2622-4208-874E-A15128CB5FE4}" type="pres">
      <dgm:prSet presAssocID="{1FA7D0F1-6E5B-4322-AD34-18813382022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9F2A28-CBD5-4161-91FE-3D863ADB15FE}" type="pres">
      <dgm:prSet presAssocID="{80A5324C-F486-4959-B486-F68E4D21A2CD}" presName="Accent4" presStyleCnt="0"/>
      <dgm:spPr/>
    </dgm:pt>
    <dgm:pt modelId="{A9C264CD-F255-4E2C-864D-296E8C1FDA79}" type="pres">
      <dgm:prSet presAssocID="{80A5324C-F486-4959-B486-F68E4D21A2CD}" presName="Accent" presStyleLbl="bgShp" presStyleIdx="3" presStyleCnt="6"/>
      <dgm:spPr/>
    </dgm:pt>
    <dgm:pt modelId="{E471B9E2-1C8E-431E-B978-1607673800D7}" type="pres">
      <dgm:prSet presAssocID="{80A5324C-F486-4959-B486-F68E4D21A2C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8964F30-5A5C-434A-8B19-1A8465006D86}" type="pres">
      <dgm:prSet presAssocID="{1A1E2C3A-17AB-48B7-B3B2-6BA6E00CFF33}" presName="Accent5" presStyleCnt="0"/>
      <dgm:spPr/>
    </dgm:pt>
    <dgm:pt modelId="{87C9265A-A5CD-4029-955E-70284D081452}" type="pres">
      <dgm:prSet presAssocID="{1A1E2C3A-17AB-48B7-B3B2-6BA6E00CFF33}" presName="Accent" presStyleLbl="bgShp" presStyleIdx="4" presStyleCnt="6"/>
      <dgm:spPr/>
    </dgm:pt>
    <dgm:pt modelId="{12BDDF75-9632-414D-AB87-0513BA029342}" type="pres">
      <dgm:prSet presAssocID="{1A1E2C3A-17AB-48B7-B3B2-6BA6E00CFF3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421F8F-3D72-48BD-B165-A3019B8911F5}" type="pres">
      <dgm:prSet presAssocID="{39983917-EEBC-459F-8F54-7638809F6859}" presName="Accent6" presStyleCnt="0"/>
      <dgm:spPr/>
    </dgm:pt>
    <dgm:pt modelId="{F26EF000-7EB5-427B-BCD2-77B1BAD6ECAD}" type="pres">
      <dgm:prSet presAssocID="{39983917-EEBC-459F-8F54-7638809F6859}" presName="Accent" presStyleLbl="bgShp" presStyleIdx="5" presStyleCnt="6"/>
      <dgm:spPr/>
    </dgm:pt>
    <dgm:pt modelId="{EE2E85A9-8A60-4459-AFA0-C7F3E9D897CF}" type="pres">
      <dgm:prSet presAssocID="{39983917-EEBC-459F-8F54-7638809F685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C88E64-2120-4C76-8843-86E2C39A9CA1}" srcId="{BD250D59-71C2-4CDD-98C2-218FD91AAB71}" destId="{4FA2947C-2D57-44C7-9222-748F9764ECB9}" srcOrd="0" destOrd="0" parTransId="{784AAFB9-5D25-4C18-8975-38BFFCE0B6AB}" sibTransId="{FF66588A-CB45-4168-B6EE-F071633BE28E}"/>
    <dgm:cxn modelId="{34FC970D-A2E8-4CC5-B2E8-50E272CB066E}" type="presOf" srcId="{39983917-EEBC-459F-8F54-7638809F6859}" destId="{EE2E85A9-8A60-4459-AFA0-C7F3E9D897CF}" srcOrd="0" destOrd="0" presId="urn:microsoft.com/office/officeart/2011/layout/HexagonRadial"/>
    <dgm:cxn modelId="{7BCA3CD8-460C-4AA7-BFF7-EF3F69F49947}" srcId="{4FA2947C-2D57-44C7-9222-748F9764ECB9}" destId="{39983917-EEBC-459F-8F54-7638809F6859}" srcOrd="5" destOrd="0" parTransId="{7A4A252E-5D8B-44FE-9696-2A56EBD898FB}" sibTransId="{EDCB4DB9-3B41-4E50-A09B-7B94D1C74019}"/>
    <dgm:cxn modelId="{4DBDBD9E-CBA4-410C-BBBB-AE6B845D0BD3}" type="presOf" srcId="{F1CA905D-084A-463F-A256-53EC7E0791D1}" destId="{2FF1178E-C1A3-43EB-8D6F-2304EC0E4183}" srcOrd="0" destOrd="0" presId="urn:microsoft.com/office/officeart/2011/layout/HexagonRadial"/>
    <dgm:cxn modelId="{7509A988-0306-4244-A31C-BE6A792BBD64}" type="presOf" srcId="{1FA7D0F1-6E5B-4322-AD34-18813382022E}" destId="{E09F726C-2622-4208-874E-A15128CB5FE4}" srcOrd="0" destOrd="0" presId="urn:microsoft.com/office/officeart/2011/layout/HexagonRadial"/>
    <dgm:cxn modelId="{F1B4E181-044E-4036-9CF7-80A719D6BDA7}" type="presOf" srcId="{1A1E2C3A-17AB-48B7-B3B2-6BA6E00CFF33}" destId="{12BDDF75-9632-414D-AB87-0513BA029342}" srcOrd="0" destOrd="0" presId="urn:microsoft.com/office/officeart/2011/layout/HexagonRadial"/>
    <dgm:cxn modelId="{AD719127-6EC8-48D2-BF76-5B366713FEDC}" type="presOf" srcId="{80A5324C-F486-4959-B486-F68E4D21A2CD}" destId="{E471B9E2-1C8E-431E-B978-1607673800D7}" srcOrd="0" destOrd="0" presId="urn:microsoft.com/office/officeart/2011/layout/HexagonRadial"/>
    <dgm:cxn modelId="{E24878E9-442E-48C0-B501-1C6F19DC583E}" type="presOf" srcId="{4AFBF216-B7EB-4564-8261-E929CA9397E1}" destId="{038C694B-F694-460E-BEDC-3CE4A02FF700}" srcOrd="0" destOrd="0" presId="urn:microsoft.com/office/officeart/2011/layout/HexagonRadial"/>
    <dgm:cxn modelId="{4B73472D-ACF4-423A-9BAB-59C688A701E7}" srcId="{4FA2947C-2D57-44C7-9222-748F9764ECB9}" destId="{1FA7D0F1-6E5B-4322-AD34-18813382022E}" srcOrd="2" destOrd="0" parTransId="{1F2E5081-841F-425F-A1E7-C74337BFEDDD}" sibTransId="{6A96D0E0-C1F5-45B8-A12D-E6BC1B3A6D26}"/>
    <dgm:cxn modelId="{BD2BA25F-3221-4C76-ADA0-DFCA41CE88C2}" type="presOf" srcId="{4FA2947C-2D57-44C7-9222-748F9764ECB9}" destId="{CA93CCF2-C55C-4F14-9E62-4B0235FF7460}" srcOrd="0" destOrd="0" presId="urn:microsoft.com/office/officeart/2011/layout/HexagonRadial"/>
    <dgm:cxn modelId="{7182293B-9FF4-4A19-BAF6-9CF86352023E}" srcId="{4FA2947C-2D57-44C7-9222-748F9764ECB9}" destId="{1A1E2C3A-17AB-48B7-B3B2-6BA6E00CFF33}" srcOrd="4" destOrd="0" parTransId="{E2879DF6-07A7-4E46-9C6E-1A36B7D3A1BC}" sibTransId="{1B7E2E01-DBED-43BA-9EE5-9B43361139F8}"/>
    <dgm:cxn modelId="{933B63DA-42E4-40EA-9DD2-C1B9C215EBB5}" srcId="{4FA2947C-2D57-44C7-9222-748F9764ECB9}" destId="{F1CA905D-084A-463F-A256-53EC7E0791D1}" srcOrd="0" destOrd="0" parTransId="{CB2B9DE9-25DC-43E2-93C6-AA6875083CD9}" sibTransId="{7E5D5DFE-8723-47CF-A71C-1112A585F780}"/>
    <dgm:cxn modelId="{FBA418B9-E463-4216-98A9-C059DFF9CF3A}" type="presOf" srcId="{BD250D59-71C2-4CDD-98C2-218FD91AAB71}" destId="{E57249CE-E621-46D7-B215-3EC66B719E09}" srcOrd="0" destOrd="0" presId="urn:microsoft.com/office/officeart/2011/layout/HexagonRadial"/>
    <dgm:cxn modelId="{9F1A24C7-7B2F-42B5-BB48-01989571F434}" srcId="{4FA2947C-2D57-44C7-9222-748F9764ECB9}" destId="{80A5324C-F486-4959-B486-F68E4D21A2CD}" srcOrd="3" destOrd="0" parTransId="{DDE5EE46-B492-4469-B68A-0F68C0A05AAA}" sibTransId="{8A7E6729-1F75-447A-BF71-680CDA5B297A}"/>
    <dgm:cxn modelId="{03078E6B-704A-49E7-9C6C-1CF63975D29A}" srcId="{4FA2947C-2D57-44C7-9222-748F9764ECB9}" destId="{4AFBF216-B7EB-4564-8261-E929CA9397E1}" srcOrd="1" destOrd="0" parTransId="{F2AE7AB8-A5AF-43C1-95AB-AC68C19785B2}" sibTransId="{783B7931-A50F-4656-9D96-73308C1B8237}"/>
    <dgm:cxn modelId="{3D9C4CEB-1A83-4385-B145-66E4119167EE}" type="presParOf" srcId="{E57249CE-E621-46D7-B215-3EC66B719E09}" destId="{CA93CCF2-C55C-4F14-9E62-4B0235FF7460}" srcOrd="0" destOrd="0" presId="urn:microsoft.com/office/officeart/2011/layout/HexagonRadial"/>
    <dgm:cxn modelId="{82FC78E7-A013-4CEB-A60D-C08EBF055DEE}" type="presParOf" srcId="{E57249CE-E621-46D7-B215-3EC66B719E09}" destId="{A13D30C8-8362-4D5D-B7B1-947D95FDA348}" srcOrd="1" destOrd="0" presId="urn:microsoft.com/office/officeart/2011/layout/HexagonRadial"/>
    <dgm:cxn modelId="{7A24C443-DE23-4526-92ED-252358A69762}" type="presParOf" srcId="{A13D30C8-8362-4D5D-B7B1-947D95FDA348}" destId="{5460DD2B-6850-45F3-8BB6-44CF437D9681}" srcOrd="0" destOrd="0" presId="urn:microsoft.com/office/officeart/2011/layout/HexagonRadial"/>
    <dgm:cxn modelId="{3EB3F3F2-1361-4761-9975-DDF367B26FF7}" type="presParOf" srcId="{E57249CE-E621-46D7-B215-3EC66B719E09}" destId="{2FF1178E-C1A3-43EB-8D6F-2304EC0E4183}" srcOrd="2" destOrd="0" presId="urn:microsoft.com/office/officeart/2011/layout/HexagonRadial"/>
    <dgm:cxn modelId="{973F4B39-AF17-4B3B-A077-E904C910F16F}" type="presParOf" srcId="{E57249CE-E621-46D7-B215-3EC66B719E09}" destId="{D8DAE2D9-0BB2-46D4-82D3-EF46D17D9EFE}" srcOrd="3" destOrd="0" presId="urn:microsoft.com/office/officeart/2011/layout/HexagonRadial"/>
    <dgm:cxn modelId="{50584809-0650-492D-8DF7-7159F7BCDC6D}" type="presParOf" srcId="{D8DAE2D9-0BB2-46D4-82D3-EF46D17D9EFE}" destId="{DD69142D-3827-4BFD-8CFA-FBC99628021D}" srcOrd="0" destOrd="0" presId="urn:microsoft.com/office/officeart/2011/layout/HexagonRadial"/>
    <dgm:cxn modelId="{D9BE9CE0-667E-4D0D-8B6C-D22EC7FC0646}" type="presParOf" srcId="{E57249CE-E621-46D7-B215-3EC66B719E09}" destId="{038C694B-F694-460E-BEDC-3CE4A02FF700}" srcOrd="4" destOrd="0" presId="urn:microsoft.com/office/officeart/2011/layout/HexagonRadial"/>
    <dgm:cxn modelId="{ABFA94F2-B8B6-42AF-AFE6-4BC4517F397F}" type="presParOf" srcId="{E57249CE-E621-46D7-B215-3EC66B719E09}" destId="{C2FB03A8-19D4-4319-A5C0-98F3F441146A}" srcOrd="5" destOrd="0" presId="urn:microsoft.com/office/officeart/2011/layout/HexagonRadial"/>
    <dgm:cxn modelId="{E1A5E6C6-0DA8-473C-A709-A40E0B5CBB97}" type="presParOf" srcId="{C2FB03A8-19D4-4319-A5C0-98F3F441146A}" destId="{D025CB3A-6E75-42EB-ABC3-C0ECDB6A56FD}" srcOrd="0" destOrd="0" presId="urn:microsoft.com/office/officeart/2011/layout/HexagonRadial"/>
    <dgm:cxn modelId="{24F369C0-8A2F-439A-BB63-C15209B6C7EE}" type="presParOf" srcId="{E57249CE-E621-46D7-B215-3EC66B719E09}" destId="{E09F726C-2622-4208-874E-A15128CB5FE4}" srcOrd="6" destOrd="0" presId="urn:microsoft.com/office/officeart/2011/layout/HexagonRadial"/>
    <dgm:cxn modelId="{EEC1B3CD-5A17-4E1D-9165-4786DD2953AE}" type="presParOf" srcId="{E57249CE-E621-46D7-B215-3EC66B719E09}" destId="{2A9F2A28-CBD5-4161-91FE-3D863ADB15FE}" srcOrd="7" destOrd="0" presId="urn:microsoft.com/office/officeart/2011/layout/HexagonRadial"/>
    <dgm:cxn modelId="{2ABBA3B7-85EC-4E51-B2C9-60FF5E3F6C6D}" type="presParOf" srcId="{2A9F2A28-CBD5-4161-91FE-3D863ADB15FE}" destId="{A9C264CD-F255-4E2C-864D-296E8C1FDA79}" srcOrd="0" destOrd="0" presId="urn:microsoft.com/office/officeart/2011/layout/HexagonRadial"/>
    <dgm:cxn modelId="{270BE0D0-7B8E-4DAE-87CC-30D8315D4BAE}" type="presParOf" srcId="{E57249CE-E621-46D7-B215-3EC66B719E09}" destId="{E471B9E2-1C8E-431E-B978-1607673800D7}" srcOrd="8" destOrd="0" presId="urn:microsoft.com/office/officeart/2011/layout/HexagonRadial"/>
    <dgm:cxn modelId="{09F9AAB0-F136-426C-B9E7-D4A27E50EF12}" type="presParOf" srcId="{E57249CE-E621-46D7-B215-3EC66B719E09}" destId="{08964F30-5A5C-434A-8B19-1A8465006D86}" srcOrd="9" destOrd="0" presId="urn:microsoft.com/office/officeart/2011/layout/HexagonRadial"/>
    <dgm:cxn modelId="{C4EB3BE9-0FED-47C6-AC4F-38C5066FF009}" type="presParOf" srcId="{08964F30-5A5C-434A-8B19-1A8465006D86}" destId="{87C9265A-A5CD-4029-955E-70284D081452}" srcOrd="0" destOrd="0" presId="urn:microsoft.com/office/officeart/2011/layout/HexagonRadial"/>
    <dgm:cxn modelId="{B44682D1-8AFE-4020-A377-782AA49CC918}" type="presParOf" srcId="{E57249CE-E621-46D7-B215-3EC66B719E09}" destId="{12BDDF75-9632-414D-AB87-0513BA029342}" srcOrd="10" destOrd="0" presId="urn:microsoft.com/office/officeart/2011/layout/HexagonRadial"/>
    <dgm:cxn modelId="{919BFCE9-2C53-41CC-95A4-AA3691F6D947}" type="presParOf" srcId="{E57249CE-E621-46D7-B215-3EC66B719E09}" destId="{7D421F8F-3D72-48BD-B165-A3019B8911F5}" srcOrd="11" destOrd="0" presId="urn:microsoft.com/office/officeart/2011/layout/HexagonRadial"/>
    <dgm:cxn modelId="{77B3F1BD-8CDE-4149-8A68-6F9378E6F96C}" type="presParOf" srcId="{7D421F8F-3D72-48BD-B165-A3019B8911F5}" destId="{F26EF000-7EB5-427B-BCD2-77B1BAD6ECAD}" srcOrd="0" destOrd="0" presId="urn:microsoft.com/office/officeart/2011/layout/HexagonRadial"/>
    <dgm:cxn modelId="{83450357-5EC0-4B15-877A-022371E5A959}" type="presParOf" srcId="{E57249CE-E621-46D7-B215-3EC66B719E09}" destId="{EE2E85A9-8A60-4459-AFA0-C7F3E9D897C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F305FD-D3A6-4AFA-AD23-EE12CFCA9141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CL"/>
        </a:p>
      </dgm:t>
    </dgm:pt>
    <dgm:pt modelId="{F83D1AEE-C38C-43A6-B229-83D4C1BC5413}">
      <dgm:prSet phldrT="[Texto]" custT="1"/>
      <dgm:spPr/>
      <dgm:t>
        <a:bodyPr/>
        <a:lstStyle/>
        <a:p>
          <a:r>
            <a:rPr lang="es-CL" sz="2400" b="1" dirty="0" smtClean="0">
              <a:solidFill>
                <a:schemeClr val="tx1"/>
              </a:solidFill>
            </a:rPr>
            <a:t>Énfasis en el nivel de cumplimiento sin incentivar u orientar una mejora continua</a:t>
          </a:r>
          <a:endParaRPr lang="es-CL" sz="2400" dirty="0"/>
        </a:p>
      </dgm:t>
    </dgm:pt>
    <dgm:pt modelId="{3CE8EA5F-A0CF-4B61-B147-2AE2D9EFBBDA}" type="parTrans" cxnId="{DD74D084-4D63-442A-B778-0BED8C32A087}">
      <dgm:prSet/>
      <dgm:spPr/>
      <dgm:t>
        <a:bodyPr/>
        <a:lstStyle/>
        <a:p>
          <a:endParaRPr lang="es-CL"/>
        </a:p>
      </dgm:t>
    </dgm:pt>
    <dgm:pt modelId="{95F01198-E376-4F54-A13E-886B3C22C164}" type="sibTrans" cxnId="{DD74D084-4D63-442A-B778-0BED8C32A087}">
      <dgm:prSet/>
      <dgm:spPr/>
      <dgm:t>
        <a:bodyPr/>
        <a:lstStyle/>
        <a:p>
          <a:endParaRPr lang="es-CL"/>
        </a:p>
      </dgm:t>
    </dgm:pt>
    <dgm:pt modelId="{E20A0433-E9AC-4A52-B462-92C8F995148A}">
      <dgm:prSet phldrT="[Texto]" custT="1"/>
      <dgm:spPr/>
      <dgm:t>
        <a:bodyPr/>
        <a:lstStyle/>
        <a:p>
          <a:r>
            <a:rPr lang="es-CL" sz="2400" b="1" dirty="0" smtClean="0">
              <a:solidFill>
                <a:schemeClr val="tx1"/>
              </a:solidFill>
            </a:rPr>
            <a:t>Implementación acelerada de los procedimientos</a:t>
          </a:r>
          <a:endParaRPr lang="es-CL" sz="2400" b="1" dirty="0">
            <a:solidFill>
              <a:schemeClr val="tx1"/>
            </a:solidFill>
          </a:endParaRPr>
        </a:p>
      </dgm:t>
    </dgm:pt>
    <dgm:pt modelId="{7AFE2D1A-78B2-464F-AACE-0DEA01A3382B}" type="parTrans" cxnId="{BFD919FB-639F-4E9B-9521-C5D8BBB8C99A}">
      <dgm:prSet/>
      <dgm:spPr/>
      <dgm:t>
        <a:bodyPr/>
        <a:lstStyle/>
        <a:p>
          <a:endParaRPr lang="es-CL"/>
        </a:p>
      </dgm:t>
    </dgm:pt>
    <dgm:pt modelId="{C2219603-147E-45CA-B23E-4A4359107B05}" type="sibTrans" cxnId="{BFD919FB-639F-4E9B-9521-C5D8BBB8C99A}">
      <dgm:prSet/>
      <dgm:spPr/>
      <dgm:t>
        <a:bodyPr/>
        <a:lstStyle/>
        <a:p>
          <a:endParaRPr lang="es-CL"/>
        </a:p>
      </dgm:t>
    </dgm:pt>
    <dgm:pt modelId="{CB4E95D9-5C79-484C-B48C-90BF83F1C85D}">
      <dgm:prSet phldrT="[Texto]" custT="1"/>
      <dgm:spPr/>
      <dgm:t>
        <a:bodyPr/>
        <a:lstStyle/>
        <a:p>
          <a:r>
            <a:rPr lang="es-CL" sz="2400" b="1" dirty="0" smtClean="0">
              <a:solidFill>
                <a:schemeClr val="tx1"/>
              </a:solidFill>
            </a:rPr>
            <a:t>Proyecto de Ley de Autorización de Funcionamiento</a:t>
          </a:r>
          <a:endParaRPr lang="es-CL" sz="2400" b="1" dirty="0">
            <a:solidFill>
              <a:schemeClr val="tx1"/>
            </a:solidFill>
          </a:endParaRPr>
        </a:p>
      </dgm:t>
    </dgm:pt>
    <dgm:pt modelId="{0F1A9756-21D2-4579-B825-A4C68C311B9C}" type="parTrans" cxnId="{6C4573D8-3ECB-4869-BE3D-2CDA4ED28E63}">
      <dgm:prSet/>
      <dgm:spPr/>
      <dgm:t>
        <a:bodyPr/>
        <a:lstStyle/>
        <a:p>
          <a:endParaRPr lang="es-CL"/>
        </a:p>
      </dgm:t>
    </dgm:pt>
    <dgm:pt modelId="{6E991265-46C5-4B06-A191-2E55840991BC}" type="sibTrans" cxnId="{6C4573D8-3ECB-4869-BE3D-2CDA4ED28E63}">
      <dgm:prSet/>
      <dgm:spPr/>
      <dgm:t>
        <a:bodyPr/>
        <a:lstStyle/>
        <a:p>
          <a:endParaRPr lang="es-CL"/>
        </a:p>
      </dgm:t>
    </dgm:pt>
    <dgm:pt modelId="{A0680772-232C-4B26-A6F9-63326DD63481}">
      <dgm:prSet phldrT="[Texto]" custT="1"/>
      <dgm:spPr/>
      <dgm:t>
        <a:bodyPr/>
        <a:lstStyle/>
        <a:p>
          <a:r>
            <a:rPr lang="es-CL" sz="2400" b="1" dirty="0" smtClean="0">
              <a:solidFill>
                <a:schemeClr val="tx1"/>
              </a:solidFill>
            </a:rPr>
            <a:t>Diferentes estándares entre Reconocimiento Oficial v/s Certificación JUNJI</a:t>
          </a:r>
          <a:endParaRPr lang="es-CL" sz="2400" b="1" dirty="0">
            <a:solidFill>
              <a:schemeClr val="tx1"/>
            </a:solidFill>
          </a:endParaRPr>
        </a:p>
      </dgm:t>
    </dgm:pt>
    <dgm:pt modelId="{871F7EB7-0388-46FD-A4AD-E8E9213CD930}" type="parTrans" cxnId="{A382AF26-A13C-4D9B-A827-C6818171E818}">
      <dgm:prSet/>
      <dgm:spPr/>
      <dgm:t>
        <a:bodyPr/>
        <a:lstStyle/>
        <a:p>
          <a:endParaRPr lang="es-CL"/>
        </a:p>
      </dgm:t>
    </dgm:pt>
    <dgm:pt modelId="{56325B76-E467-4901-80D7-BC84D072A262}" type="sibTrans" cxnId="{A382AF26-A13C-4D9B-A827-C6818171E818}">
      <dgm:prSet/>
      <dgm:spPr/>
      <dgm:t>
        <a:bodyPr/>
        <a:lstStyle/>
        <a:p>
          <a:endParaRPr lang="es-CL"/>
        </a:p>
      </dgm:t>
    </dgm:pt>
    <dgm:pt modelId="{8531D749-21E9-4133-9B91-636CB2BF5065}">
      <dgm:prSet phldrT="[Texto]" custT="1"/>
      <dgm:spPr/>
      <dgm:t>
        <a:bodyPr/>
        <a:lstStyle/>
        <a:p>
          <a:r>
            <a:rPr lang="es-CL" sz="2400" b="1" dirty="0" smtClean="0">
              <a:solidFill>
                <a:schemeClr val="tx1"/>
              </a:solidFill>
            </a:rPr>
            <a:t>Escasa coordinación al interior entre fiscalización y otras unidades</a:t>
          </a:r>
          <a:endParaRPr lang="es-CL" sz="2400" b="1" dirty="0">
            <a:solidFill>
              <a:schemeClr val="tx1"/>
            </a:solidFill>
          </a:endParaRPr>
        </a:p>
      </dgm:t>
    </dgm:pt>
    <dgm:pt modelId="{B4DBA562-C313-4E0A-B508-DBF3B766FAD1}" type="parTrans" cxnId="{D143631B-8CB7-482D-B1DD-AACCD4FA3AD6}">
      <dgm:prSet/>
      <dgm:spPr/>
      <dgm:t>
        <a:bodyPr/>
        <a:lstStyle/>
        <a:p>
          <a:endParaRPr lang="es-CL"/>
        </a:p>
      </dgm:t>
    </dgm:pt>
    <dgm:pt modelId="{B8974537-CEF6-42E1-A0AA-72FE77C8167A}" type="sibTrans" cxnId="{D143631B-8CB7-482D-B1DD-AACCD4FA3AD6}">
      <dgm:prSet/>
      <dgm:spPr/>
      <dgm:t>
        <a:bodyPr/>
        <a:lstStyle/>
        <a:p>
          <a:endParaRPr lang="es-CL"/>
        </a:p>
      </dgm:t>
    </dgm:pt>
    <dgm:pt modelId="{F6C1EE18-43E0-48DD-B107-CD895029A31C}">
      <dgm:prSet phldrT="[Texto]" custT="1"/>
      <dgm:spPr/>
      <dgm:t>
        <a:bodyPr/>
        <a:lstStyle/>
        <a:p>
          <a:r>
            <a:rPr lang="es-CL" sz="2400" b="1" dirty="0" smtClean="0">
              <a:solidFill>
                <a:schemeClr val="tx1"/>
              </a:solidFill>
            </a:rPr>
            <a:t>Énfasis en aspectos cuantitativos por sobre los cualitativos</a:t>
          </a:r>
          <a:endParaRPr lang="es-CL" sz="2400" b="1" dirty="0">
            <a:solidFill>
              <a:schemeClr val="tx1"/>
            </a:solidFill>
          </a:endParaRPr>
        </a:p>
      </dgm:t>
    </dgm:pt>
    <dgm:pt modelId="{28380162-DCE4-4F31-9F6A-22030D39FC0E}" type="parTrans" cxnId="{2289489A-2EB6-4ECC-B632-889261F2667F}">
      <dgm:prSet/>
      <dgm:spPr/>
      <dgm:t>
        <a:bodyPr/>
        <a:lstStyle/>
        <a:p>
          <a:endParaRPr lang="es-CL"/>
        </a:p>
      </dgm:t>
    </dgm:pt>
    <dgm:pt modelId="{288257B4-DB16-4DE0-BDB6-F786FE90CB95}" type="sibTrans" cxnId="{2289489A-2EB6-4ECC-B632-889261F2667F}">
      <dgm:prSet/>
      <dgm:spPr/>
      <dgm:t>
        <a:bodyPr/>
        <a:lstStyle/>
        <a:p>
          <a:endParaRPr lang="es-CL"/>
        </a:p>
      </dgm:t>
    </dgm:pt>
    <dgm:pt modelId="{860D9EB1-13AB-4A43-A0AD-6BB37516EE9C}" type="pres">
      <dgm:prSet presAssocID="{28F305FD-D3A6-4AFA-AD23-EE12CFCA91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1E4CCA7-C1D3-4458-9E26-EA2732FA09A0}" type="pres">
      <dgm:prSet presAssocID="{F83D1AEE-C38C-43A6-B229-83D4C1BC541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54DB75-CA37-4CAF-8A91-D04C9212FFA6}" type="pres">
      <dgm:prSet presAssocID="{95F01198-E376-4F54-A13E-886B3C22C164}" presName="sibTrans" presStyleCnt="0"/>
      <dgm:spPr/>
    </dgm:pt>
    <dgm:pt modelId="{50B5EE53-E655-4589-98FB-844C570D047E}" type="pres">
      <dgm:prSet presAssocID="{E20A0433-E9AC-4A52-B462-92C8F995148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9278CF0-922E-4F49-B484-3F6C726C28ED}" type="pres">
      <dgm:prSet presAssocID="{C2219603-147E-45CA-B23E-4A4359107B05}" presName="sibTrans" presStyleCnt="0"/>
      <dgm:spPr/>
    </dgm:pt>
    <dgm:pt modelId="{834C4A7D-B2BF-4F34-8ABA-F4552377ADAF}" type="pres">
      <dgm:prSet presAssocID="{CB4E95D9-5C79-484C-B48C-90BF83F1C85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10B300-0C1B-4519-AC94-09F013D425D9}" type="pres">
      <dgm:prSet presAssocID="{6E991265-46C5-4B06-A191-2E55840991BC}" presName="sibTrans" presStyleCnt="0"/>
      <dgm:spPr/>
    </dgm:pt>
    <dgm:pt modelId="{99801A03-8F2B-4B2C-A0BA-46EEA3DD2266}" type="pres">
      <dgm:prSet presAssocID="{A0680772-232C-4B26-A6F9-63326DD634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C50059-3269-4EDA-8E3E-ACEA3EDEC534}" type="pres">
      <dgm:prSet presAssocID="{56325B76-E467-4901-80D7-BC84D072A262}" presName="sibTrans" presStyleCnt="0"/>
      <dgm:spPr/>
    </dgm:pt>
    <dgm:pt modelId="{177A9912-099E-4AE8-A56B-5FC839DD52BB}" type="pres">
      <dgm:prSet presAssocID="{8531D749-21E9-4133-9B91-636CB2BF506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BC9633-772B-4D6E-98CC-25AFF941C07E}" type="pres">
      <dgm:prSet presAssocID="{B8974537-CEF6-42E1-A0AA-72FE77C8167A}" presName="sibTrans" presStyleCnt="0"/>
      <dgm:spPr/>
    </dgm:pt>
    <dgm:pt modelId="{82DC40E2-97DD-45FE-BA8C-C0C81FD1416B}" type="pres">
      <dgm:prSet presAssocID="{F6C1EE18-43E0-48DD-B107-CD895029A31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C4573D8-3ECB-4869-BE3D-2CDA4ED28E63}" srcId="{28F305FD-D3A6-4AFA-AD23-EE12CFCA9141}" destId="{CB4E95D9-5C79-484C-B48C-90BF83F1C85D}" srcOrd="2" destOrd="0" parTransId="{0F1A9756-21D2-4579-B825-A4C68C311B9C}" sibTransId="{6E991265-46C5-4B06-A191-2E55840991BC}"/>
    <dgm:cxn modelId="{DD74D084-4D63-442A-B778-0BED8C32A087}" srcId="{28F305FD-D3A6-4AFA-AD23-EE12CFCA9141}" destId="{F83D1AEE-C38C-43A6-B229-83D4C1BC5413}" srcOrd="0" destOrd="0" parTransId="{3CE8EA5F-A0CF-4B61-B147-2AE2D9EFBBDA}" sibTransId="{95F01198-E376-4F54-A13E-886B3C22C164}"/>
    <dgm:cxn modelId="{FF892B52-F8AF-4E79-8832-2101E7F20CDA}" type="presOf" srcId="{28F305FD-D3A6-4AFA-AD23-EE12CFCA9141}" destId="{860D9EB1-13AB-4A43-A0AD-6BB37516EE9C}" srcOrd="0" destOrd="0" presId="urn:microsoft.com/office/officeart/2005/8/layout/default"/>
    <dgm:cxn modelId="{E122DD5F-D87D-45FE-9D05-EAE375231996}" type="presOf" srcId="{A0680772-232C-4B26-A6F9-63326DD63481}" destId="{99801A03-8F2B-4B2C-A0BA-46EEA3DD2266}" srcOrd="0" destOrd="0" presId="urn:microsoft.com/office/officeart/2005/8/layout/default"/>
    <dgm:cxn modelId="{BFD919FB-639F-4E9B-9521-C5D8BBB8C99A}" srcId="{28F305FD-D3A6-4AFA-AD23-EE12CFCA9141}" destId="{E20A0433-E9AC-4A52-B462-92C8F995148A}" srcOrd="1" destOrd="0" parTransId="{7AFE2D1A-78B2-464F-AACE-0DEA01A3382B}" sibTransId="{C2219603-147E-45CA-B23E-4A4359107B05}"/>
    <dgm:cxn modelId="{D143631B-8CB7-482D-B1DD-AACCD4FA3AD6}" srcId="{28F305FD-D3A6-4AFA-AD23-EE12CFCA9141}" destId="{8531D749-21E9-4133-9B91-636CB2BF5065}" srcOrd="4" destOrd="0" parTransId="{B4DBA562-C313-4E0A-B508-DBF3B766FAD1}" sibTransId="{B8974537-CEF6-42E1-A0AA-72FE77C8167A}"/>
    <dgm:cxn modelId="{2438318B-0C69-4DC3-B3E9-7822FF264E8B}" type="presOf" srcId="{F6C1EE18-43E0-48DD-B107-CD895029A31C}" destId="{82DC40E2-97DD-45FE-BA8C-C0C81FD1416B}" srcOrd="0" destOrd="0" presId="urn:microsoft.com/office/officeart/2005/8/layout/default"/>
    <dgm:cxn modelId="{A382AF26-A13C-4D9B-A827-C6818171E818}" srcId="{28F305FD-D3A6-4AFA-AD23-EE12CFCA9141}" destId="{A0680772-232C-4B26-A6F9-63326DD63481}" srcOrd="3" destOrd="0" parTransId="{871F7EB7-0388-46FD-A4AD-E8E9213CD930}" sibTransId="{56325B76-E467-4901-80D7-BC84D072A262}"/>
    <dgm:cxn modelId="{2289489A-2EB6-4ECC-B632-889261F2667F}" srcId="{28F305FD-D3A6-4AFA-AD23-EE12CFCA9141}" destId="{F6C1EE18-43E0-48DD-B107-CD895029A31C}" srcOrd="5" destOrd="0" parTransId="{28380162-DCE4-4F31-9F6A-22030D39FC0E}" sibTransId="{288257B4-DB16-4DE0-BDB6-F786FE90CB95}"/>
    <dgm:cxn modelId="{15070FF2-D1D6-4972-A040-643178912782}" type="presOf" srcId="{CB4E95D9-5C79-484C-B48C-90BF83F1C85D}" destId="{834C4A7D-B2BF-4F34-8ABA-F4552377ADAF}" srcOrd="0" destOrd="0" presId="urn:microsoft.com/office/officeart/2005/8/layout/default"/>
    <dgm:cxn modelId="{66B3F513-BA5E-4003-9A4E-566AF74570C9}" type="presOf" srcId="{8531D749-21E9-4133-9B91-636CB2BF5065}" destId="{177A9912-099E-4AE8-A56B-5FC839DD52BB}" srcOrd="0" destOrd="0" presId="urn:microsoft.com/office/officeart/2005/8/layout/default"/>
    <dgm:cxn modelId="{DE441FB3-F01A-48B5-8751-5CC88125AFC6}" type="presOf" srcId="{E20A0433-E9AC-4A52-B462-92C8F995148A}" destId="{50B5EE53-E655-4589-98FB-844C570D047E}" srcOrd="0" destOrd="0" presId="urn:microsoft.com/office/officeart/2005/8/layout/default"/>
    <dgm:cxn modelId="{91D25AC4-F63E-4FE7-9C47-56E7FEBCFFBA}" type="presOf" srcId="{F83D1AEE-C38C-43A6-B229-83D4C1BC5413}" destId="{71E4CCA7-C1D3-4458-9E26-EA2732FA09A0}" srcOrd="0" destOrd="0" presId="urn:microsoft.com/office/officeart/2005/8/layout/default"/>
    <dgm:cxn modelId="{DDF943E1-C0EC-4DE2-8901-48C6F63BCD40}" type="presParOf" srcId="{860D9EB1-13AB-4A43-A0AD-6BB37516EE9C}" destId="{71E4CCA7-C1D3-4458-9E26-EA2732FA09A0}" srcOrd="0" destOrd="0" presId="urn:microsoft.com/office/officeart/2005/8/layout/default"/>
    <dgm:cxn modelId="{60111C27-BBD8-48D8-8396-833539D70CAE}" type="presParOf" srcId="{860D9EB1-13AB-4A43-A0AD-6BB37516EE9C}" destId="{7754DB75-CA37-4CAF-8A91-D04C9212FFA6}" srcOrd="1" destOrd="0" presId="urn:microsoft.com/office/officeart/2005/8/layout/default"/>
    <dgm:cxn modelId="{C15530FF-0C56-4472-BF13-37E0EC51AB59}" type="presParOf" srcId="{860D9EB1-13AB-4A43-A0AD-6BB37516EE9C}" destId="{50B5EE53-E655-4589-98FB-844C570D047E}" srcOrd="2" destOrd="0" presId="urn:microsoft.com/office/officeart/2005/8/layout/default"/>
    <dgm:cxn modelId="{7FA6B5F0-ACCB-4975-8411-888F0B5F0A88}" type="presParOf" srcId="{860D9EB1-13AB-4A43-A0AD-6BB37516EE9C}" destId="{F9278CF0-922E-4F49-B484-3F6C726C28ED}" srcOrd="3" destOrd="0" presId="urn:microsoft.com/office/officeart/2005/8/layout/default"/>
    <dgm:cxn modelId="{C5EC56EB-E5F6-4CA4-9BC3-5B86E5691584}" type="presParOf" srcId="{860D9EB1-13AB-4A43-A0AD-6BB37516EE9C}" destId="{834C4A7D-B2BF-4F34-8ABA-F4552377ADAF}" srcOrd="4" destOrd="0" presId="urn:microsoft.com/office/officeart/2005/8/layout/default"/>
    <dgm:cxn modelId="{A0A369D8-62F5-492E-83D2-AB18FF59A4A4}" type="presParOf" srcId="{860D9EB1-13AB-4A43-A0AD-6BB37516EE9C}" destId="{CC10B300-0C1B-4519-AC94-09F013D425D9}" srcOrd="5" destOrd="0" presId="urn:microsoft.com/office/officeart/2005/8/layout/default"/>
    <dgm:cxn modelId="{EC2C893F-E510-49DB-AB7C-D080960A7ABD}" type="presParOf" srcId="{860D9EB1-13AB-4A43-A0AD-6BB37516EE9C}" destId="{99801A03-8F2B-4B2C-A0BA-46EEA3DD2266}" srcOrd="6" destOrd="0" presId="urn:microsoft.com/office/officeart/2005/8/layout/default"/>
    <dgm:cxn modelId="{5E17EE73-B25C-4FB3-A042-25278ABD1B7D}" type="presParOf" srcId="{860D9EB1-13AB-4A43-A0AD-6BB37516EE9C}" destId="{ABC50059-3269-4EDA-8E3E-ACEA3EDEC534}" srcOrd="7" destOrd="0" presId="urn:microsoft.com/office/officeart/2005/8/layout/default"/>
    <dgm:cxn modelId="{F6A8D501-632E-48A0-9082-184E1A8C29C7}" type="presParOf" srcId="{860D9EB1-13AB-4A43-A0AD-6BB37516EE9C}" destId="{177A9912-099E-4AE8-A56B-5FC839DD52BB}" srcOrd="8" destOrd="0" presId="urn:microsoft.com/office/officeart/2005/8/layout/default"/>
    <dgm:cxn modelId="{9FECF43C-9D0D-4E75-92DA-DEA06E623EC8}" type="presParOf" srcId="{860D9EB1-13AB-4A43-A0AD-6BB37516EE9C}" destId="{F6BC9633-772B-4D6E-98CC-25AFF941C07E}" srcOrd="9" destOrd="0" presId="urn:microsoft.com/office/officeart/2005/8/layout/default"/>
    <dgm:cxn modelId="{E9217E29-6063-434F-BBA4-698827EBE81E}" type="presParOf" srcId="{860D9EB1-13AB-4A43-A0AD-6BB37516EE9C}" destId="{82DC40E2-97DD-45FE-BA8C-C0C81FD1416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C6C64B-5DD5-4692-8435-F9C5030C090A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518CB8F0-B56C-4C46-B4F5-3D7FC4EA3F0A}">
      <dgm:prSet phldrT="[Texto]"/>
      <dgm:spPr>
        <a:solidFill>
          <a:schemeClr val="tx2">
            <a:lumMod val="40000"/>
            <a:lumOff val="60000"/>
          </a:schemeClr>
        </a:solidFill>
        <a:ln>
          <a:solidFill>
            <a:srgbClr val="0033D6"/>
          </a:solidFill>
        </a:ln>
      </dgm:spPr>
      <dgm:t>
        <a:bodyPr/>
        <a:lstStyle/>
        <a:p>
          <a:r>
            <a:rPr lang="es-CL" b="1" dirty="0" smtClean="0"/>
            <a:t>Ejes de la Gestión Institucional</a:t>
          </a:r>
          <a:endParaRPr lang="es-CL" b="1" dirty="0"/>
        </a:p>
      </dgm:t>
    </dgm:pt>
    <dgm:pt modelId="{616023D2-5F24-44DD-8AFB-4FF375443016}" type="parTrans" cxnId="{320F141B-10B8-4279-89A7-25998DF75EE3}">
      <dgm:prSet/>
      <dgm:spPr/>
      <dgm:t>
        <a:bodyPr/>
        <a:lstStyle/>
        <a:p>
          <a:endParaRPr lang="es-CL"/>
        </a:p>
      </dgm:t>
    </dgm:pt>
    <dgm:pt modelId="{B303C343-6C2A-463C-8491-C32DCD783449}" type="sibTrans" cxnId="{320F141B-10B8-4279-89A7-25998DF75EE3}">
      <dgm:prSet/>
      <dgm:spPr/>
      <dgm:t>
        <a:bodyPr/>
        <a:lstStyle/>
        <a:p>
          <a:endParaRPr lang="es-CL"/>
        </a:p>
      </dgm:t>
    </dgm:pt>
    <dgm:pt modelId="{0112428D-364C-4D5C-A3D3-D0459E2CA4E6}">
      <dgm:prSet phldrT="[Texto]"/>
      <dgm:spPr/>
      <dgm:t>
        <a:bodyPr/>
        <a:lstStyle/>
        <a:p>
          <a:r>
            <a:rPr lang="es-CL" b="1" smtClean="0"/>
            <a:t>Calidad en la Educación</a:t>
          </a:r>
          <a:endParaRPr lang="es-CL" b="1" dirty="0"/>
        </a:p>
      </dgm:t>
    </dgm:pt>
    <dgm:pt modelId="{EA674C4B-4EF2-4B3D-B2C4-A06DD1125A7A}" type="parTrans" cxnId="{686A7C4B-800A-400A-99B0-75B6E07D92D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CL"/>
        </a:p>
      </dgm:t>
    </dgm:pt>
    <dgm:pt modelId="{414FCAD2-9F62-4833-866A-86A943D57BCF}" type="sibTrans" cxnId="{686A7C4B-800A-400A-99B0-75B6E07D92D0}">
      <dgm:prSet/>
      <dgm:spPr/>
      <dgm:t>
        <a:bodyPr/>
        <a:lstStyle/>
        <a:p>
          <a:endParaRPr lang="es-CL"/>
        </a:p>
      </dgm:t>
    </dgm:pt>
    <dgm:pt modelId="{45E0BD0B-6136-43C5-A9FA-6F6F6177FEF3}">
      <dgm:prSet phldrT="[Texto]"/>
      <dgm:spPr/>
      <dgm:t>
        <a:bodyPr/>
        <a:lstStyle/>
        <a:p>
          <a:r>
            <a:rPr lang="es-CL" b="1" smtClean="0"/>
            <a:t>Bienestar Integral</a:t>
          </a:r>
          <a:endParaRPr lang="es-CL" b="1" dirty="0"/>
        </a:p>
      </dgm:t>
    </dgm:pt>
    <dgm:pt modelId="{2E473CB9-B8FC-4063-9942-16F8DBBF9397}" type="parTrans" cxnId="{938BC5E6-1657-41C2-BD1C-8C552C8C0F0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CL"/>
        </a:p>
      </dgm:t>
    </dgm:pt>
    <dgm:pt modelId="{730A1585-1030-4024-9C7C-C7B340E6D967}" type="sibTrans" cxnId="{938BC5E6-1657-41C2-BD1C-8C552C8C0F0D}">
      <dgm:prSet/>
      <dgm:spPr/>
      <dgm:t>
        <a:bodyPr/>
        <a:lstStyle/>
        <a:p>
          <a:endParaRPr lang="es-CL"/>
        </a:p>
      </dgm:t>
    </dgm:pt>
    <dgm:pt modelId="{5B6AE3E2-B971-4A3E-9B8F-612D1351F999}">
      <dgm:prSet phldrT="[Texto]"/>
      <dgm:spPr/>
      <dgm:t>
        <a:bodyPr/>
        <a:lstStyle/>
        <a:p>
          <a:r>
            <a:rPr lang="es-CL" b="1" smtClean="0"/>
            <a:t>Gestión Integrada</a:t>
          </a:r>
          <a:endParaRPr lang="es-CL" b="1" dirty="0"/>
        </a:p>
      </dgm:t>
    </dgm:pt>
    <dgm:pt modelId="{480F6FB4-28BB-4E06-92EF-32920A64ED6F}" type="parTrans" cxnId="{A874F556-91A4-49C1-BC94-526373C062D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CL"/>
        </a:p>
      </dgm:t>
    </dgm:pt>
    <dgm:pt modelId="{D910FDF0-3650-41AA-8DA1-DA99BDC66D5B}" type="sibTrans" cxnId="{A874F556-91A4-49C1-BC94-526373C062DD}">
      <dgm:prSet/>
      <dgm:spPr/>
      <dgm:t>
        <a:bodyPr/>
        <a:lstStyle/>
        <a:p>
          <a:endParaRPr lang="es-CL"/>
        </a:p>
      </dgm:t>
    </dgm:pt>
    <dgm:pt modelId="{18C51BB2-0CD2-4714-96DD-9CB05578871F}">
      <dgm:prSet phldrT="[Texto]"/>
      <dgm:spPr/>
      <dgm:t>
        <a:bodyPr/>
        <a:lstStyle/>
        <a:p>
          <a:r>
            <a:rPr lang="es-CL" b="1" smtClean="0"/>
            <a:t>Aumento de Cobertura</a:t>
          </a:r>
          <a:endParaRPr lang="es-CL" b="1" dirty="0"/>
        </a:p>
      </dgm:t>
    </dgm:pt>
    <dgm:pt modelId="{608D5564-F340-4960-81E9-F0895F607DAF}" type="parTrans" cxnId="{50C27F2F-DAD2-4FFE-A8BF-3C58354ABDD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CL"/>
        </a:p>
      </dgm:t>
    </dgm:pt>
    <dgm:pt modelId="{B7EC112D-C691-4A08-B274-D725020C1572}" type="sibTrans" cxnId="{50C27F2F-DAD2-4FFE-A8BF-3C58354ABDD9}">
      <dgm:prSet/>
      <dgm:spPr/>
      <dgm:t>
        <a:bodyPr/>
        <a:lstStyle/>
        <a:p>
          <a:endParaRPr lang="es-CL"/>
        </a:p>
      </dgm:t>
    </dgm:pt>
    <dgm:pt modelId="{6007B941-4F47-4809-80F0-FB28B6EB8B46}">
      <dgm:prSet phldrT="[Texto]"/>
      <dgm:spPr/>
      <dgm:t>
        <a:bodyPr/>
        <a:lstStyle/>
        <a:p>
          <a:r>
            <a:rPr lang="es-CL" b="1" smtClean="0"/>
            <a:t>Liderazgo Técnico Pedagógico</a:t>
          </a:r>
          <a:endParaRPr lang="es-CL" b="1" dirty="0"/>
        </a:p>
      </dgm:t>
    </dgm:pt>
    <dgm:pt modelId="{E9654088-E4F5-478E-A22B-5CF487F3A910}" type="parTrans" cxnId="{85BB20CB-199D-45B6-B78C-7CC03E4C5E7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CL"/>
        </a:p>
      </dgm:t>
    </dgm:pt>
    <dgm:pt modelId="{ED49EC3A-FAF5-4E9B-A6AD-509F46438F01}" type="sibTrans" cxnId="{85BB20CB-199D-45B6-B78C-7CC03E4C5E7D}">
      <dgm:prSet/>
      <dgm:spPr/>
      <dgm:t>
        <a:bodyPr/>
        <a:lstStyle/>
        <a:p>
          <a:endParaRPr lang="es-CL"/>
        </a:p>
      </dgm:t>
    </dgm:pt>
    <dgm:pt modelId="{40B925B5-3BD3-432C-84CE-0E7697CE536F}" type="pres">
      <dgm:prSet presAssocID="{73C6C64B-5DD5-4692-8435-F9C5030C090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CF76E59-4597-4652-9DC3-5430136EEB58}" type="pres">
      <dgm:prSet presAssocID="{518CB8F0-B56C-4C46-B4F5-3D7FC4EA3F0A}" presName="centerShape" presStyleLbl="node0" presStyleIdx="0" presStyleCnt="1"/>
      <dgm:spPr/>
      <dgm:t>
        <a:bodyPr/>
        <a:lstStyle/>
        <a:p>
          <a:endParaRPr lang="es-CL"/>
        </a:p>
      </dgm:t>
    </dgm:pt>
    <dgm:pt modelId="{CE2BF41D-850C-41F8-AAB7-82A965ED3CA4}" type="pres">
      <dgm:prSet presAssocID="{EA674C4B-4EF2-4B3D-B2C4-A06DD1125A7A}" presName="parTrans" presStyleLbl="sibTrans2D1" presStyleIdx="0" presStyleCnt="5"/>
      <dgm:spPr/>
      <dgm:t>
        <a:bodyPr/>
        <a:lstStyle/>
        <a:p>
          <a:endParaRPr lang="es-CL"/>
        </a:p>
      </dgm:t>
    </dgm:pt>
    <dgm:pt modelId="{75EE3EA5-BA09-422F-98B4-D31FAAC602EC}" type="pres">
      <dgm:prSet presAssocID="{EA674C4B-4EF2-4B3D-B2C4-A06DD1125A7A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DFFB17EE-54AF-43FA-B166-A02D839A2580}" type="pres">
      <dgm:prSet presAssocID="{0112428D-364C-4D5C-A3D3-D0459E2CA4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9D74947-363A-428D-BD1D-C6EFB5F95A4A}" type="pres">
      <dgm:prSet presAssocID="{2E473CB9-B8FC-4063-9942-16F8DBBF9397}" presName="parTrans" presStyleLbl="sibTrans2D1" presStyleIdx="1" presStyleCnt="5"/>
      <dgm:spPr/>
      <dgm:t>
        <a:bodyPr/>
        <a:lstStyle/>
        <a:p>
          <a:endParaRPr lang="es-CL"/>
        </a:p>
      </dgm:t>
    </dgm:pt>
    <dgm:pt modelId="{9D01FB4E-23CC-4ED8-B13A-FE5DB607846D}" type="pres">
      <dgm:prSet presAssocID="{2E473CB9-B8FC-4063-9942-16F8DBBF9397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0222DB03-F6AF-4B31-B8A8-252A3D2FD3E9}" type="pres">
      <dgm:prSet presAssocID="{45E0BD0B-6136-43C5-A9FA-6F6F6177FE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9EB2749-806A-4C79-9352-173761441C84}" type="pres">
      <dgm:prSet presAssocID="{480F6FB4-28BB-4E06-92EF-32920A64ED6F}" presName="parTrans" presStyleLbl="sibTrans2D1" presStyleIdx="2" presStyleCnt="5"/>
      <dgm:spPr/>
      <dgm:t>
        <a:bodyPr/>
        <a:lstStyle/>
        <a:p>
          <a:endParaRPr lang="es-CL"/>
        </a:p>
      </dgm:t>
    </dgm:pt>
    <dgm:pt modelId="{78C06BEE-A87A-4DEA-BAB4-C2B1D40FF41B}" type="pres">
      <dgm:prSet presAssocID="{480F6FB4-28BB-4E06-92EF-32920A64ED6F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33C4EDB2-BC82-4366-8F4E-EB6EC197A396}" type="pres">
      <dgm:prSet presAssocID="{5B6AE3E2-B971-4A3E-9B8F-612D1351F9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FEEFF96-DF11-408B-A9C4-B11CA666E456}" type="pres">
      <dgm:prSet presAssocID="{608D5564-F340-4960-81E9-F0895F607DAF}" presName="parTrans" presStyleLbl="sibTrans2D1" presStyleIdx="3" presStyleCnt="5"/>
      <dgm:spPr/>
      <dgm:t>
        <a:bodyPr/>
        <a:lstStyle/>
        <a:p>
          <a:endParaRPr lang="es-CL"/>
        </a:p>
      </dgm:t>
    </dgm:pt>
    <dgm:pt modelId="{5DA748C2-3772-4976-9090-AC372A004751}" type="pres">
      <dgm:prSet presAssocID="{608D5564-F340-4960-81E9-F0895F607DAF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A00C8ED7-0A1E-481A-B081-F7D2ACAEC9FF}" type="pres">
      <dgm:prSet presAssocID="{18C51BB2-0CD2-4714-96DD-9CB0557887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0F0FCBD-2B6C-4A7A-BC3D-81B6C5830BD7}" type="pres">
      <dgm:prSet presAssocID="{E9654088-E4F5-478E-A22B-5CF487F3A910}" presName="parTrans" presStyleLbl="sibTrans2D1" presStyleIdx="4" presStyleCnt="5"/>
      <dgm:spPr/>
      <dgm:t>
        <a:bodyPr/>
        <a:lstStyle/>
        <a:p>
          <a:endParaRPr lang="es-CL"/>
        </a:p>
      </dgm:t>
    </dgm:pt>
    <dgm:pt modelId="{D3B17BAC-D1DA-416B-AFD0-95378AA304F0}" type="pres">
      <dgm:prSet presAssocID="{E9654088-E4F5-478E-A22B-5CF487F3A910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EDBB78E9-C25A-45CF-8EBC-32B44A1D4C72}" type="pres">
      <dgm:prSet presAssocID="{6007B941-4F47-4809-80F0-FB28B6EB8B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7ADC5E3-E796-455F-92DC-8813CE1F6E98}" type="presOf" srcId="{480F6FB4-28BB-4E06-92EF-32920A64ED6F}" destId="{B9EB2749-806A-4C79-9352-173761441C84}" srcOrd="0" destOrd="0" presId="urn:microsoft.com/office/officeart/2005/8/layout/radial5"/>
    <dgm:cxn modelId="{A1DCA93D-377E-4D39-90E6-2E48E9E282C3}" type="presOf" srcId="{480F6FB4-28BB-4E06-92EF-32920A64ED6F}" destId="{78C06BEE-A87A-4DEA-BAB4-C2B1D40FF41B}" srcOrd="1" destOrd="0" presId="urn:microsoft.com/office/officeart/2005/8/layout/radial5"/>
    <dgm:cxn modelId="{A874F556-91A4-49C1-BC94-526373C062DD}" srcId="{518CB8F0-B56C-4C46-B4F5-3D7FC4EA3F0A}" destId="{5B6AE3E2-B971-4A3E-9B8F-612D1351F999}" srcOrd="2" destOrd="0" parTransId="{480F6FB4-28BB-4E06-92EF-32920A64ED6F}" sibTransId="{D910FDF0-3650-41AA-8DA1-DA99BDC66D5B}"/>
    <dgm:cxn modelId="{145B5439-28CC-4323-8F29-58AF598CD921}" type="presOf" srcId="{E9654088-E4F5-478E-A22B-5CF487F3A910}" destId="{10F0FCBD-2B6C-4A7A-BC3D-81B6C5830BD7}" srcOrd="0" destOrd="0" presId="urn:microsoft.com/office/officeart/2005/8/layout/radial5"/>
    <dgm:cxn modelId="{2D422863-C535-493F-BA01-0259CDF28816}" type="presOf" srcId="{EA674C4B-4EF2-4B3D-B2C4-A06DD1125A7A}" destId="{75EE3EA5-BA09-422F-98B4-D31FAAC602EC}" srcOrd="1" destOrd="0" presId="urn:microsoft.com/office/officeart/2005/8/layout/radial5"/>
    <dgm:cxn modelId="{442FD91E-49DB-43FD-AE61-B7125F0ECD1C}" type="presOf" srcId="{45E0BD0B-6136-43C5-A9FA-6F6F6177FEF3}" destId="{0222DB03-F6AF-4B31-B8A8-252A3D2FD3E9}" srcOrd="0" destOrd="0" presId="urn:microsoft.com/office/officeart/2005/8/layout/radial5"/>
    <dgm:cxn modelId="{50C27F2F-DAD2-4FFE-A8BF-3C58354ABDD9}" srcId="{518CB8F0-B56C-4C46-B4F5-3D7FC4EA3F0A}" destId="{18C51BB2-0CD2-4714-96DD-9CB05578871F}" srcOrd="3" destOrd="0" parTransId="{608D5564-F340-4960-81E9-F0895F607DAF}" sibTransId="{B7EC112D-C691-4A08-B274-D725020C1572}"/>
    <dgm:cxn modelId="{07BD9909-7101-43BF-94E0-B23F7EA7E16A}" type="presOf" srcId="{73C6C64B-5DD5-4692-8435-F9C5030C090A}" destId="{40B925B5-3BD3-432C-84CE-0E7697CE536F}" srcOrd="0" destOrd="0" presId="urn:microsoft.com/office/officeart/2005/8/layout/radial5"/>
    <dgm:cxn modelId="{4ADD2BC5-FD68-4380-9FDE-47915C950199}" type="presOf" srcId="{5B6AE3E2-B971-4A3E-9B8F-612D1351F999}" destId="{33C4EDB2-BC82-4366-8F4E-EB6EC197A396}" srcOrd="0" destOrd="0" presId="urn:microsoft.com/office/officeart/2005/8/layout/radial5"/>
    <dgm:cxn modelId="{686A7C4B-800A-400A-99B0-75B6E07D92D0}" srcId="{518CB8F0-B56C-4C46-B4F5-3D7FC4EA3F0A}" destId="{0112428D-364C-4D5C-A3D3-D0459E2CA4E6}" srcOrd="0" destOrd="0" parTransId="{EA674C4B-4EF2-4B3D-B2C4-A06DD1125A7A}" sibTransId="{414FCAD2-9F62-4833-866A-86A943D57BCF}"/>
    <dgm:cxn modelId="{1023A552-C85E-497A-9451-31246A94F4DE}" type="presOf" srcId="{2E473CB9-B8FC-4063-9942-16F8DBBF9397}" destId="{A9D74947-363A-428D-BD1D-C6EFB5F95A4A}" srcOrd="0" destOrd="0" presId="urn:microsoft.com/office/officeart/2005/8/layout/radial5"/>
    <dgm:cxn modelId="{928A9727-8305-44EF-8669-2C748B1878F3}" type="presOf" srcId="{E9654088-E4F5-478E-A22B-5CF487F3A910}" destId="{D3B17BAC-D1DA-416B-AFD0-95378AA304F0}" srcOrd="1" destOrd="0" presId="urn:microsoft.com/office/officeart/2005/8/layout/radial5"/>
    <dgm:cxn modelId="{938BC5E6-1657-41C2-BD1C-8C552C8C0F0D}" srcId="{518CB8F0-B56C-4C46-B4F5-3D7FC4EA3F0A}" destId="{45E0BD0B-6136-43C5-A9FA-6F6F6177FEF3}" srcOrd="1" destOrd="0" parTransId="{2E473CB9-B8FC-4063-9942-16F8DBBF9397}" sibTransId="{730A1585-1030-4024-9C7C-C7B340E6D967}"/>
    <dgm:cxn modelId="{9306BBE3-9465-462D-A97E-8C8FE83FEEC7}" type="presOf" srcId="{608D5564-F340-4960-81E9-F0895F607DAF}" destId="{EFEEFF96-DF11-408B-A9C4-B11CA666E456}" srcOrd="0" destOrd="0" presId="urn:microsoft.com/office/officeart/2005/8/layout/radial5"/>
    <dgm:cxn modelId="{320F141B-10B8-4279-89A7-25998DF75EE3}" srcId="{73C6C64B-5DD5-4692-8435-F9C5030C090A}" destId="{518CB8F0-B56C-4C46-B4F5-3D7FC4EA3F0A}" srcOrd="0" destOrd="0" parTransId="{616023D2-5F24-44DD-8AFB-4FF375443016}" sibTransId="{B303C343-6C2A-463C-8491-C32DCD783449}"/>
    <dgm:cxn modelId="{686B1156-6606-4C19-8BB2-CCE899607361}" type="presOf" srcId="{518CB8F0-B56C-4C46-B4F5-3D7FC4EA3F0A}" destId="{BCF76E59-4597-4652-9DC3-5430136EEB58}" srcOrd="0" destOrd="0" presId="urn:microsoft.com/office/officeart/2005/8/layout/radial5"/>
    <dgm:cxn modelId="{9C66F3F3-C0A3-4181-AA86-99851B6D3DEB}" type="presOf" srcId="{2E473CB9-B8FC-4063-9942-16F8DBBF9397}" destId="{9D01FB4E-23CC-4ED8-B13A-FE5DB607846D}" srcOrd="1" destOrd="0" presId="urn:microsoft.com/office/officeart/2005/8/layout/radial5"/>
    <dgm:cxn modelId="{10E821CE-1C10-4C0F-A2C0-90327EFFA834}" type="presOf" srcId="{18C51BB2-0CD2-4714-96DD-9CB05578871F}" destId="{A00C8ED7-0A1E-481A-B081-F7D2ACAEC9FF}" srcOrd="0" destOrd="0" presId="urn:microsoft.com/office/officeart/2005/8/layout/radial5"/>
    <dgm:cxn modelId="{C8F875EA-C4EB-4196-BEA9-96847F67A1FE}" type="presOf" srcId="{6007B941-4F47-4809-80F0-FB28B6EB8B46}" destId="{EDBB78E9-C25A-45CF-8EBC-32B44A1D4C72}" srcOrd="0" destOrd="0" presId="urn:microsoft.com/office/officeart/2005/8/layout/radial5"/>
    <dgm:cxn modelId="{19899D5A-52A0-4209-919D-50FEFDAD79E3}" type="presOf" srcId="{EA674C4B-4EF2-4B3D-B2C4-A06DD1125A7A}" destId="{CE2BF41D-850C-41F8-AAB7-82A965ED3CA4}" srcOrd="0" destOrd="0" presId="urn:microsoft.com/office/officeart/2005/8/layout/radial5"/>
    <dgm:cxn modelId="{85BB20CB-199D-45B6-B78C-7CC03E4C5E7D}" srcId="{518CB8F0-B56C-4C46-B4F5-3D7FC4EA3F0A}" destId="{6007B941-4F47-4809-80F0-FB28B6EB8B46}" srcOrd="4" destOrd="0" parTransId="{E9654088-E4F5-478E-A22B-5CF487F3A910}" sibTransId="{ED49EC3A-FAF5-4E9B-A6AD-509F46438F01}"/>
    <dgm:cxn modelId="{AA8E99EA-3B09-4C6D-9D27-9B8DE8B76276}" type="presOf" srcId="{0112428D-364C-4D5C-A3D3-D0459E2CA4E6}" destId="{DFFB17EE-54AF-43FA-B166-A02D839A2580}" srcOrd="0" destOrd="0" presId="urn:microsoft.com/office/officeart/2005/8/layout/radial5"/>
    <dgm:cxn modelId="{756E3D37-2669-4FD6-8D93-41C67C31B7BE}" type="presOf" srcId="{608D5564-F340-4960-81E9-F0895F607DAF}" destId="{5DA748C2-3772-4976-9090-AC372A004751}" srcOrd="1" destOrd="0" presId="urn:microsoft.com/office/officeart/2005/8/layout/radial5"/>
    <dgm:cxn modelId="{D08A9A2C-F0CD-4A35-BB9D-61142D28260A}" type="presParOf" srcId="{40B925B5-3BD3-432C-84CE-0E7697CE536F}" destId="{BCF76E59-4597-4652-9DC3-5430136EEB58}" srcOrd="0" destOrd="0" presId="urn:microsoft.com/office/officeart/2005/8/layout/radial5"/>
    <dgm:cxn modelId="{D51CE722-CD95-4040-855C-BF87DB24E43D}" type="presParOf" srcId="{40B925B5-3BD3-432C-84CE-0E7697CE536F}" destId="{CE2BF41D-850C-41F8-AAB7-82A965ED3CA4}" srcOrd="1" destOrd="0" presId="urn:microsoft.com/office/officeart/2005/8/layout/radial5"/>
    <dgm:cxn modelId="{87AD2AB1-EA7A-4DC3-B1B5-FF1105A2606C}" type="presParOf" srcId="{CE2BF41D-850C-41F8-AAB7-82A965ED3CA4}" destId="{75EE3EA5-BA09-422F-98B4-D31FAAC602EC}" srcOrd="0" destOrd="0" presId="urn:microsoft.com/office/officeart/2005/8/layout/radial5"/>
    <dgm:cxn modelId="{599CBBA4-82C2-48A4-87FB-6C9579B30197}" type="presParOf" srcId="{40B925B5-3BD3-432C-84CE-0E7697CE536F}" destId="{DFFB17EE-54AF-43FA-B166-A02D839A2580}" srcOrd="2" destOrd="0" presId="urn:microsoft.com/office/officeart/2005/8/layout/radial5"/>
    <dgm:cxn modelId="{F83F83D2-9853-4FD4-853B-76136D5D0A07}" type="presParOf" srcId="{40B925B5-3BD3-432C-84CE-0E7697CE536F}" destId="{A9D74947-363A-428D-BD1D-C6EFB5F95A4A}" srcOrd="3" destOrd="0" presId="urn:microsoft.com/office/officeart/2005/8/layout/radial5"/>
    <dgm:cxn modelId="{11BFF0CB-F54F-437D-BB33-7613DC91F820}" type="presParOf" srcId="{A9D74947-363A-428D-BD1D-C6EFB5F95A4A}" destId="{9D01FB4E-23CC-4ED8-B13A-FE5DB607846D}" srcOrd="0" destOrd="0" presId="urn:microsoft.com/office/officeart/2005/8/layout/radial5"/>
    <dgm:cxn modelId="{3DFF9C1F-9E9F-4861-9AEB-4D5576A2C783}" type="presParOf" srcId="{40B925B5-3BD3-432C-84CE-0E7697CE536F}" destId="{0222DB03-F6AF-4B31-B8A8-252A3D2FD3E9}" srcOrd="4" destOrd="0" presId="urn:microsoft.com/office/officeart/2005/8/layout/radial5"/>
    <dgm:cxn modelId="{5F70426D-2245-48B8-9523-0FF2359136B9}" type="presParOf" srcId="{40B925B5-3BD3-432C-84CE-0E7697CE536F}" destId="{B9EB2749-806A-4C79-9352-173761441C84}" srcOrd="5" destOrd="0" presId="urn:microsoft.com/office/officeart/2005/8/layout/radial5"/>
    <dgm:cxn modelId="{C582F216-B599-4716-8284-2159A1FA7892}" type="presParOf" srcId="{B9EB2749-806A-4C79-9352-173761441C84}" destId="{78C06BEE-A87A-4DEA-BAB4-C2B1D40FF41B}" srcOrd="0" destOrd="0" presId="urn:microsoft.com/office/officeart/2005/8/layout/radial5"/>
    <dgm:cxn modelId="{73D1ABD2-DC10-46BB-BEB0-23BA03C163E1}" type="presParOf" srcId="{40B925B5-3BD3-432C-84CE-0E7697CE536F}" destId="{33C4EDB2-BC82-4366-8F4E-EB6EC197A396}" srcOrd="6" destOrd="0" presId="urn:microsoft.com/office/officeart/2005/8/layout/radial5"/>
    <dgm:cxn modelId="{8F8520EF-00D6-4F4B-81A8-2CB07A6853AD}" type="presParOf" srcId="{40B925B5-3BD3-432C-84CE-0E7697CE536F}" destId="{EFEEFF96-DF11-408B-A9C4-B11CA666E456}" srcOrd="7" destOrd="0" presId="urn:microsoft.com/office/officeart/2005/8/layout/radial5"/>
    <dgm:cxn modelId="{C61B1DD4-D125-4390-BC08-70B6F5FF1259}" type="presParOf" srcId="{EFEEFF96-DF11-408B-A9C4-B11CA666E456}" destId="{5DA748C2-3772-4976-9090-AC372A004751}" srcOrd="0" destOrd="0" presId="urn:microsoft.com/office/officeart/2005/8/layout/radial5"/>
    <dgm:cxn modelId="{D2BBAFAF-E9D8-4E10-9FB8-5A7DE51A587D}" type="presParOf" srcId="{40B925B5-3BD3-432C-84CE-0E7697CE536F}" destId="{A00C8ED7-0A1E-481A-B081-F7D2ACAEC9FF}" srcOrd="8" destOrd="0" presId="urn:microsoft.com/office/officeart/2005/8/layout/radial5"/>
    <dgm:cxn modelId="{7BE643EA-BA68-46C5-A061-D94F34CBD86B}" type="presParOf" srcId="{40B925B5-3BD3-432C-84CE-0E7697CE536F}" destId="{10F0FCBD-2B6C-4A7A-BC3D-81B6C5830BD7}" srcOrd="9" destOrd="0" presId="urn:microsoft.com/office/officeart/2005/8/layout/radial5"/>
    <dgm:cxn modelId="{D426644B-57E8-4800-BD86-2A1F5E24D1A3}" type="presParOf" srcId="{10F0FCBD-2B6C-4A7A-BC3D-81B6C5830BD7}" destId="{D3B17BAC-D1DA-416B-AFD0-95378AA304F0}" srcOrd="0" destOrd="0" presId="urn:microsoft.com/office/officeart/2005/8/layout/radial5"/>
    <dgm:cxn modelId="{ADB20FAB-8C22-41CD-9A0F-342966CC7ED9}" type="presParOf" srcId="{40B925B5-3BD3-432C-84CE-0E7697CE536F}" destId="{EDBB78E9-C25A-45CF-8EBC-32B44A1D4C7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F01071-C688-4C6A-B36E-7F7B8B64A13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C327A044-D154-4753-99EF-C0BF673C1CFB}">
      <dgm:prSet phldrT="[Texto]"/>
      <dgm:spPr/>
      <dgm:t>
        <a:bodyPr/>
        <a:lstStyle/>
        <a:p>
          <a:r>
            <a:rPr lang="es-CL" dirty="0" smtClean="0"/>
            <a:t>REFORMA EDUCACIONAL </a:t>
          </a:r>
          <a:endParaRPr lang="es-CL" dirty="0"/>
        </a:p>
      </dgm:t>
    </dgm:pt>
    <dgm:pt modelId="{14EBDEED-9A12-4E52-B998-8068C7F68F47}" type="parTrans" cxnId="{62B30DE1-173E-4C09-902A-8460630ACA5F}">
      <dgm:prSet/>
      <dgm:spPr/>
      <dgm:t>
        <a:bodyPr/>
        <a:lstStyle/>
        <a:p>
          <a:endParaRPr lang="es-CL"/>
        </a:p>
      </dgm:t>
    </dgm:pt>
    <dgm:pt modelId="{F6A0A4DE-EC5B-414E-A891-1C7ADFAE36D7}" type="sibTrans" cxnId="{62B30DE1-173E-4C09-902A-8460630ACA5F}">
      <dgm:prSet/>
      <dgm:spPr/>
      <dgm:t>
        <a:bodyPr/>
        <a:lstStyle/>
        <a:p>
          <a:endParaRPr lang="es-CL"/>
        </a:p>
      </dgm:t>
    </dgm:pt>
    <dgm:pt modelId="{20366944-33BD-487B-863E-A6C1BA9593AA}">
      <dgm:prSet phldrT="[Texto]"/>
      <dgm:spPr/>
      <dgm:t>
        <a:bodyPr/>
        <a:lstStyle/>
        <a:p>
          <a:r>
            <a:rPr lang="es-CL" b="1" dirty="0" smtClean="0"/>
            <a:t>RECONOCIMIENTO OFICIAL DEL ESTADO</a:t>
          </a:r>
          <a:endParaRPr lang="es-CL" b="1" dirty="0"/>
        </a:p>
      </dgm:t>
    </dgm:pt>
    <dgm:pt modelId="{BFD18113-C038-4F2E-9CF3-9B0F0EC6AA72}" type="parTrans" cxnId="{0B69F75D-E50D-4F25-88DE-197F49859FBC}">
      <dgm:prSet/>
      <dgm:spPr/>
      <dgm:t>
        <a:bodyPr/>
        <a:lstStyle/>
        <a:p>
          <a:endParaRPr lang="es-CL"/>
        </a:p>
      </dgm:t>
    </dgm:pt>
    <dgm:pt modelId="{F6E7349D-946D-4DC6-BC5C-7116B29183A6}" type="sibTrans" cxnId="{0B69F75D-E50D-4F25-88DE-197F49859FBC}">
      <dgm:prSet/>
      <dgm:spPr/>
      <dgm:t>
        <a:bodyPr/>
        <a:lstStyle/>
        <a:p>
          <a:endParaRPr lang="es-CL"/>
        </a:p>
      </dgm:t>
    </dgm:pt>
    <dgm:pt modelId="{0F30AC23-D4B9-4DF4-8C1F-2DD7C2A054FA}">
      <dgm:prSet phldrT="[Texto]"/>
      <dgm:spPr/>
      <dgm:t>
        <a:bodyPr/>
        <a:lstStyle/>
        <a:p>
          <a:r>
            <a:rPr lang="es-CL" b="1" dirty="0" smtClean="0"/>
            <a:t>LEY DE AUTORIZACIÓN DE FUNCIONAMIENTO</a:t>
          </a:r>
          <a:endParaRPr lang="es-CL" b="1" dirty="0"/>
        </a:p>
      </dgm:t>
    </dgm:pt>
    <dgm:pt modelId="{20EF8BC8-D008-4FA3-B02C-D63C07E24BD9}" type="parTrans" cxnId="{A8EF0AFE-ECAD-4E8A-A217-2F05F5D5C4A9}">
      <dgm:prSet/>
      <dgm:spPr/>
      <dgm:t>
        <a:bodyPr/>
        <a:lstStyle/>
        <a:p>
          <a:endParaRPr lang="es-CL"/>
        </a:p>
      </dgm:t>
    </dgm:pt>
    <dgm:pt modelId="{548F1865-F7CA-43FA-9A1E-03C46C0CF435}" type="sibTrans" cxnId="{A8EF0AFE-ECAD-4E8A-A217-2F05F5D5C4A9}">
      <dgm:prSet/>
      <dgm:spPr/>
      <dgm:t>
        <a:bodyPr/>
        <a:lstStyle/>
        <a:p>
          <a:endParaRPr lang="es-CL"/>
        </a:p>
      </dgm:t>
    </dgm:pt>
    <dgm:pt modelId="{660CE517-E1BF-487E-94DD-35BC1AAB85C7}">
      <dgm:prSet phldrT="[Texto]"/>
      <dgm:spPr/>
      <dgm:t>
        <a:bodyPr/>
        <a:lstStyle/>
        <a:p>
          <a:endParaRPr lang="es-CL"/>
        </a:p>
      </dgm:t>
    </dgm:pt>
    <dgm:pt modelId="{E31D7167-558B-407D-BD07-C0D16F704A3D}" type="parTrans" cxnId="{30844DF0-998D-4E34-97FC-5ACA5058AA39}">
      <dgm:prSet/>
      <dgm:spPr/>
      <dgm:t>
        <a:bodyPr/>
        <a:lstStyle/>
        <a:p>
          <a:endParaRPr lang="es-CL"/>
        </a:p>
      </dgm:t>
    </dgm:pt>
    <dgm:pt modelId="{827BF7EE-71E1-4569-8416-FA3EF27468C4}" type="sibTrans" cxnId="{30844DF0-998D-4E34-97FC-5ACA5058AA39}">
      <dgm:prSet/>
      <dgm:spPr/>
      <dgm:t>
        <a:bodyPr/>
        <a:lstStyle/>
        <a:p>
          <a:endParaRPr lang="es-CL"/>
        </a:p>
      </dgm:t>
    </dgm:pt>
    <dgm:pt modelId="{508DCA27-D2AF-43AA-A21E-C9CF112BBD6F}">
      <dgm:prSet phldrT="[Texto]"/>
      <dgm:spPr/>
      <dgm:t>
        <a:bodyPr/>
        <a:lstStyle/>
        <a:p>
          <a:r>
            <a:rPr lang="es-CL" b="1" dirty="0" smtClean="0"/>
            <a:t>NUEVA</a:t>
          </a:r>
          <a:r>
            <a:rPr lang="es-CL" b="1" baseline="0" dirty="0" smtClean="0"/>
            <a:t> INSTITUCIONALIDAD</a:t>
          </a:r>
          <a:endParaRPr lang="es-CL" b="1" dirty="0"/>
        </a:p>
      </dgm:t>
    </dgm:pt>
    <dgm:pt modelId="{856009D2-5FAC-4F8B-8F6F-598E7F953619}" type="sibTrans" cxnId="{104DAE68-B4CC-43AC-A943-DE056BBED4A6}">
      <dgm:prSet/>
      <dgm:spPr/>
      <dgm:t>
        <a:bodyPr/>
        <a:lstStyle/>
        <a:p>
          <a:endParaRPr lang="es-CL"/>
        </a:p>
      </dgm:t>
    </dgm:pt>
    <dgm:pt modelId="{4B63745B-5C95-493A-A6D5-E20487701948}" type="parTrans" cxnId="{104DAE68-B4CC-43AC-A943-DE056BBED4A6}">
      <dgm:prSet/>
      <dgm:spPr/>
      <dgm:t>
        <a:bodyPr/>
        <a:lstStyle/>
        <a:p>
          <a:endParaRPr lang="es-CL"/>
        </a:p>
      </dgm:t>
    </dgm:pt>
    <dgm:pt modelId="{FC4AD0E5-16BF-4127-B214-C1E6A8A4EF9F}">
      <dgm:prSet/>
      <dgm:spPr/>
      <dgm:t>
        <a:bodyPr/>
        <a:lstStyle/>
        <a:p>
          <a:endParaRPr lang="es-CL"/>
        </a:p>
      </dgm:t>
    </dgm:pt>
    <dgm:pt modelId="{4B9C0088-AB21-413B-A8DA-063D5A657C6A}" type="parTrans" cxnId="{8FD5F33A-F8EA-45E4-901C-16B442EE1406}">
      <dgm:prSet/>
      <dgm:spPr/>
      <dgm:t>
        <a:bodyPr/>
        <a:lstStyle/>
        <a:p>
          <a:endParaRPr lang="es-CL"/>
        </a:p>
      </dgm:t>
    </dgm:pt>
    <dgm:pt modelId="{5BCDEADB-A328-4C62-81A0-2B8E25703CC1}" type="sibTrans" cxnId="{8FD5F33A-F8EA-45E4-901C-16B442EE1406}">
      <dgm:prSet/>
      <dgm:spPr/>
      <dgm:t>
        <a:bodyPr/>
        <a:lstStyle/>
        <a:p>
          <a:endParaRPr lang="es-CL"/>
        </a:p>
      </dgm:t>
    </dgm:pt>
    <dgm:pt modelId="{73AB8B27-410C-4A88-9FF1-4931BD9A0D1D}">
      <dgm:prSet phldrT="[Texto]"/>
      <dgm:spPr/>
      <dgm:t>
        <a:bodyPr/>
        <a:lstStyle/>
        <a:p>
          <a:endParaRPr lang="es-CL" dirty="0"/>
        </a:p>
      </dgm:t>
    </dgm:pt>
    <dgm:pt modelId="{3533B7D5-476C-4353-82E3-8713A1205D3B}" type="sibTrans" cxnId="{AC8A2A22-410F-4E17-A98A-596E7FDF83DA}">
      <dgm:prSet/>
      <dgm:spPr/>
      <dgm:t>
        <a:bodyPr/>
        <a:lstStyle/>
        <a:p>
          <a:endParaRPr lang="es-CL"/>
        </a:p>
      </dgm:t>
    </dgm:pt>
    <dgm:pt modelId="{4DF19B03-216C-41C1-9CE6-B9FF68639478}" type="parTrans" cxnId="{AC8A2A22-410F-4E17-A98A-596E7FDF83DA}">
      <dgm:prSet/>
      <dgm:spPr/>
      <dgm:t>
        <a:bodyPr/>
        <a:lstStyle/>
        <a:p>
          <a:endParaRPr lang="es-CL"/>
        </a:p>
      </dgm:t>
    </dgm:pt>
    <dgm:pt modelId="{8F8D7B2C-B4A9-4321-A7BA-C58A2286035C}" type="pres">
      <dgm:prSet presAssocID="{E7F01071-C688-4C6A-B36E-7F7B8B64A1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532ED4E-8BDC-408E-A954-5D8035D687BD}" type="pres">
      <dgm:prSet presAssocID="{C327A044-D154-4753-99EF-C0BF673C1CFB}" presName="centerShape" presStyleLbl="node0" presStyleIdx="0" presStyleCnt="1"/>
      <dgm:spPr/>
      <dgm:t>
        <a:bodyPr/>
        <a:lstStyle/>
        <a:p>
          <a:endParaRPr lang="es-CL"/>
        </a:p>
      </dgm:t>
    </dgm:pt>
    <dgm:pt modelId="{2B86D395-E89B-4697-AB67-318B9448BD19}" type="pres">
      <dgm:prSet presAssocID="{BFD18113-C038-4F2E-9CF3-9B0F0EC6AA72}" presName="parTrans" presStyleLbl="bgSibTrans2D1" presStyleIdx="0" presStyleCnt="3"/>
      <dgm:spPr/>
      <dgm:t>
        <a:bodyPr/>
        <a:lstStyle/>
        <a:p>
          <a:endParaRPr lang="es-CL"/>
        </a:p>
      </dgm:t>
    </dgm:pt>
    <dgm:pt modelId="{51CDBECB-58E5-45CB-A5A5-3073D4798E0C}" type="pres">
      <dgm:prSet presAssocID="{20366944-33BD-487B-863E-A6C1BA9593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3AEACF8-D27F-40EE-81AC-FCA6047A0996}" type="pres">
      <dgm:prSet presAssocID="{20EF8BC8-D008-4FA3-B02C-D63C07E24BD9}" presName="parTrans" presStyleLbl="bgSibTrans2D1" presStyleIdx="1" presStyleCnt="3"/>
      <dgm:spPr/>
      <dgm:t>
        <a:bodyPr/>
        <a:lstStyle/>
        <a:p>
          <a:endParaRPr lang="es-CL"/>
        </a:p>
      </dgm:t>
    </dgm:pt>
    <dgm:pt modelId="{4E7CFDE0-08F1-4831-8D7B-A5C0860EF945}" type="pres">
      <dgm:prSet presAssocID="{0F30AC23-D4B9-4DF4-8C1F-2DD7C2A054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993DC16-192F-4EAB-9F81-4191658C26B6}" type="pres">
      <dgm:prSet presAssocID="{4B63745B-5C95-493A-A6D5-E20487701948}" presName="parTrans" presStyleLbl="bgSibTrans2D1" presStyleIdx="2" presStyleCnt="3"/>
      <dgm:spPr/>
      <dgm:t>
        <a:bodyPr/>
        <a:lstStyle/>
        <a:p>
          <a:endParaRPr lang="es-CL"/>
        </a:p>
      </dgm:t>
    </dgm:pt>
    <dgm:pt modelId="{E38FEA73-2F17-432B-B046-B51048A7A8A5}" type="pres">
      <dgm:prSet presAssocID="{508DCA27-D2AF-43AA-A21E-C9CF112BBD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120DA31-A88C-4A48-933C-E67C0ED04A00}" type="presOf" srcId="{20EF8BC8-D008-4FA3-B02C-D63C07E24BD9}" destId="{03AEACF8-D27F-40EE-81AC-FCA6047A0996}" srcOrd="0" destOrd="0" presId="urn:microsoft.com/office/officeart/2005/8/layout/radial4"/>
    <dgm:cxn modelId="{62B30DE1-173E-4C09-902A-8460630ACA5F}" srcId="{E7F01071-C688-4C6A-B36E-7F7B8B64A138}" destId="{C327A044-D154-4753-99EF-C0BF673C1CFB}" srcOrd="0" destOrd="0" parTransId="{14EBDEED-9A12-4E52-B998-8068C7F68F47}" sibTransId="{F6A0A4DE-EC5B-414E-A891-1C7ADFAE36D7}"/>
    <dgm:cxn modelId="{72EB1BCC-2D7B-429A-A3D8-E8745FFEB877}" type="presOf" srcId="{20366944-33BD-487B-863E-A6C1BA9593AA}" destId="{51CDBECB-58E5-45CB-A5A5-3073D4798E0C}" srcOrd="0" destOrd="0" presId="urn:microsoft.com/office/officeart/2005/8/layout/radial4"/>
    <dgm:cxn modelId="{8FD5F33A-F8EA-45E4-901C-16B442EE1406}" srcId="{E7F01071-C688-4C6A-B36E-7F7B8B64A138}" destId="{FC4AD0E5-16BF-4127-B214-C1E6A8A4EF9F}" srcOrd="3" destOrd="0" parTransId="{4B9C0088-AB21-413B-A8DA-063D5A657C6A}" sibTransId="{5BCDEADB-A328-4C62-81A0-2B8E25703CC1}"/>
    <dgm:cxn modelId="{18D0943A-DF87-43AF-9FA4-5ADE4CB81BA1}" type="presOf" srcId="{E7F01071-C688-4C6A-B36E-7F7B8B64A138}" destId="{8F8D7B2C-B4A9-4321-A7BA-C58A2286035C}" srcOrd="0" destOrd="0" presId="urn:microsoft.com/office/officeart/2005/8/layout/radial4"/>
    <dgm:cxn modelId="{30844DF0-998D-4E34-97FC-5ACA5058AA39}" srcId="{E7F01071-C688-4C6A-B36E-7F7B8B64A138}" destId="{660CE517-E1BF-487E-94DD-35BC1AAB85C7}" srcOrd="2" destOrd="0" parTransId="{E31D7167-558B-407D-BD07-C0D16F704A3D}" sibTransId="{827BF7EE-71E1-4569-8416-FA3EF27468C4}"/>
    <dgm:cxn modelId="{2DC3FE92-B1F4-4BBD-9003-4C3FA0773963}" type="presOf" srcId="{4B63745B-5C95-493A-A6D5-E20487701948}" destId="{F993DC16-192F-4EAB-9F81-4191658C26B6}" srcOrd="0" destOrd="0" presId="urn:microsoft.com/office/officeart/2005/8/layout/radial4"/>
    <dgm:cxn modelId="{11C42D92-A46E-460F-86B1-B92C18BDFF97}" type="presOf" srcId="{0F30AC23-D4B9-4DF4-8C1F-2DD7C2A054FA}" destId="{4E7CFDE0-08F1-4831-8D7B-A5C0860EF945}" srcOrd="0" destOrd="0" presId="urn:microsoft.com/office/officeart/2005/8/layout/radial4"/>
    <dgm:cxn modelId="{0B69F75D-E50D-4F25-88DE-197F49859FBC}" srcId="{C327A044-D154-4753-99EF-C0BF673C1CFB}" destId="{20366944-33BD-487B-863E-A6C1BA9593AA}" srcOrd="0" destOrd="0" parTransId="{BFD18113-C038-4F2E-9CF3-9B0F0EC6AA72}" sibTransId="{F6E7349D-946D-4DC6-BC5C-7116B29183A6}"/>
    <dgm:cxn modelId="{A8EF0AFE-ECAD-4E8A-A217-2F05F5D5C4A9}" srcId="{C327A044-D154-4753-99EF-C0BF673C1CFB}" destId="{0F30AC23-D4B9-4DF4-8C1F-2DD7C2A054FA}" srcOrd="1" destOrd="0" parTransId="{20EF8BC8-D008-4FA3-B02C-D63C07E24BD9}" sibTransId="{548F1865-F7CA-43FA-9A1E-03C46C0CF435}"/>
    <dgm:cxn modelId="{104DAE68-B4CC-43AC-A943-DE056BBED4A6}" srcId="{C327A044-D154-4753-99EF-C0BF673C1CFB}" destId="{508DCA27-D2AF-43AA-A21E-C9CF112BBD6F}" srcOrd="2" destOrd="0" parTransId="{4B63745B-5C95-493A-A6D5-E20487701948}" sibTransId="{856009D2-5FAC-4F8B-8F6F-598E7F953619}"/>
    <dgm:cxn modelId="{23AEE08E-B5F6-4AD4-A7A2-2B429D22277E}" type="presOf" srcId="{508DCA27-D2AF-43AA-A21E-C9CF112BBD6F}" destId="{E38FEA73-2F17-432B-B046-B51048A7A8A5}" srcOrd="0" destOrd="0" presId="urn:microsoft.com/office/officeart/2005/8/layout/radial4"/>
    <dgm:cxn modelId="{AC8A2A22-410F-4E17-A98A-596E7FDF83DA}" srcId="{E7F01071-C688-4C6A-B36E-7F7B8B64A138}" destId="{73AB8B27-410C-4A88-9FF1-4931BD9A0D1D}" srcOrd="1" destOrd="0" parTransId="{4DF19B03-216C-41C1-9CE6-B9FF68639478}" sibTransId="{3533B7D5-476C-4353-82E3-8713A1205D3B}"/>
    <dgm:cxn modelId="{D6859C6B-632F-4572-A54A-7F0294DFB1E2}" type="presOf" srcId="{BFD18113-C038-4F2E-9CF3-9B0F0EC6AA72}" destId="{2B86D395-E89B-4697-AB67-318B9448BD19}" srcOrd="0" destOrd="0" presId="urn:microsoft.com/office/officeart/2005/8/layout/radial4"/>
    <dgm:cxn modelId="{7A3C2E30-AF81-47CB-9E65-4D56AF406132}" type="presOf" srcId="{C327A044-D154-4753-99EF-C0BF673C1CFB}" destId="{8532ED4E-8BDC-408E-A954-5D8035D687BD}" srcOrd="0" destOrd="0" presId="urn:microsoft.com/office/officeart/2005/8/layout/radial4"/>
    <dgm:cxn modelId="{6876CF7A-722D-4201-B0E4-3224F2245267}" type="presParOf" srcId="{8F8D7B2C-B4A9-4321-A7BA-C58A2286035C}" destId="{8532ED4E-8BDC-408E-A954-5D8035D687BD}" srcOrd="0" destOrd="0" presId="urn:microsoft.com/office/officeart/2005/8/layout/radial4"/>
    <dgm:cxn modelId="{D1D04DB6-4B7C-4BE7-B251-DE37CF90558C}" type="presParOf" srcId="{8F8D7B2C-B4A9-4321-A7BA-C58A2286035C}" destId="{2B86D395-E89B-4697-AB67-318B9448BD19}" srcOrd="1" destOrd="0" presId="urn:microsoft.com/office/officeart/2005/8/layout/radial4"/>
    <dgm:cxn modelId="{4165F37D-3D95-4545-8D55-DBEB49C02BD4}" type="presParOf" srcId="{8F8D7B2C-B4A9-4321-A7BA-C58A2286035C}" destId="{51CDBECB-58E5-45CB-A5A5-3073D4798E0C}" srcOrd="2" destOrd="0" presId="urn:microsoft.com/office/officeart/2005/8/layout/radial4"/>
    <dgm:cxn modelId="{5FF04157-B18E-4EDA-9BC5-693A236C4E29}" type="presParOf" srcId="{8F8D7B2C-B4A9-4321-A7BA-C58A2286035C}" destId="{03AEACF8-D27F-40EE-81AC-FCA6047A0996}" srcOrd="3" destOrd="0" presId="urn:microsoft.com/office/officeart/2005/8/layout/radial4"/>
    <dgm:cxn modelId="{C6786425-8441-4B07-9ECE-21F25B1B9E9C}" type="presParOf" srcId="{8F8D7B2C-B4A9-4321-A7BA-C58A2286035C}" destId="{4E7CFDE0-08F1-4831-8D7B-A5C0860EF945}" srcOrd="4" destOrd="0" presId="urn:microsoft.com/office/officeart/2005/8/layout/radial4"/>
    <dgm:cxn modelId="{5A09BB36-A1FA-48C5-90DB-B393DF93CBEA}" type="presParOf" srcId="{8F8D7B2C-B4A9-4321-A7BA-C58A2286035C}" destId="{F993DC16-192F-4EAB-9F81-4191658C26B6}" srcOrd="5" destOrd="0" presId="urn:microsoft.com/office/officeart/2005/8/layout/radial4"/>
    <dgm:cxn modelId="{2576B8BD-A743-4352-B98B-654DC850F8F5}" type="presParOf" srcId="{8F8D7B2C-B4A9-4321-A7BA-C58A2286035C}" destId="{E38FEA73-2F17-432B-B046-B51048A7A8A5}" srcOrd="6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6F2A9D-BB64-41EE-902C-DEF684D0F9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L"/>
        </a:p>
      </dgm:t>
    </dgm:pt>
    <dgm:pt modelId="{D677B9A7-76CF-4D80-A839-700DE072C6D1}">
      <dgm:prSet phldrT="[Texto]" custT="1"/>
      <dgm:spPr/>
      <dgm:t>
        <a:bodyPr/>
        <a:lstStyle/>
        <a:p>
          <a:pPr algn="l"/>
          <a:r>
            <a:rPr lang="es-CL" sz="2600" dirty="0" smtClean="0">
              <a:latin typeface="+mj-lt"/>
            </a:rPr>
            <a:t>Contar con un sostenedor/a </a:t>
          </a:r>
          <a:endParaRPr lang="es-CL" sz="2600" dirty="0">
            <a:latin typeface="+mj-lt"/>
          </a:endParaRPr>
        </a:p>
      </dgm:t>
    </dgm:pt>
    <dgm:pt modelId="{023C4636-2321-4152-A597-EAD4D0781812}" type="parTrans" cxnId="{3F5D1228-5B51-47DF-A21E-F6D468EA72BB}">
      <dgm:prSet/>
      <dgm:spPr/>
      <dgm:t>
        <a:bodyPr/>
        <a:lstStyle/>
        <a:p>
          <a:endParaRPr lang="es-CL"/>
        </a:p>
      </dgm:t>
    </dgm:pt>
    <dgm:pt modelId="{3161AD9F-3DDF-40E6-909C-1118300559F4}" type="sibTrans" cxnId="{3F5D1228-5B51-47DF-A21E-F6D468EA72BB}">
      <dgm:prSet/>
      <dgm:spPr/>
      <dgm:t>
        <a:bodyPr/>
        <a:lstStyle/>
        <a:p>
          <a:endParaRPr lang="es-CL"/>
        </a:p>
      </dgm:t>
    </dgm:pt>
    <dgm:pt modelId="{F7438313-E6FA-4404-A4B7-EA2ACB370B6A}">
      <dgm:prSet phldrT="[Texto]" custT="1"/>
      <dgm:spPr/>
      <dgm:t>
        <a:bodyPr/>
        <a:lstStyle/>
        <a:p>
          <a:r>
            <a:rPr lang="es-CL" sz="2600" dirty="0" smtClean="0">
              <a:latin typeface="+mj-lt"/>
            </a:rPr>
            <a:t>Presentar un Proyecto Educativo</a:t>
          </a:r>
          <a:endParaRPr lang="es-CL" sz="2600" dirty="0">
            <a:latin typeface="+mj-lt"/>
          </a:endParaRPr>
        </a:p>
      </dgm:t>
    </dgm:pt>
    <dgm:pt modelId="{CD8ED784-B868-49EE-9725-7ECA1DBA5E23}" type="parTrans" cxnId="{08FA80B9-B318-4606-8670-9F9281842830}">
      <dgm:prSet/>
      <dgm:spPr/>
      <dgm:t>
        <a:bodyPr/>
        <a:lstStyle/>
        <a:p>
          <a:endParaRPr lang="es-CL"/>
        </a:p>
      </dgm:t>
    </dgm:pt>
    <dgm:pt modelId="{1B65C582-061A-448F-B6B3-BD74BB6FD2CE}" type="sibTrans" cxnId="{08FA80B9-B318-4606-8670-9F9281842830}">
      <dgm:prSet/>
      <dgm:spPr/>
      <dgm:t>
        <a:bodyPr/>
        <a:lstStyle/>
        <a:p>
          <a:endParaRPr lang="es-CL"/>
        </a:p>
      </dgm:t>
    </dgm:pt>
    <dgm:pt modelId="{BF3C20B0-C394-400A-A2BB-B90CEA9E6A53}">
      <dgm:prSet phldrT="[Texto]" custT="1"/>
      <dgm:spPr/>
      <dgm:t>
        <a:bodyPr/>
        <a:lstStyle/>
        <a:p>
          <a:r>
            <a:rPr lang="es-CL" sz="2600" dirty="0" smtClean="0">
              <a:latin typeface="+mj-lt"/>
            </a:rPr>
            <a:t>Contar con un Reglamento Interno</a:t>
          </a:r>
          <a:endParaRPr lang="es-CL" sz="2600" dirty="0">
            <a:latin typeface="+mj-lt"/>
          </a:endParaRPr>
        </a:p>
      </dgm:t>
    </dgm:pt>
    <dgm:pt modelId="{7D20F68F-C1E6-48AE-8FFD-D9728EFD072C}" type="parTrans" cxnId="{7A707CC9-A345-42DD-B2C9-48E72F10088F}">
      <dgm:prSet/>
      <dgm:spPr/>
      <dgm:t>
        <a:bodyPr/>
        <a:lstStyle/>
        <a:p>
          <a:endParaRPr lang="es-CL"/>
        </a:p>
      </dgm:t>
    </dgm:pt>
    <dgm:pt modelId="{F2FB10EF-3A1F-4169-9CB1-63F4C0752D3A}" type="sibTrans" cxnId="{7A707CC9-A345-42DD-B2C9-48E72F10088F}">
      <dgm:prSet/>
      <dgm:spPr/>
      <dgm:t>
        <a:bodyPr/>
        <a:lstStyle/>
        <a:p>
          <a:endParaRPr lang="es-CL"/>
        </a:p>
      </dgm:t>
    </dgm:pt>
    <dgm:pt modelId="{0AC15D2E-277C-4C9C-B385-E09A8A3F3AB8}">
      <dgm:prSet phldrT="[Texto]" custT="1"/>
      <dgm:spPr/>
      <dgm:t>
        <a:bodyPr/>
        <a:lstStyle/>
        <a:p>
          <a:r>
            <a:rPr lang="es-CL" sz="2600" dirty="0" smtClean="0">
              <a:latin typeface="+mj-lt"/>
            </a:rPr>
            <a:t>Tener el Personal Idóneo y Suficiente</a:t>
          </a:r>
          <a:endParaRPr lang="es-CL" sz="2600" dirty="0">
            <a:latin typeface="+mj-lt"/>
          </a:endParaRPr>
        </a:p>
      </dgm:t>
    </dgm:pt>
    <dgm:pt modelId="{9D4FDD97-A4FB-420C-80AA-1CD8E8CE964C}" type="parTrans" cxnId="{D5AB89B4-B921-42E7-BB7F-5123252D9658}">
      <dgm:prSet/>
      <dgm:spPr/>
      <dgm:t>
        <a:bodyPr/>
        <a:lstStyle/>
        <a:p>
          <a:endParaRPr lang="es-CL"/>
        </a:p>
      </dgm:t>
    </dgm:pt>
    <dgm:pt modelId="{C1DEB6F5-B087-45FD-A6AE-C4B90FBA9C9F}" type="sibTrans" cxnId="{D5AB89B4-B921-42E7-BB7F-5123252D9658}">
      <dgm:prSet/>
      <dgm:spPr/>
      <dgm:t>
        <a:bodyPr/>
        <a:lstStyle/>
        <a:p>
          <a:endParaRPr lang="es-CL"/>
        </a:p>
      </dgm:t>
    </dgm:pt>
    <dgm:pt modelId="{47D5360F-C568-4571-81F3-6B0D42902F79}">
      <dgm:prSet phldrT="[Texto]"/>
      <dgm:spPr/>
      <dgm:t>
        <a:bodyPr/>
        <a:lstStyle/>
        <a:p>
          <a:r>
            <a:rPr lang="es-CL" dirty="0" smtClean="0">
              <a:latin typeface="+mj-lt"/>
            </a:rPr>
            <a:t>Disponer de material didáctico, mobiliario y equipamiento</a:t>
          </a:r>
          <a:endParaRPr lang="es-CL" dirty="0">
            <a:latin typeface="+mj-lt"/>
          </a:endParaRPr>
        </a:p>
      </dgm:t>
    </dgm:pt>
    <dgm:pt modelId="{BE4D1DD0-0708-4F23-8119-40868C6D49C0}" type="parTrans" cxnId="{B63E99F6-2226-4B4F-A8C2-FD4B8A0E2481}">
      <dgm:prSet/>
      <dgm:spPr/>
      <dgm:t>
        <a:bodyPr/>
        <a:lstStyle/>
        <a:p>
          <a:endParaRPr lang="es-CL"/>
        </a:p>
      </dgm:t>
    </dgm:pt>
    <dgm:pt modelId="{CAB958DD-B13B-4AF8-A5AC-7F95464F1798}" type="sibTrans" cxnId="{B63E99F6-2226-4B4F-A8C2-FD4B8A0E2481}">
      <dgm:prSet/>
      <dgm:spPr/>
      <dgm:t>
        <a:bodyPr/>
        <a:lstStyle/>
        <a:p>
          <a:endParaRPr lang="es-CL"/>
        </a:p>
      </dgm:t>
    </dgm:pt>
    <dgm:pt modelId="{708BE0AB-A6A9-4C70-B8E8-CE542A2DA0A6}">
      <dgm:prSet phldrT="[Texto]" custT="1"/>
      <dgm:spPr/>
      <dgm:t>
        <a:bodyPr/>
        <a:lstStyle/>
        <a:p>
          <a:r>
            <a:rPr lang="es-CL" sz="3200" dirty="0" smtClean="0">
              <a:latin typeface="+mj-lt"/>
            </a:rPr>
            <a:t> </a:t>
          </a:r>
          <a:r>
            <a:rPr lang="es-CL" sz="2600" dirty="0" smtClean="0">
              <a:latin typeface="+mj-lt"/>
            </a:rPr>
            <a:t>Cumplir con las normas de general aplicación (certificaciones) </a:t>
          </a:r>
          <a:endParaRPr lang="es-CL" sz="2600" dirty="0">
            <a:latin typeface="+mj-lt"/>
          </a:endParaRPr>
        </a:p>
      </dgm:t>
    </dgm:pt>
    <dgm:pt modelId="{63B7CC85-5050-4679-BE98-E80AF2EC3AFB}" type="parTrans" cxnId="{5B80EFFE-24EE-4015-A777-FDD6EF0B736E}">
      <dgm:prSet/>
      <dgm:spPr/>
      <dgm:t>
        <a:bodyPr/>
        <a:lstStyle/>
        <a:p>
          <a:endParaRPr lang="es-CL"/>
        </a:p>
      </dgm:t>
    </dgm:pt>
    <dgm:pt modelId="{CEB829CF-96DF-4532-A315-4E410AD84F03}" type="sibTrans" cxnId="{5B80EFFE-24EE-4015-A777-FDD6EF0B736E}">
      <dgm:prSet/>
      <dgm:spPr/>
      <dgm:t>
        <a:bodyPr/>
        <a:lstStyle/>
        <a:p>
          <a:endParaRPr lang="es-CL"/>
        </a:p>
      </dgm:t>
    </dgm:pt>
    <dgm:pt modelId="{0E3D15DC-F113-4259-B225-294DAF513C06}" type="pres">
      <dgm:prSet presAssocID="{636F2A9D-BB64-41EE-902C-DEF684D0F9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CDF6ACAB-A96E-4204-BE3A-F80B47BE38FE}" type="pres">
      <dgm:prSet presAssocID="{636F2A9D-BB64-41EE-902C-DEF684D0F9CA}" presName="Name1" presStyleCnt="0"/>
      <dgm:spPr/>
    </dgm:pt>
    <dgm:pt modelId="{8AE78B61-C759-463D-9CDE-2500136C36DC}" type="pres">
      <dgm:prSet presAssocID="{636F2A9D-BB64-41EE-902C-DEF684D0F9CA}" presName="cycle" presStyleCnt="0"/>
      <dgm:spPr/>
    </dgm:pt>
    <dgm:pt modelId="{F16283DC-6621-48CC-88AD-C996E0AA2E9A}" type="pres">
      <dgm:prSet presAssocID="{636F2A9D-BB64-41EE-902C-DEF684D0F9CA}" presName="srcNode" presStyleLbl="node1" presStyleIdx="0" presStyleCnt="6"/>
      <dgm:spPr/>
    </dgm:pt>
    <dgm:pt modelId="{DF1EF6B7-435C-4C46-BFDB-7E4D37867A9D}" type="pres">
      <dgm:prSet presAssocID="{636F2A9D-BB64-41EE-902C-DEF684D0F9CA}" presName="conn" presStyleLbl="parChTrans1D2" presStyleIdx="0" presStyleCnt="1"/>
      <dgm:spPr/>
      <dgm:t>
        <a:bodyPr/>
        <a:lstStyle/>
        <a:p>
          <a:endParaRPr lang="es-CL"/>
        </a:p>
      </dgm:t>
    </dgm:pt>
    <dgm:pt modelId="{CEDE7C1B-8608-4AFA-869B-E4586A1963DB}" type="pres">
      <dgm:prSet presAssocID="{636F2A9D-BB64-41EE-902C-DEF684D0F9CA}" presName="extraNode" presStyleLbl="node1" presStyleIdx="0" presStyleCnt="6"/>
      <dgm:spPr/>
    </dgm:pt>
    <dgm:pt modelId="{F009D1E3-7587-4118-81D7-D7F06416AD85}" type="pres">
      <dgm:prSet presAssocID="{636F2A9D-BB64-41EE-902C-DEF684D0F9CA}" presName="dstNode" presStyleLbl="node1" presStyleIdx="0" presStyleCnt="6"/>
      <dgm:spPr/>
    </dgm:pt>
    <dgm:pt modelId="{9B5CDDDF-B871-4FE4-8E26-70D1B075DFC3}" type="pres">
      <dgm:prSet presAssocID="{D677B9A7-76CF-4D80-A839-700DE072C6D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79C4DC-A9F5-4E22-B9D3-8BF70DDA0BD9}" type="pres">
      <dgm:prSet presAssocID="{D677B9A7-76CF-4D80-A839-700DE072C6D1}" presName="accent_1" presStyleCnt="0"/>
      <dgm:spPr/>
    </dgm:pt>
    <dgm:pt modelId="{3C04D104-55D1-4060-9A9A-15D481CAED10}" type="pres">
      <dgm:prSet presAssocID="{D677B9A7-76CF-4D80-A839-700DE072C6D1}" presName="accentRepeatNode" presStyleLbl="solidFgAcc1" presStyleIdx="0" presStyleCnt="6"/>
      <dgm:spPr/>
    </dgm:pt>
    <dgm:pt modelId="{5F071390-5E80-4A1D-9C1E-132D7A4A77E1}" type="pres">
      <dgm:prSet presAssocID="{F7438313-E6FA-4404-A4B7-EA2ACB370B6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6DD476B-BAF4-4715-B090-9440F162E160}" type="pres">
      <dgm:prSet presAssocID="{F7438313-E6FA-4404-A4B7-EA2ACB370B6A}" presName="accent_2" presStyleCnt="0"/>
      <dgm:spPr/>
    </dgm:pt>
    <dgm:pt modelId="{EDF02712-192B-4A0C-B153-3FC49527EDFC}" type="pres">
      <dgm:prSet presAssocID="{F7438313-E6FA-4404-A4B7-EA2ACB370B6A}" presName="accentRepeatNode" presStyleLbl="solidFgAcc1" presStyleIdx="1" presStyleCnt="6"/>
      <dgm:spPr/>
    </dgm:pt>
    <dgm:pt modelId="{91EED456-5B17-4400-AEFB-A47509CF786A}" type="pres">
      <dgm:prSet presAssocID="{BF3C20B0-C394-400A-A2BB-B90CEA9E6A5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702AD2C-625A-46A2-82BC-F5E3B2AD73B5}" type="pres">
      <dgm:prSet presAssocID="{BF3C20B0-C394-400A-A2BB-B90CEA9E6A53}" presName="accent_3" presStyleCnt="0"/>
      <dgm:spPr/>
    </dgm:pt>
    <dgm:pt modelId="{0143A39E-0F4F-4734-96BE-5DDF4221DB96}" type="pres">
      <dgm:prSet presAssocID="{BF3C20B0-C394-400A-A2BB-B90CEA9E6A53}" presName="accentRepeatNode" presStyleLbl="solidFgAcc1" presStyleIdx="2" presStyleCnt="6"/>
      <dgm:spPr/>
    </dgm:pt>
    <dgm:pt modelId="{9EE6B81D-4368-4DA6-92D7-2640E1DD7BB4}" type="pres">
      <dgm:prSet presAssocID="{0AC15D2E-277C-4C9C-B385-E09A8A3F3AB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00ABB6-D207-436D-BF74-4438EB30C2E8}" type="pres">
      <dgm:prSet presAssocID="{0AC15D2E-277C-4C9C-B385-E09A8A3F3AB8}" presName="accent_4" presStyleCnt="0"/>
      <dgm:spPr/>
    </dgm:pt>
    <dgm:pt modelId="{06245E69-A04E-42D5-BDD9-3BDA55201AAF}" type="pres">
      <dgm:prSet presAssocID="{0AC15D2E-277C-4C9C-B385-E09A8A3F3AB8}" presName="accentRepeatNode" presStyleLbl="solidFgAcc1" presStyleIdx="3" presStyleCnt="6"/>
      <dgm:spPr/>
    </dgm:pt>
    <dgm:pt modelId="{186F92E7-E4C3-4D1F-96D4-73480333F041}" type="pres">
      <dgm:prSet presAssocID="{47D5360F-C568-4571-81F3-6B0D42902F79}" presName="text_5" presStyleLbl="node1" presStyleIdx="4" presStyleCnt="6" custScaleX="9897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3819793-C569-4999-9D72-468B3C31CED6}" type="pres">
      <dgm:prSet presAssocID="{47D5360F-C568-4571-81F3-6B0D42902F79}" presName="accent_5" presStyleCnt="0"/>
      <dgm:spPr/>
    </dgm:pt>
    <dgm:pt modelId="{4F178FBA-CAA3-4429-865D-46F823B915E0}" type="pres">
      <dgm:prSet presAssocID="{47D5360F-C568-4571-81F3-6B0D42902F79}" presName="accentRepeatNode" presStyleLbl="solidFgAcc1" presStyleIdx="4" presStyleCnt="6"/>
      <dgm:spPr/>
    </dgm:pt>
    <dgm:pt modelId="{62C5F8C8-1D45-4C61-A94D-AAEA78666C28}" type="pres">
      <dgm:prSet presAssocID="{708BE0AB-A6A9-4C70-B8E8-CE542A2DA0A6}" presName="text_6" presStyleLbl="node1" presStyleIdx="5" presStyleCnt="6" custScaleX="102031" custLinFactNeighborX="-87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FE151F8-2D52-484D-A9E2-579950E3FF00}" type="pres">
      <dgm:prSet presAssocID="{708BE0AB-A6A9-4C70-B8E8-CE542A2DA0A6}" presName="accent_6" presStyleCnt="0"/>
      <dgm:spPr/>
    </dgm:pt>
    <dgm:pt modelId="{0AA07088-0DD2-4C69-A042-EF29B801AED4}" type="pres">
      <dgm:prSet presAssocID="{708BE0AB-A6A9-4C70-B8E8-CE542A2DA0A6}" presName="accentRepeatNode" presStyleLbl="solidFgAcc1" presStyleIdx="5" presStyleCnt="6"/>
      <dgm:spPr/>
    </dgm:pt>
  </dgm:ptLst>
  <dgm:cxnLst>
    <dgm:cxn modelId="{3F5D1228-5B51-47DF-A21E-F6D468EA72BB}" srcId="{636F2A9D-BB64-41EE-902C-DEF684D0F9CA}" destId="{D677B9A7-76CF-4D80-A839-700DE072C6D1}" srcOrd="0" destOrd="0" parTransId="{023C4636-2321-4152-A597-EAD4D0781812}" sibTransId="{3161AD9F-3DDF-40E6-909C-1118300559F4}"/>
    <dgm:cxn modelId="{6BAA805B-66BC-4C82-9D11-60F531BF45E4}" type="presOf" srcId="{F7438313-E6FA-4404-A4B7-EA2ACB370B6A}" destId="{5F071390-5E80-4A1D-9C1E-132D7A4A77E1}" srcOrd="0" destOrd="0" presId="urn:microsoft.com/office/officeart/2008/layout/VerticalCurvedList"/>
    <dgm:cxn modelId="{D5AB89B4-B921-42E7-BB7F-5123252D9658}" srcId="{636F2A9D-BB64-41EE-902C-DEF684D0F9CA}" destId="{0AC15D2E-277C-4C9C-B385-E09A8A3F3AB8}" srcOrd="3" destOrd="0" parTransId="{9D4FDD97-A4FB-420C-80AA-1CD8E8CE964C}" sibTransId="{C1DEB6F5-B087-45FD-A6AE-C4B90FBA9C9F}"/>
    <dgm:cxn modelId="{08FA80B9-B318-4606-8670-9F9281842830}" srcId="{636F2A9D-BB64-41EE-902C-DEF684D0F9CA}" destId="{F7438313-E6FA-4404-A4B7-EA2ACB370B6A}" srcOrd="1" destOrd="0" parTransId="{CD8ED784-B868-49EE-9725-7ECA1DBA5E23}" sibTransId="{1B65C582-061A-448F-B6B3-BD74BB6FD2CE}"/>
    <dgm:cxn modelId="{DF604F3E-BE92-4D9C-9E44-02211795A104}" type="presOf" srcId="{0AC15D2E-277C-4C9C-B385-E09A8A3F3AB8}" destId="{9EE6B81D-4368-4DA6-92D7-2640E1DD7BB4}" srcOrd="0" destOrd="0" presId="urn:microsoft.com/office/officeart/2008/layout/VerticalCurvedList"/>
    <dgm:cxn modelId="{3593A8BB-696A-44F2-A263-E8FADD580CE0}" type="presOf" srcId="{BF3C20B0-C394-400A-A2BB-B90CEA9E6A53}" destId="{91EED456-5B17-4400-AEFB-A47509CF786A}" srcOrd="0" destOrd="0" presId="urn:microsoft.com/office/officeart/2008/layout/VerticalCurvedList"/>
    <dgm:cxn modelId="{732D3A8D-5444-4EE1-871E-AE5744BF4D81}" type="presOf" srcId="{D677B9A7-76CF-4D80-A839-700DE072C6D1}" destId="{9B5CDDDF-B871-4FE4-8E26-70D1B075DFC3}" srcOrd="0" destOrd="0" presId="urn:microsoft.com/office/officeart/2008/layout/VerticalCurvedList"/>
    <dgm:cxn modelId="{6322FD6B-81E9-4A13-877A-1E048FD225D9}" type="presOf" srcId="{47D5360F-C568-4571-81F3-6B0D42902F79}" destId="{186F92E7-E4C3-4D1F-96D4-73480333F041}" srcOrd="0" destOrd="0" presId="urn:microsoft.com/office/officeart/2008/layout/VerticalCurvedList"/>
    <dgm:cxn modelId="{402A28BA-AA99-4098-97C4-A36044C0257A}" type="presOf" srcId="{3161AD9F-3DDF-40E6-909C-1118300559F4}" destId="{DF1EF6B7-435C-4C46-BFDB-7E4D37867A9D}" srcOrd="0" destOrd="0" presId="urn:microsoft.com/office/officeart/2008/layout/VerticalCurvedList"/>
    <dgm:cxn modelId="{6B605C75-01BC-4BF4-87BC-E233890E10A1}" type="presOf" srcId="{636F2A9D-BB64-41EE-902C-DEF684D0F9CA}" destId="{0E3D15DC-F113-4259-B225-294DAF513C06}" srcOrd="0" destOrd="0" presId="urn:microsoft.com/office/officeart/2008/layout/VerticalCurvedList"/>
    <dgm:cxn modelId="{B63E99F6-2226-4B4F-A8C2-FD4B8A0E2481}" srcId="{636F2A9D-BB64-41EE-902C-DEF684D0F9CA}" destId="{47D5360F-C568-4571-81F3-6B0D42902F79}" srcOrd="4" destOrd="0" parTransId="{BE4D1DD0-0708-4F23-8119-40868C6D49C0}" sibTransId="{CAB958DD-B13B-4AF8-A5AC-7F95464F1798}"/>
    <dgm:cxn modelId="{7A707CC9-A345-42DD-B2C9-48E72F10088F}" srcId="{636F2A9D-BB64-41EE-902C-DEF684D0F9CA}" destId="{BF3C20B0-C394-400A-A2BB-B90CEA9E6A53}" srcOrd="2" destOrd="0" parTransId="{7D20F68F-C1E6-48AE-8FFD-D9728EFD072C}" sibTransId="{F2FB10EF-3A1F-4169-9CB1-63F4C0752D3A}"/>
    <dgm:cxn modelId="{5B80EFFE-24EE-4015-A777-FDD6EF0B736E}" srcId="{636F2A9D-BB64-41EE-902C-DEF684D0F9CA}" destId="{708BE0AB-A6A9-4C70-B8E8-CE542A2DA0A6}" srcOrd="5" destOrd="0" parTransId="{63B7CC85-5050-4679-BE98-E80AF2EC3AFB}" sibTransId="{CEB829CF-96DF-4532-A315-4E410AD84F03}"/>
    <dgm:cxn modelId="{3FAA02CE-689B-4C24-AFB9-F5B3D26E979C}" type="presOf" srcId="{708BE0AB-A6A9-4C70-B8E8-CE542A2DA0A6}" destId="{62C5F8C8-1D45-4C61-A94D-AAEA78666C28}" srcOrd="0" destOrd="0" presId="urn:microsoft.com/office/officeart/2008/layout/VerticalCurvedList"/>
    <dgm:cxn modelId="{195171E9-D0D1-46EB-9A94-379B4EDC3FCB}" type="presParOf" srcId="{0E3D15DC-F113-4259-B225-294DAF513C06}" destId="{CDF6ACAB-A96E-4204-BE3A-F80B47BE38FE}" srcOrd="0" destOrd="0" presId="urn:microsoft.com/office/officeart/2008/layout/VerticalCurvedList"/>
    <dgm:cxn modelId="{4FA5FE75-163F-4FAF-901B-1E393975BE5C}" type="presParOf" srcId="{CDF6ACAB-A96E-4204-BE3A-F80B47BE38FE}" destId="{8AE78B61-C759-463D-9CDE-2500136C36DC}" srcOrd="0" destOrd="0" presId="urn:microsoft.com/office/officeart/2008/layout/VerticalCurvedList"/>
    <dgm:cxn modelId="{A4B5A39B-4197-4D5F-BBB3-8F5318A79059}" type="presParOf" srcId="{8AE78B61-C759-463D-9CDE-2500136C36DC}" destId="{F16283DC-6621-48CC-88AD-C996E0AA2E9A}" srcOrd="0" destOrd="0" presId="urn:microsoft.com/office/officeart/2008/layout/VerticalCurvedList"/>
    <dgm:cxn modelId="{62E54D8B-26AC-4783-B3FB-B91405B0DB0C}" type="presParOf" srcId="{8AE78B61-C759-463D-9CDE-2500136C36DC}" destId="{DF1EF6B7-435C-4C46-BFDB-7E4D37867A9D}" srcOrd="1" destOrd="0" presId="urn:microsoft.com/office/officeart/2008/layout/VerticalCurvedList"/>
    <dgm:cxn modelId="{47021ED6-4764-452A-BFB0-6B5ED945671C}" type="presParOf" srcId="{8AE78B61-C759-463D-9CDE-2500136C36DC}" destId="{CEDE7C1B-8608-4AFA-869B-E4586A1963DB}" srcOrd="2" destOrd="0" presId="urn:microsoft.com/office/officeart/2008/layout/VerticalCurvedList"/>
    <dgm:cxn modelId="{0D1817C1-02AA-4CF1-A65B-016951EB939C}" type="presParOf" srcId="{8AE78B61-C759-463D-9CDE-2500136C36DC}" destId="{F009D1E3-7587-4118-81D7-D7F06416AD85}" srcOrd="3" destOrd="0" presId="urn:microsoft.com/office/officeart/2008/layout/VerticalCurvedList"/>
    <dgm:cxn modelId="{BB2CB2D0-D00D-4DC5-B66B-E289513FF39F}" type="presParOf" srcId="{CDF6ACAB-A96E-4204-BE3A-F80B47BE38FE}" destId="{9B5CDDDF-B871-4FE4-8E26-70D1B075DFC3}" srcOrd="1" destOrd="0" presId="urn:microsoft.com/office/officeart/2008/layout/VerticalCurvedList"/>
    <dgm:cxn modelId="{A75FB5E4-23F1-406D-BB6A-774C2265B5DC}" type="presParOf" srcId="{CDF6ACAB-A96E-4204-BE3A-F80B47BE38FE}" destId="{8479C4DC-A9F5-4E22-B9D3-8BF70DDA0BD9}" srcOrd="2" destOrd="0" presId="urn:microsoft.com/office/officeart/2008/layout/VerticalCurvedList"/>
    <dgm:cxn modelId="{9FF603EE-A7BB-4EAE-84DC-1089D19425E6}" type="presParOf" srcId="{8479C4DC-A9F5-4E22-B9D3-8BF70DDA0BD9}" destId="{3C04D104-55D1-4060-9A9A-15D481CAED10}" srcOrd="0" destOrd="0" presId="urn:microsoft.com/office/officeart/2008/layout/VerticalCurvedList"/>
    <dgm:cxn modelId="{93ABEF0F-BE39-4224-BDA3-73DA19655FCA}" type="presParOf" srcId="{CDF6ACAB-A96E-4204-BE3A-F80B47BE38FE}" destId="{5F071390-5E80-4A1D-9C1E-132D7A4A77E1}" srcOrd="3" destOrd="0" presId="urn:microsoft.com/office/officeart/2008/layout/VerticalCurvedList"/>
    <dgm:cxn modelId="{D8C6A017-25D2-4723-8BA8-47C6A755CBA0}" type="presParOf" srcId="{CDF6ACAB-A96E-4204-BE3A-F80B47BE38FE}" destId="{46DD476B-BAF4-4715-B090-9440F162E160}" srcOrd="4" destOrd="0" presId="urn:microsoft.com/office/officeart/2008/layout/VerticalCurvedList"/>
    <dgm:cxn modelId="{33450823-5CB0-4532-A5EC-57B1688A3980}" type="presParOf" srcId="{46DD476B-BAF4-4715-B090-9440F162E160}" destId="{EDF02712-192B-4A0C-B153-3FC49527EDFC}" srcOrd="0" destOrd="0" presId="urn:microsoft.com/office/officeart/2008/layout/VerticalCurvedList"/>
    <dgm:cxn modelId="{A481CCD7-4216-47EE-A65F-AA1B3B768AD2}" type="presParOf" srcId="{CDF6ACAB-A96E-4204-BE3A-F80B47BE38FE}" destId="{91EED456-5B17-4400-AEFB-A47509CF786A}" srcOrd="5" destOrd="0" presId="urn:microsoft.com/office/officeart/2008/layout/VerticalCurvedList"/>
    <dgm:cxn modelId="{9435532F-B8AB-496B-AF73-C67B92A9CCDA}" type="presParOf" srcId="{CDF6ACAB-A96E-4204-BE3A-F80B47BE38FE}" destId="{D702AD2C-625A-46A2-82BC-F5E3B2AD73B5}" srcOrd="6" destOrd="0" presId="urn:microsoft.com/office/officeart/2008/layout/VerticalCurvedList"/>
    <dgm:cxn modelId="{5AA1F768-8DAD-4F7C-AED1-EEFD48CFB3AE}" type="presParOf" srcId="{D702AD2C-625A-46A2-82BC-F5E3B2AD73B5}" destId="{0143A39E-0F4F-4734-96BE-5DDF4221DB96}" srcOrd="0" destOrd="0" presId="urn:microsoft.com/office/officeart/2008/layout/VerticalCurvedList"/>
    <dgm:cxn modelId="{C95A08BC-EADA-4C61-BDA0-8C2E5557DA05}" type="presParOf" srcId="{CDF6ACAB-A96E-4204-BE3A-F80B47BE38FE}" destId="{9EE6B81D-4368-4DA6-92D7-2640E1DD7BB4}" srcOrd="7" destOrd="0" presId="urn:microsoft.com/office/officeart/2008/layout/VerticalCurvedList"/>
    <dgm:cxn modelId="{E597E4B6-B0D4-4FCF-BE41-5285567FB202}" type="presParOf" srcId="{CDF6ACAB-A96E-4204-BE3A-F80B47BE38FE}" destId="{1500ABB6-D207-436D-BF74-4438EB30C2E8}" srcOrd="8" destOrd="0" presId="urn:microsoft.com/office/officeart/2008/layout/VerticalCurvedList"/>
    <dgm:cxn modelId="{F7BA8523-7122-42A0-A5D2-95C30EDDA9AF}" type="presParOf" srcId="{1500ABB6-D207-436D-BF74-4438EB30C2E8}" destId="{06245E69-A04E-42D5-BDD9-3BDA55201AAF}" srcOrd="0" destOrd="0" presId="urn:microsoft.com/office/officeart/2008/layout/VerticalCurvedList"/>
    <dgm:cxn modelId="{06443A9B-D4BC-4B90-98F7-E9A91057E250}" type="presParOf" srcId="{CDF6ACAB-A96E-4204-BE3A-F80B47BE38FE}" destId="{186F92E7-E4C3-4D1F-96D4-73480333F041}" srcOrd="9" destOrd="0" presId="urn:microsoft.com/office/officeart/2008/layout/VerticalCurvedList"/>
    <dgm:cxn modelId="{A2E782C6-BAAC-4899-BAA0-12FF9FB66EEC}" type="presParOf" srcId="{CDF6ACAB-A96E-4204-BE3A-F80B47BE38FE}" destId="{43819793-C569-4999-9D72-468B3C31CED6}" srcOrd="10" destOrd="0" presId="urn:microsoft.com/office/officeart/2008/layout/VerticalCurvedList"/>
    <dgm:cxn modelId="{58E78B03-D70C-46F8-860A-2368881167D0}" type="presParOf" srcId="{43819793-C569-4999-9D72-468B3C31CED6}" destId="{4F178FBA-CAA3-4429-865D-46F823B915E0}" srcOrd="0" destOrd="0" presId="urn:microsoft.com/office/officeart/2008/layout/VerticalCurvedList"/>
    <dgm:cxn modelId="{75DDE3C3-604C-48CB-9D42-57DE2B3D1DDD}" type="presParOf" srcId="{CDF6ACAB-A96E-4204-BE3A-F80B47BE38FE}" destId="{62C5F8C8-1D45-4C61-A94D-AAEA78666C28}" srcOrd="11" destOrd="0" presId="urn:microsoft.com/office/officeart/2008/layout/VerticalCurvedList"/>
    <dgm:cxn modelId="{5FC2C196-76F4-4D89-8E0A-80C052DB6971}" type="presParOf" srcId="{CDF6ACAB-A96E-4204-BE3A-F80B47BE38FE}" destId="{3FE151F8-2D52-484D-A9E2-579950E3FF00}" srcOrd="12" destOrd="0" presId="urn:microsoft.com/office/officeart/2008/layout/VerticalCurvedList"/>
    <dgm:cxn modelId="{85D02CE5-8E47-4CF8-A51C-B53349C6762A}" type="presParOf" srcId="{3FE151F8-2D52-484D-A9E2-579950E3FF00}" destId="{0AA07088-0DD2-4C69-A042-EF29B801AE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6F2A9D-BB64-41EE-902C-DEF684D0F9CA}" type="doc">
      <dgm:prSet loTypeId="urn:microsoft.com/office/officeart/2008/layout/VerticalCurvedList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s-CL"/>
        </a:p>
      </dgm:t>
    </dgm:pt>
    <dgm:pt modelId="{D677B9A7-76CF-4D80-A839-700DE072C6D1}">
      <dgm:prSet phldrT="[Texto]" custT="1"/>
      <dgm:spPr/>
      <dgm:t>
        <a:bodyPr/>
        <a:lstStyle/>
        <a:p>
          <a:pPr algn="l"/>
          <a:r>
            <a:rPr lang="es-ES_tradnl" sz="2600" dirty="0" smtClean="0"/>
            <a:t>Contar con un sostenedor</a:t>
          </a:r>
          <a:endParaRPr lang="es-CL" sz="2600" dirty="0">
            <a:latin typeface="+mj-lt"/>
          </a:endParaRPr>
        </a:p>
      </dgm:t>
    </dgm:pt>
    <dgm:pt modelId="{023C4636-2321-4152-A597-EAD4D0781812}" type="parTrans" cxnId="{3F5D1228-5B51-47DF-A21E-F6D468EA72BB}">
      <dgm:prSet/>
      <dgm:spPr/>
      <dgm:t>
        <a:bodyPr/>
        <a:lstStyle/>
        <a:p>
          <a:endParaRPr lang="es-CL"/>
        </a:p>
      </dgm:t>
    </dgm:pt>
    <dgm:pt modelId="{3161AD9F-3DDF-40E6-909C-1118300559F4}" type="sibTrans" cxnId="{3F5D1228-5B51-47DF-A21E-F6D468EA72BB}">
      <dgm:prSet/>
      <dgm:spPr/>
      <dgm:t>
        <a:bodyPr/>
        <a:lstStyle/>
        <a:p>
          <a:endParaRPr lang="es-CL"/>
        </a:p>
      </dgm:t>
    </dgm:pt>
    <dgm:pt modelId="{F7438313-E6FA-4404-A4B7-EA2ACB370B6A}">
      <dgm:prSet phldrT="[Texto]" custT="1"/>
      <dgm:spPr/>
      <dgm:t>
        <a:bodyPr/>
        <a:lstStyle/>
        <a:p>
          <a:r>
            <a:rPr lang="es-CL" sz="2600" dirty="0" smtClean="0">
              <a:latin typeface="+mj-lt"/>
            </a:rPr>
            <a:t>Presentar un Proyecto Educativo</a:t>
          </a:r>
          <a:endParaRPr lang="es-CL" sz="2600" dirty="0">
            <a:latin typeface="+mj-lt"/>
          </a:endParaRPr>
        </a:p>
      </dgm:t>
    </dgm:pt>
    <dgm:pt modelId="{CD8ED784-B868-49EE-9725-7ECA1DBA5E23}" type="parTrans" cxnId="{08FA80B9-B318-4606-8670-9F9281842830}">
      <dgm:prSet/>
      <dgm:spPr/>
      <dgm:t>
        <a:bodyPr/>
        <a:lstStyle/>
        <a:p>
          <a:endParaRPr lang="es-CL"/>
        </a:p>
      </dgm:t>
    </dgm:pt>
    <dgm:pt modelId="{1B65C582-061A-448F-B6B3-BD74BB6FD2CE}" type="sibTrans" cxnId="{08FA80B9-B318-4606-8670-9F9281842830}">
      <dgm:prSet/>
      <dgm:spPr/>
      <dgm:t>
        <a:bodyPr/>
        <a:lstStyle/>
        <a:p>
          <a:endParaRPr lang="es-CL"/>
        </a:p>
      </dgm:t>
    </dgm:pt>
    <dgm:pt modelId="{BF3C20B0-C394-400A-A2BB-B90CEA9E6A53}">
      <dgm:prSet phldrT="[Texto]" custT="1"/>
      <dgm:spPr/>
      <dgm:t>
        <a:bodyPr/>
        <a:lstStyle/>
        <a:p>
          <a:r>
            <a:rPr lang="es-ES_tradnl" sz="2600" dirty="0" smtClean="0"/>
            <a:t>Cumplir con las normas mínimas (certificaciones)</a:t>
          </a:r>
          <a:endParaRPr lang="es-CL" sz="2600" dirty="0">
            <a:latin typeface="+mj-lt"/>
          </a:endParaRPr>
        </a:p>
      </dgm:t>
    </dgm:pt>
    <dgm:pt modelId="{7D20F68F-C1E6-48AE-8FFD-D9728EFD072C}" type="parTrans" cxnId="{7A707CC9-A345-42DD-B2C9-48E72F10088F}">
      <dgm:prSet/>
      <dgm:spPr/>
      <dgm:t>
        <a:bodyPr/>
        <a:lstStyle/>
        <a:p>
          <a:endParaRPr lang="es-CL"/>
        </a:p>
      </dgm:t>
    </dgm:pt>
    <dgm:pt modelId="{F2FB10EF-3A1F-4169-9CB1-63F4C0752D3A}" type="sibTrans" cxnId="{7A707CC9-A345-42DD-B2C9-48E72F10088F}">
      <dgm:prSet/>
      <dgm:spPr/>
      <dgm:t>
        <a:bodyPr/>
        <a:lstStyle/>
        <a:p>
          <a:endParaRPr lang="es-CL"/>
        </a:p>
      </dgm:t>
    </dgm:pt>
    <dgm:pt modelId="{0AC15D2E-277C-4C9C-B385-E09A8A3F3AB8}">
      <dgm:prSet phldrT="[Texto]" custT="1"/>
      <dgm:spPr/>
      <dgm:t>
        <a:bodyPr/>
        <a:lstStyle/>
        <a:p>
          <a:r>
            <a:rPr lang="es-CL" sz="2600" dirty="0" smtClean="0">
              <a:latin typeface="+mj-lt"/>
            </a:rPr>
            <a:t>Tener el Personal Idóneo y Suficiente</a:t>
          </a:r>
          <a:endParaRPr lang="es-CL" sz="2600" dirty="0">
            <a:latin typeface="+mj-lt"/>
          </a:endParaRPr>
        </a:p>
      </dgm:t>
    </dgm:pt>
    <dgm:pt modelId="{9D4FDD97-A4FB-420C-80AA-1CD8E8CE964C}" type="parTrans" cxnId="{D5AB89B4-B921-42E7-BB7F-5123252D9658}">
      <dgm:prSet/>
      <dgm:spPr/>
      <dgm:t>
        <a:bodyPr/>
        <a:lstStyle/>
        <a:p>
          <a:endParaRPr lang="es-CL"/>
        </a:p>
      </dgm:t>
    </dgm:pt>
    <dgm:pt modelId="{C1DEB6F5-B087-45FD-A6AE-C4B90FBA9C9F}" type="sibTrans" cxnId="{D5AB89B4-B921-42E7-BB7F-5123252D9658}">
      <dgm:prSet/>
      <dgm:spPr/>
      <dgm:t>
        <a:bodyPr/>
        <a:lstStyle/>
        <a:p>
          <a:endParaRPr lang="es-CL"/>
        </a:p>
      </dgm:t>
    </dgm:pt>
    <dgm:pt modelId="{47D5360F-C568-4571-81F3-6B0D42902F79}">
      <dgm:prSet phldrT="[Texto]"/>
      <dgm:spPr/>
      <dgm:t>
        <a:bodyPr/>
        <a:lstStyle/>
        <a:p>
          <a:r>
            <a:rPr lang="es-CL" dirty="0" smtClean="0">
              <a:latin typeface="+mj-lt"/>
            </a:rPr>
            <a:t>Disponer de material didáctico, mobiliario y equipamiento</a:t>
          </a:r>
          <a:endParaRPr lang="es-CL" dirty="0">
            <a:latin typeface="+mj-lt"/>
          </a:endParaRPr>
        </a:p>
      </dgm:t>
    </dgm:pt>
    <dgm:pt modelId="{BE4D1DD0-0708-4F23-8119-40868C6D49C0}" type="parTrans" cxnId="{B63E99F6-2226-4B4F-A8C2-FD4B8A0E2481}">
      <dgm:prSet/>
      <dgm:spPr/>
      <dgm:t>
        <a:bodyPr/>
        <a:lstStyle/>
        <a:p>
          <a:endParaRPr lang="es-CL"/>
        </a:p>
      </dgm:t>
    </dgm:pt>
    <dgm:pt modelId="{CAB958DD-B13B-4AF8-A5AC-7F95464F1798}" type="sibTrans" cxnId="{B63E99F6-2226-4B4F-A8C2-FD4B8A0E2481}">
      <dgm:prSet/>
      <dgm:spPr/>
      <dgm:t>
        <a:bodyPr/>
        <a:lstStyle/>
        <a:p>
          <a:endParaRPr lang="es-CL"/>
        </a:p>
      </dgm:t>
    </dgm:pt>
    <dgm:pt modelId="{708BE0AB-A6A9-4C70-B8E8-CE542A2DA0A6}">
      <dgm:prSet phldrT="[Texto]" custT="1"/>
      <dgm:spPr/>
      <dgm:t>
        <a:bodyPr/>
        <a:lstStyle/>
        <a:p>
          <a:r>
            <a:rPr lang="es-CL" sz="3200" dirty="0" smtClean="0">
              <a:latin typeface="+mj-lt"/>
            </a:rPr>
            <a:t> </a:t>
          </a:r>
          <a:r>
            <a:rPr lang="es-CL" sz="2600" dirty="0" smtClean="0">
              <a:latin typeface="+mj-lt"/>
            </a:rPr>
            <a:t>Cumplir con las normas de general aplicación (certificaciones) </a:t>
          </a:r>
          <a:endParaRPr lang="es-CL" sz="2600" dirty="0">
            <a:latin typeface="+mj-lt"/>
          </a:endParaRPr>
        </a:p>
      </dgm:t>
    </dgm:pt>
    <dgm:pt modelId="{63B7CC85-5050-4679-BE98-E80AF2EC3AFB}" type="parTrans" cxnId="{5B80EFFE-24EE-4015-A777-FDD6EF0B736E}">
      <dgm:prSet/>
      <dgm:spPr/>
      <dgm:t>
        <a:bodyPr/>
        <a:lstStyle/>
        <a:p>
          <a:endParaRPr lang="es-CL"/>
        </a:p>
      </dgm:t>
    </dgm:pt>
    <dgm:pt modelId="{CEB829CF-96DF-4532-A315-4E410AD84F03}" type="sibTrans" cxnId="{5B80EFFE-24EE-4015-A777-FDD6EF0B736E}">
      <dgm:prSet/>
      <dgm:spPr/>
      <dgm:t>
        <a:bodyPr/>
        <a:lstStyle/>
        <a:p>
          <a:endParaRPr lang="es-CL"/>
        </a:p>
      </dgm:t>
    </dgm:pt>
    <dgm:pt modelId="{0E3D15DC-F113-4259-B225-294DAF513C06}" type="pres">
      <dgm:prSet presAssocID="{636F2A9D-BB64-41EE-902C-DEF684D0F9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CDF6ACAB-A96E-4204-BE3A-F80B47BE38FE}" type="pres">
      <dgm:prSet presAssocID="{636F2A9D-BB64-41EE-902C-DEF684D0F9CA}" presName="Name1" presStyleCnt="0"/>
      <dgm:spPr/>
    </dgm:pt>
    <dgm:pt modelId="{8AE78B61-C759-463D-9CDE-2500136C36DC}" type="pres">
      <dgm:prSet presAssocID="{636F2A9D-BB64-41EE-902C-DEF684D0F9CA}" presName="cycle" presStyleCnt="0"/>
      <dgm:spPr/>
    </dgm:pt>
    <dgm:pt modelId="{F16283DC-6621-48CC-88AD-C996E0AA2E9A}" type="pres">
      <dgm:prSet presAssocID="{636F2A9D-BB64-41EE-902C-DEF684D0F9CA}" presName="srcNode" presStyleLbl="node1" presStyleIdx="0" presStyleCnt="6"/>
      <dgm:spPr/>
    </dgm:pt>
    <dgm:pt modelId="{DF1EF6B7-435C-4C46-BFDB-7E4D37867A9D}" type="pres">
      <dgm:prSet presAssocID="{636F2A9D-BB64-41EE-902C-DEF684D0F9CA}" presName="conn" presStyleLbl="parChTrans1D2" presStyleIdx="0" presStyleCnt="1"/>
      <dgm:spPr/>
      <dgm:t>
        <a:bodyPr/>
        <a:lstStyle/>
        <a:p>
          <a:endParaRPr lang="es-CL"/>
        </a:p>
      </dgm:t>
    </dgm:pt>
    <dgm:pt modelId="{CEDE7C1B-8608-4AFA-869B-E4586A1963DB}" type="pres">
      <dgm:prSet presAssocID="{636F2A9D-BB64-41EE-902C-DEF684D0F9CA}" presName="extraNode" presStyleLbl="node1" presStyleIdx="0" presStyleCnt="6"/>
      <dgm:spPr/>
    </dgm:pt>
    <dgm:pt modelId="{F009D1E3-7587-4118-81D7-D7F06416AD85}" type="pres">
      <dgm:prSet presAssocID="{636F2A9D-BB64-41EE-902C-DEF684D0F9CA}" presName="dstNode" presStyleLbl="node1" presStyleIdx="0" presStyleCnt="6"/>
      <dgm:spPr/>
    </dgm:pt>
    <dgm:pt modelId="{9B5CDDDF-B871-4FE4-8E26-70D1B075DFC3}" type="pres">
      <dgm:prSet presAssocID="{D677B9A7-76CF-4D80-A839-700DE072C6D1}" presName="text_1" presStyleLbl="node1" presStyleIdx="0" presStyleCnt="6" custLinFactNeighborX="157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79C4DC-A9F5-4E22-B9D3-8BF70DDA0BD9}" type="pres">
      <dgm:prSet presAssocID="{D677B9A7-76CF-4D80-A839-700DE072C6D1}" presName="accent_1" presStyleCnt="0"/>
      <dgm:spPr/>
    </dgm:pt>
    <dgm:pt modelId="{3C04D104-55D1-4060-9A9A-15D481CAED10}" type="pres">
      <dgm:prSet presAssocID="{D677B9A7-76CF-4D80-A839-700DE072C6D1}" presName="accentRepeatNode" presStyleLbl="solidFgAcc1" presStyleIdx="0" presStyleCnt="6"/>
      <dgm:spPr/>
    </dgm:pt>
    <dgm:pt modelId="{5F071390-5E80-4A1D-9C1E-132D7A4A77E1}" type="pres">
      <dgm:prSet presAssocID="{F7438313-E6FA-4404-A4B7-EA2ACB370B6A}" presName="text_2" presStyleLbl="node1" presStyleIdx="1" presStyleCnt="6" custScaleX="96899" custLinFactNeighborX="196" custLinFactNeighborY="222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6DD476B-BAF4-4715-B090-9440F162E160}" type="pres">
      <dgm:prSet presAssocID="{F7438313-E6FA-4404-A4B7-EA2ACB370B6A}" presName="accent_2" presStyleCnt="0"/>
      <dgm:spPr/>
    </dgm:pt>
    <dgm:pt modelId="{EDF02712-192B-4A0C-B153-3FC49527EDFC}" type="pres">
      <dgm:prSet presAssocID="{F7438313-E6FA-4404-A4B7-EA2ACB370B6A}" presName="accentRepeatNode" presStyleLbl="solidFgAcc1" presStyleIdx="1" presStyleCnt="6"/>
      <dgm:spPr/>
    </dgm:pt>
    <dgm:pt modelId="{91EED456-5B17-4400-AEFB-A47509CF786A}" type="pres">
      <dgm:prSet presAssocID="{BF3C20B0-C394-400A-A2BB-B90CEA9E6A53}" presName="text_3" presStyleLbl="node1" presStyleIdx="2" presStyleCnt="6" custLinFactNeighborX="1506" custLinFactNeighborY="222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702AD2C-625A-46A2-82BC-F5E3B2AD73B5}" type="pres">
      <dgm:prSet presAssocID="{BF3C20B0-C394-400A-A2BB-B90CEA9E6A53}" presName="accent_3" presStyleCnt="0"/>
      <dgm:spPr/>
    </dgm:pt>
    <dgm:pt modelId="{0143A39E-0F4F-4734-96BE-5DDF4221DB96}" type="pres">
      <dgm:prSet presAssocID="{BF3C20B0-C394-400A-A2BB-B90CEA9E6A53}" presName="accentRepeatNode" presStyleLbl="solidFgAcc1" presStyleIdx="2" presStyleCnt="6"/>
      <dgm:spPr/>
    </dgm:pt>
    <dgm:pt modelId="{9EE6B81D-4368-4DA6-92D7-2640E1DD7BB4}" type="pres">
      <dgm:prSet presAssocID="{0AC15D2E-277C-4C9C-B385-E09A8A3F3AB8}" presName="text_4" presStyleLbl="node1" presStyleIdx="3" presStyleCnt="6" custLinFactNeighborX="1506" custLinFactNeighborY="445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00ABB6-D207-436D-BF74-4438EB30C2E8}" type="pres">
      <dgm:prSet presAssocID="{0AC15D2E-277C-4C9C-B385-E09A8A3F3AB8}" presName="accent_4" presStyleCnt="0"/>
      <dgm:spPr/>
    </dgm:pt>
    <dgm:pt modelId="{06245E69-A04E-42D5-BDD9-3BDA55201AAF}" type="pres">
      <dgm:prSet presAssocID="{0AC15D2E-277C-4C9C-B385-E09A8A3F3AB8}" presName="accentRepeatNode" presStyleLbl="solidFgAcc1" presStyleIdx="3" presStyleCnt="6"/>
      <dgm:spPr/>
    </dgm:pt>
    <dgm:pt modelId="{186F92E7-E4C3-4D1F-96D4-73480333F041}" type="pres">
      <dgm:prSet presAssocID="{47D5360F-C568-4571-81F3-6B0D42902F79}" presName="text_5" presStyleLbl="node1" presStyleIdx="4" presStyleCnt="6" custScaleX="99259" custLinFactNeighborX="451" custLinFactNeighborY="222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3819793-C569-4999-9D72-468B3C31CED6}" type="pres">
      <dgm:prSet presAssocID="{47D5360F-C568-4571-81F3-6B0D42902F79}" presName="accent_5" presStyleCnt="0"/>
      <dgm:spPr/>
    </dgm:pt>
    <dgm:pt modelId="{4F178FBA-CAA3-4429-865D-46F823B915E0}" type="pres">
      <dgm:prSet presAssocID="{47D5360F-C568-4571-81F3-6B0D42902F79}" presName="accentRepeatNode" presStyleLbl="solidFgAcc1" presStyleIdx="4" presStyleCnt="6"/>
      <dgm:spPr/>
    </dgm:pt>
    <dgm:pt modelId="{62C5F8C8-1D45-4C61-A94D-AAEA78666C28}" type="pres">
      <dgm:prSet presAssocID="{708BE0AB-A6A9-4C70-B8E8-CE542A2DA0A6}" presName="text_6" presStyleLbl="node1" presStyleIdx="5" presStyleCnt="6" custScaleX="102031" custLinFactNeighborX="372" custLinFactNeighborY="-222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FE151F8-2D52-484D-A9E2-579950E3FF00}" type="pres">
      <dgm:prSet presAssocID="{708BE0AB-A6A9-4C70-B8E8-CE542A2DA0A6}" presName="accent_6" presStyleCnt="0"/>
      <dgm:spPr/>
    </dgm:pt>
    <dgm:pt modelId="{0AA07088-0DD2-4C69-A042-EF29B801AED4}" type="pres">
      <dgm:prSet presAssocID="{708BE0AB-A6A9-4C70-B8E8-CE542A2DA0A6}" presName="accentRepeatNode" presStyleLbl="solidFgAcc1" presStyleIdx="5" presStyleCnt="6"/>
      <dgm:spPr/>
    </dgm:pt>
  </dgm:ptLst>
  <dgm:cxnLst>
    <dgm:cxn modelId="{3F5D1228-5B51-47DF-A21E-F6D468EA72BB}" srcId="{636F2A9D-BB64-41EE-902C-DEF684D0F9CA}" destId="{D677B9A7-76CF-4D80-A839-700DE072C6D1}" srcOrd="0" destOrd="0" parTransId="{023C4636-2321-4152-A597-EAD4D0781812}" sibTransId="{3161AD9F-3DDF-40E6-909C-1118300559F4}"/>
    <dgm:cxn modelId="{91C5790E-BBDA-48A0-81CA-735872FCDE76}" type="presOf" srcId="{636F2A9D-BB64-41EE-902C-DEF684D0F9CA}" destId="{0E3D15DC-F113-4259-B225-294DAF513C06}" srcOrd="0" destOrd="0" presId="urn:microsoft.com/office/officeart/2008/layout/VerticalCurvedList"/>
    <dgm:cxn modelId="{27C52244-03F3-4316-B48D-9FA0B4D28311}" type="presOf" srcId="{BF3C20B0-C394-400A-A2BB-B90CEA9E6A53}" destId="{91EED456-5B17-4400-AEFB-A47509CF786A}" srcOrd="0" destOrd="0" presId="urn:microsoft.com/office/officeart/2008/layout/VerticalCurvedList"/>
    <dgm:cxn modelId="{D5AB89B4-B921-42E7-BB7F-5123252D9658}" srcId="{636F2A9D-BB64-41EE-902C-DEF684D0F9CA}" destId="{0AC15D2E-277C-4C9C-B385-E09A8A3F3AB8}" srcOrd="3" destOrd="0" parTransId="{9D4FDD97-A4FB-420C-80AA-1CD8E8CE964C}" sibTransId="{C1DEB6F5-B087-45FD-A6AE-C4B90FBA9C9F}"/>
    <dgm:cxn modelId="{08FA80B9-B318-4606-8670-9F9281842830}" srcId="{636F2A9D-BB64-41EE-902C-DEF684D0F9CA}" destId="{F7438313-E6FA-4404-A4B7-EA2ACB370B6A}" srcOrd="1" destOrd="0" parTransId="{CD8ED784-B868-49EE-9725-7ECA1DBA5E23}" sibTransId="{1B65C582-061A-448F-B6B3-BD74BB6FD2CE}"/>
    <dgm:cxn modelId="{41E0230D-5B8D-4A03-904F-026CCD15652D}" type="presOf" srcId="{708BE0AB-A6A9-4C70-B8E8-CE542A2DA0A6}" destId="{62C5F8C8-1D45-4C61-A94D-AAEA78666C28}" srcOrd="0" destOrd="0" presId="urn:microsoft.com/office/officeart/2008/layout/VerticalCurvedList"/>
    <dgm:cxn modelId="{D4164125-08A9-442C-8515-7F82B24DDB0B}" type="presOf" srcId="{47D5360F-C568-4571-81F3-6B0D42902F79}" destId="{186F92E7-E4C3-4D1F-96D4-73480333F041}" srcOrd="0" destOrd="0" presId="urn:microsoft.com/office/officeart/2008/layout/VerticalCurvedList"/>
    <dgm:cxn modelId="{AD169F2C-518C-4723-B86B-488495C57995}" type="presOf" srcId="{D677B9A7-76CF-4D80-A839-700DE072C6D1}" destId="{9B5CDDDF-B871-4FE4-8E26-70D1B075DFC3}" srcOrd="0" destOrd="0" presId="urn:microsoft.com/office/officeart/2008/layout/VerticalCurvedList"/>
    <dgm:cxn modelId="{B63E99F6-2226-4B4F-A8C2-FD4B8A0E2481}" srcId="{636F2A9D-BB64-41EE-902C-DEF684D0F9CA}" destId="{47D5360F-C568-4571-81F3-6B0D42902F79}" srcOrd="4" destOrd="0" parTransId="{BE4D1DD0-0708-4F23-8119-40868C6D49C0}" sibTransId="{CAB958DD-B13B-4AF8-A5AC-7F95464F1798}"/>
    <dgm:cxn modelId="{7A707CC9-A345-42DD-B2C9-48E72F10088F}" srcId="{636F2A9D-BB64-41EE-902C-DEF684D0F9CA}" destId="{BF3C20B0-C394-400A-A2BB-B90CEA9E6A53}" srcOrd="2" destOrd="0" parTransId="{7D20F68F-C1E6-48AE-8FFD-D9728EFD072C}" sibTransId="{F2FB10EF-3A1F-4169-9CB1-63F4C0752D3A}"/>
    <dgm:cxn modelId="{5B80EFFE-24EE-4015-A777-FDD6EF0B736E}" srcId="{636F2A9D-BB64-41EE-902C-DEF684D0F9CA}" destId="{708BE0AB-A6A9-4C70-B8E8-CE542A2DA0A6}" srcOrd="5" destOrd="0" parTransId="{63B7CC85-5050-4679-BE98-E80AF2EC3AFB}" sibTransId="{CEB829CF-96DF-4532-A315-4E410AD84F03}"/>
    <dgm:cxn modelId="{FA4EE5A1-925C-4D17-BC7D-C7293038A978}" type="presOf" srcId="{3161AD9F-3DDF-40E6-909C-1118300559F4}" destId="{DF1EF6B7-435C-4C46-BFDB-7E4D37867A9D}" srcOrd="0" destOrd="0" presId="urn:microsoft.com/office/officeart/2008/layout/VerticalCurvedList"/>
    <dgm:cxn modelId="{C975D867-0116-45AB-A5A6-92F706825C5B}" type="presOf" srcId="{F7438313-E6FA-4404-A4B7-EA2ACB370B6A}" destId="{5F071390-5E80-4A1D-9C1E-132D7A4A77E1}" srcOrd="0" destOrd="0" presId="urn:microsoft.com/office/officeart/2008/layout/VerticalCurvedList"/>
    <dgm:cxn modelId="{21E70BAF-9AE5-4C22-9A21-A79BE3CB43E5}" type="presOf" srcId="{0AC15D2E-277C-4C9C-B385-E09A8A3F3AB8}" destId="{9EE6B81D-4368-4DA6-92D7-2640E1DD7BB4}" srcOrd="0" destOrd="0" presId="urn:microsoft.com/office/officeart/2008/layout/VerticalCurvedList"/>
    <dgm:cxn modelId="{E852CC12-F5E3-4910-BE35-249DF81CC436}" type="presParOf" srcId="{0E3D15DC-F113-4259-B225-294DAF513C06}" destId="{CDF6ACAB-A96E-4204-BE3A-F80B47BE38FE}" srcOrd="0" destOrd="0" presId="urn:microsoft.com/office/officeart/2008/layout/VerticalCurvedList"/>
    <dgm:cxn modelId="{7B2424B3-5AF7-4DE8-884D-A70E83590393}" type="presParOf" srcId="{CDF6ACAB-A96E-4204-BE3A-F80B47BE38FE}" destId="{8AE78B61-C759-463D-9CDE-2500136C36DC}" srcOrd="0" destOrd="0" presId="urn:microsoft.com/office/officeart/2008/layout/VerticalCurvedList"/>
    <dgm:cxn modelId="{C9CC5CBE-E500-4BBA-AB6B-6144F870B23D}" type="presParOf" srcId="{8AE78B61-C759-463D-9CDE-2500136C36DC}" destId="{F16283DC-6621-48CC-88AD-C996E0AA2E9A}" srcOrd="0" destOrd="0" presId="urn:microsoft.com/office/officeart/2008/layout/VerticalCurvedList"/>
    <dgm:cxn modelId="{CCECBEA3-C28B-4575-A679-9E3A53354ED1}" type="presParOf" srcId="{8AE78B61-C759-463D-9CDE-2500136C36DC}" destId="{DF1EF6B7-435C-4C46-BFDB-7E4D37867A9D}" srcOrd="1" destOrd="0" presId="urn:microsoft.com/office/officeart/2008/layout/VerticalCurvedList"/>
    <dgm:cxn modelId="{089C2189-9191-4AAC-B5F2-7662C5AB5713}" type="presParOf" srcId="{8AE78B61-C759-463D-9CDE-2500136C36DC}" destId="{CEDE7C1B-8608-4AFA-869B-E4586A1963DB}" srcOrd="2" destOrd="0" presId="urn:microsoft.com/office/officeart/2008/layout/VerticalCurvedList"/>
    <dgm:cxn modelId="{6B670AB9-55AA-4B34-AF9F-44229DA85434}" type="presParOf" srcId="{8AE78B61-C759-463D-9CDE-2500136C36DC}" destId="{F009D1E3-7587-4118-81D7-D7F06416AD85}" srcOrd="3" destOrd="0" presId="urn:microsoft.com/office/officeart/2008/layout/VerticalCurvedList"/>
    <dgm:cxn modelId="{4B666553-377A-4175-AC22-8816317218B9}" type="presParOf" srcId="{CDF6ACAB-A96E-4204-BE3A-F80B47BE38FE}" destId="{9B5CDDDF-B871-4FE4-8E26-70D1B075DFC3}" srcOrd="1" destOrd="0" presId="urn:microsoft.com/office/officeart/2008/layout/VerticalCurvedList"/>
    <dgm:cxn modelId="{E8B3E7E5-B354-4ABE-BBEE-A8E6F7CEFC69}" type="presParOf" srcId="{CDF6ACAB-A96E-4204-BE3A-F80B47BE38FE}" destId="{8479C4DC-A9F5-4E22-B9D3-8BF70DDA0BD9}" srcOrd="2" destOrd="0" presId="urn:microsoft.com/office/officeart/2008/layout/VerticalCurvedList"/>
    <dgm:cxn modelId="{F9F0D2F6-4F99-4462-ADC5-F7F3F0810E7E}" type="presParOf" srcId="{8479C4DC-A9F5-4E22-B9D3-8BF70DDA0BD9}" destId="{3C04D104-55D1-4060-9A9A-15D481CAED10}" srcOrd="0" destOrd="0" presId="urn:microsoft.com/office/officeart/2008/layout/VerticalCurvedList"/>
    <dgm:cxn modelId="{75136C99-F820-4BDA-B316-9A31E93FF828}" type="presParOf" srcId="{CDF6ACAB-A96E-4204-BE3A-F80B47BE38FE}" destId="{5F071390-5E80-4A1D-9C1E-132D7A4A77E1}" srcOrd="3" destOrd="0" presId="urn:microsoft.com/office/officeart/2008/layout/VerticalCurvedList"/>
    <dgm:cxn modelId="{AFFEEB0F-316C-4EDE-B053-7879382D046F}" type="presParOf" srcId="{CDF6ACAB-A96E-4204-BE3A-F80B47BE38FE}" destId="{46DD476B-BAF4-4715-B090-9440F162E160}" srcOrd="4" destOrd="0" presId="urn:microsoft.com/office/officeart/2008/layout/VerticalCurvedList"/>
    <dgm:cxn modelId="{1618DE42-0310-4BC7-90BA-FBE6193CEDD9}" type="presParOf" srcId="{46DD476B-BAF4-4715-B090-9440F162E160}" destId="{EDF02712-192B-4A0C-B153-3FC49527EDFC}" srcOrd="0" destOrd="0" presId="urn:microsoft.com/office/officeart/2008/layout/VerticalCurvedList"/>
    <dgm:cxn modelId="{D5659445-FB98-483F-BE6A-F6B753E37126}" type="presParOf" srcId="{CDF6ACAB-A96E-4204-BE3A-F80B47BE38FE}" destId="{91EED456-5B17-4400-AEFB-A47509CF786A}" srcOrd="5" destOrd="0" presId="urn:microsoft.com/office/officeart/2008/layout/VerticalCurvedList"/>
    <dgm:cxn modelId="{52285010-D5B2-414C-96FA-220732030618}" type="presParOf" srcId="{CDF6ACAB-A96E-4204-BE3A-F80B47BE38FE}" destId="{D702AD2C-625A-46A2-82BC-F5E3B2AD73B5}" srcOrd="6" destOrd="0" presId="urn:microsoft.com/office/officeart/2008/layout/VerticalCurvedList"/>
    <dgm:cxn modelId="{5A87347B-2144-4791-9EB1-C8811D40A6E1}" type="presParOf" srcId="{D702AD2C-625A-46A2-82BC-F5E3B2AD73B5}" destId="{0143A39E-0F4F-4734-96BE-5DDF4221DB96}" srcOrd="0" destOrd="0" presId="urn:microsoft.com/office/officeart/2008/layout/VerticalCurvedList"/>
    <dgm:cxn modelId="{0E7AA17C-00D2-413C-A489-299228447589}" type="presParOf" srcId="{CDF6ACAB-A96E-4204-BE3A-F80B47BE38FE}" destId="{9EE6B81D-4368-4DA6-92D7-2640E1DD7BB4}" srcOrd="7" destOrd="0" presId="urn:microsoft.com/office/officeart/2008/layout/VerticalCurvedList"/>
    <dgm:cxn modelId="{842BAFAF-7736-49AC-8E97-848BC662F1DB}" type="presParOf" srcId="{CDF6ACAB-A96E-4204-BE3A-F80B47BE38FE}" destId="{1500ABB6-D207-436D-BF74-4438EB30C2E8}" srcOrd="8" destOrd="0" presId="urn:microsoft.com/office/officeart/2008/layout/VerticalCurvedList"/>
    <dgm:cxn modelId="{30B1A78B-2FFD-40E9-B021-811F5715A701}" type="presParOf" srcId="{1500ABB6-D207-436D-BF74-4438EB30C2E8}" destId="{06245E69-A04E-42D5-BDD9-3BDA55201AAF}" srcOrd="0" destOrd="0" presId="urn:microsoft.com/office/officeart/2008/layout/VerticalCurvedList"/>
    <dgm:cxn modelId="{3EF6AC0C-67AE-434C-9CFA-55F5580E0A7E}" type="presParOf" srcId="{CDF6ACAB-A96E-4204-BE3A-F80B47BE38FE}" destId="{186F92E7-E4C3-4D1F-96D4-73480333F041}" srcOrd="9" destOrd="0" presId="urn:microsoft.com/office/officeart/2008/layout/VerticalCurvedList"/>
    <dgm:cxn modelId="{FADB0923-8865-4891-B39E-B9AD5955A4F8}" type="presParOf" srcId="{CDF6ACAB-A96E-4204-BE3A-F80B47BE38FE}" destId="{43819793-C569-4999-9D72-468B3C31CED6}" srcOrd="10" destOrd="0" presId="urn:microsoft.com/office/officeart/2008/layout/VerticalCurvedList"/>
    <dgm:cxn modelId="{2468DB11-5630-499A-BA75-C1382A7AF6A0}" type="presParOf" srcId="{43819793-C569-4999-9D72-468B3C31CED6}" destId="{4F178FBA-CAA3-4429-865D-46F823B915E0}" srcOrd="0" destOrd="0" presId="urn:microsoft.com/office/officeart/2008/layout/VerticalCurvedList"/>
    <dgm:cxn modelId="{E60D8BEE-E0BF-4694-905F-C6D5FB873D7B}" type="presParOf" srcId="{CDF6ACAB-A96E-4204-BE3A-F80B47BE38FE}" destId="{62C5F8C8-1D45-4C61-A94D-AAEA78666C28}" srcOrd="11" destOrd="0" presId="urn:microsoft.com/office/officeart/2008/layout/VerticalCurvedList"/>
    <dgm:cxn modelId="{7EBF2600-8FF7-46A5-9D90-94DD681D6ABC}" type="presParOf" srcId="{CDF6ACAB-A96E-4204-BE3A-F80B47BE38FE}" destId="{3FE151F8-2D52-484D-A9E2-579950E3FF00}" srcOrd="12" destOrd="0" presId="urn:microsoft.com/office/officeart/2008/layout/VerticalCurvedList"/>
    <dgm:cxn modelId="{77B4005B-7647-427D-9862-9BE3125859F9}" type="presParOf" srcId="{3FE151F8-2D52-484D-A9E2-579950E3FF00}" destId="{0AA07088-0DD2-4C69-A042-EF29B801AE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67E459-C698-42B3-8E19-87316BEFF88F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CL"/>
        </a:p>
      </dgm:t>
    </dgm:pt>
    <dgm:pt modelId="{9F2A84B5-1B88-4748-8DCC-48B1BAC4C744}">
      <dgm:prSet phldrT="[Texto]" custT="1"/>
      <dgm:spPr/>
      <dgm:t>
        <a:bodyPr/>
        <a:lstStyle/>
        <a:p>
          <a:pPr algn="ctr"/>
          <a:r>
            <a:rPr lang="es-CL" sz="2200" dirty="0" smtClean="0"/>
            <a:t>Tanto el Reconocimiento Oficial como la Autorización de Funcionamiento son otorgadas por MINEDUC</a:t>
          </a:r>
          <a:r>
            <a:rPr lang="es-CL" sz="2200" b="1" dirty="0" smtClean="0"/>
            <a:t> </a:t>
          </a:r>
        </a:p>
      </dgm:t>
    </dgm:pt>
    <dgm:pt modelId="{2ED80CA9-BE7F-42C8-8544-DB1281AAD650}" type="parTrans" cxnId="{05939782-E995-4A69-8742-F2689BB8C09A}">
      <dgm:prSet/>
      <dgm:spPr/>
      <dgm:t>
        <a:bodyPr/>
        <a:lstStyle/>
        <a:p>
          <a:endParaRPr lang="es-CL"/>
        </a:p>
      </dgm:t>
    </dgm:pt>
    <dgm:pt modelId="{9121BE3A-1F0C-4594-90F6-111A54181A59}" type="sibTrans" cxnId="{05939782-E995-4A69-8742-F2689BB8C09A}">
      <dgm:prSet/>
      <dgm:spPr/>
      <dgm:t>
        <a:bodyPr/>
        <a:lstStyle/>
        <a:p>
          <a:endParaRPr lang="es-CL"/>
        </a:p>
      </dgm:t>
    </dgm:pt>
    <dgm:pt modelId="{4E291386-96E5-4F50-BD49-06057A9FF318}">
      <dgm:prSet custT="1"/>
      <dgm:spPr/>
      <dgm:t>
        <a:bodyPr/>
        <a:lstStyle/>
        <a:p>
          <a:pPr algn="ctr"/>
          <a:r>
            <a:rPr lang="es-CL" sz="2200" dirty="0" smtClean="0"/>
            <a:t>Superintendencia de Educación, organismo encargado de fiscalizar la mantención de los requisitos mínimos </a:t>
          </a:r>
          <a:endParaRPr lang="es-CL" sz="2200" b="1" dirty="0"/>
        </a:p>
      </dgm:t>
    </dgm:pt>
    <dgm:pt modelId="{C5BDC8DA-E03F-40BA-B7D1-AE6EE467D170}" type="sibTrans" cxnId="{01076271-912E-4ED5-B35B-2A017044F7A7}">
      <dgm:prSet/>
      <dgm:spPr/>
      <dgm:t>
        <a:bodyPr/>
        <a:lstStyle/>
        <a:p>
          <a:endParaRPr lang="es-CL"/>
        </a:p>
      </dgm:t>
    </dgm:pt>
    <dgm:pt modelId="{71745D42-F773-4231-90D9-389F445714E8}" type="parTrans" cxnId="{01076271-912E-4ED5-B35B-2A017044F7A7}">
      <dgm:prSet/>
      <dgm:spPr/>
      <dgm:t>
        <a:bodyPr/>
        <a:lstStyle/>
        <a:p>
          <a:endParaRPr lang="es-CL"/>
        </a:p>
      </dgm:t>
    </dgm:pt>
    <dgm:pt modelId="{3426C12F-D130-4E1F-A0FC-7D30468571C7}">
      <dgm:prSet custT="1"/>
      <dgm:spPr/>
      <dgm:t>
        <a:bodyPr/>
        <a:lstStyle/>
        <a:p>
          <a:pPr algn="ctr"/>
          <a:r>
            <a:rPr lang="es-ES_tradnl" sz="2200" dirty="0" smtClean="0"/>
            <a:t>Todos los establecimientos de educación parvularia deberán contar, a lo menos, con la autorización de Funcionamiento desde el MINEDUC</a:t>
          </a:r>
          <a:endParaRPr lang="es-CL" sz="2200" dirty="0"/>
        </a:p>
      </dgm:t>
    </dgm:pt>
    <dgm:pt modelId="{4C8A3A5D-B832-4EE0-ABED-4151E6D9B804}" type="parTrans" cxnId="{38294B09-7AA0-4176-906A-2D0310D04E3A}">
      <dgm:prSet/>
      <dgm:spPr/>
      <dgm:t>
        <a:bodyPr/>
        <a:lstStyle/>
        <a:p>
          <a:endParaRPr lang="es-CL"/>
        </a:p>
      </dgm:t>
    </dgm:pt>
    <dgm:pt modelId="{D30AA13A-0163-4A2C-9FEC-F541D35F09B6}" type="sibTrans" cxnId="{38294B09-7AA0-4176-906A-2D0310D04E3A}">
      <dgm:prSet/>
      <dgm:spPr/>
      <dgm:t>
        <a:bodyPr/>
        <a:lstStyle/>
        <a:p>
          <a:endParaRPr lang="es-CL"/>
        </a:p>
      </dgm:t>
    </dgm:pt>
    <dgm:pt modelId="{6FF57EB1-0003-4A02-9902-A17247C999A5}">
      <dgm:prSet phldrT="[Texto]" custT="1"/>
      <dgm:spPr/>
      <dgm:t>
        <a:bodyPr/>
        <a:lstStyle/>
        <a:p>
          <a:pPr algn="ctr"/>
          <a:r>
            <a:rPr lang="es-CL" sz="2200" dirty="0" smtClean="0"/>
            <a:t>Reconocimiento Oficial es requisito para recibir aportes del Estado</a:t>
          </a:r>
          <a:endParaRPr lang="es-CL" sz="2200" b="1" dirty="0"/>
        </a:p>
      </dgm:t>
    </dgm:pt>
    <dgm:pt modelId="{2D0A0856-2B36-4B0F-8C65-899921DFC341}" type="sibTrans" cxnId="{9D6782A5-3F0C-46E2-9F91-D3B500560E61}">
      <dgm:prSet/>
      <dgm:spPr/>
      <dgm:t>
        <a:bodyPr/>
        <a:lstStyle/>
        <a:p>
          <a:endParaRPr lang="es-CL"/>
        </a:p>
      </dgm:t>
    </dgm:pt>
    <dgm:pt modelId="{409AE861-B4D2-41F0-A55B-E695BA6B0D80}" type="parTrans" cxnId="{9D6782A5-3F0C-46E2-9F91-D3B500560E61}">
      <dgm:prSet/>
      <dgm:spPr/>
      <dgm:t>
        <a:bodyPr/>
        <a:lstStyle/>
        <a:p>
          <a:endParaRPr lang="es-CL"/>
        </a:p>
      </dgm:t>
    </dgm:pt>
    <dgm:pt modelId="{44C7478F-1A6D-4D67-8385-DD93A7E5F85B}" type="pres">
      <dgm:prSet presAssocID="{9967E459-C698-42B3-8E19-87316BEFF8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9951AF1-E9A0-4558-BAE4-5992364A26B2}" type="pres">
      <dgm:prSet presAssocID="{9F2A84B5-1B88-4748-8DCC-48B1BAC4C744}" presName="parentText" presStyleLbl="node1" presStyleIdx="0" presStyleCnt="4" custLinFactNeighborY="-1016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436E5F-23C2-42BE-84D3-9666E5A80675}" type="pres">
      <dgm:prSet presAssocID="{9121BE3A-1F0C-4594-90F6-111A54181A59}" presName="spacer" presStyleCnt="0"/>
      <dgm:spPr/>
      <dgm:t>
        <a:bodyPr/>
        <a:lstStyle/>
        <a:p>
          <a:endParaRPr lang="es-CL"/>
        </a:p>
      </dgm:t>
    </dgm:pt>
    <dgm:pt modelId="{B126DF34-A374-4407-86A3-75F81AEA26C7}" type="pres">
      <dgm:prSet presAssocID="{6FF57EB1-0003-4A02-9902-A17247C999A5}" presName="parentText" presStyleLbl="node1" presStyleIdx="1" presStyleCnt="4" custLinFactNeighborY="-2072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86F4C6-542E-443C-817B-4D954FC608AE}" type="pres">
      <dgm:prSet presAssocID="{2D0A0856-2B36-4B0F-8C65-899921DFC341}" presName="spacer" presStyleCnt="0"/>
      <dgm:spPr/>
      <dgm:t>
        <a:bodyPr/>
        <a:lstStyle/>
        <a:p>
          <a:endParaRPr lang="es-CL"/>
        </a:p>
      </dgm:t>
    </dgm:pt>
    <dgm:pt modelId="{9D6FD3A2-B958-4740-857A-761C500B8CCF}" type="pres">
      <dgm:prSet presAssocID="{4E291386-96E5-4F50-BD49-06057A9FF31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DCC1873-F147-4872-A063-2E09E96F4942}" type="pres">
      <dgm:prSet presAssocID="{C5BDC8DA-E03F-40BA-B7D1-AE6EE467D170}" presName="spacer" presStyleCnt="0"/>
      <dgm:spPr/>
      <dgm:t>
        <a:bodyPr/>
        <a:lstStyle/>
        <a:p>
          <a:endParaRPr lang="es-CL"/>
        </a:p>
      </dgm:t>
    </dgm:pt>
    <dgm:pt modelId="{1F9BF35A-520E-48BF-B68C-B42BD91DA38C}" type="pres">
      <dgm:prSet presAssocID="{3426C12F-D130-4E1F-A0FC-7D30468571C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2FFBF5E-C3D0-4220-8944-B8F873763E03}" type="presOf" srcId="{4E291386-96E5-4F50-BD49-06057A9FF318}" destId="{9D6FD3A2-B958-4740-857A-761C500B8CCF}" srcOrd="0" destOrd="0" presId="urn:microsoft.com/office/officeart/2005/8/layout/vList2"/>
    <dgm:cxn modelId="{F88A92D4-19B6-4374-9539-125808E33BD1}" type="presOf" srcId="{6FF57EB1-0003-4A02-9902-A17247C999A5}" destId="{B126DF34-A374-4407-86A3-75F81AEA26C7}" srcOrd="0" destOrd="0" presId="urn:microsoft.com/office/officeart/2005/8/layout/vList2"/>
    <dgm:cxn modelId="{9D6782A5-3F0C-46E2-9F91-D3B500560E61}" srcId="{9967E459-C698-42B3-8E19-87316BEFF88F}" destId="{6FF57EB1-0003-4A02-9902-A17247C999A5}" srcOrd="1" destOrd="0" parTransId="{409AE861-B4D2-41F0-A55B-E695BA6B0D80}" sibTransId="{2D0A0856-2B36-4B0F-8C65-899921DFC341}"/>
    <dgm:cxn modelId="{38294B09-7AA0-4176-906A-2D0310D04E3A}" srcId="{9967E459-C698-42B3-8E19-87316BEFF88F}" destId="{3426C12F-D130-4E1F-A0FC-7D30468571C7}" srcOrd="3" destOrd="0" parTransId="{4C8A3A5D-B832-4EE0-ABED-4151E6D9B804}" sibTransId="{D30AA13A-0163-4A2C-9FEC-F541D35F09B6}"/>
    <dgm:cxn modelId="{2DEEB7E0-EDBE-448F-83E0-D44352C0EC33}" type="presOf" srcId="{9F2A84B5-1B88-4748-8DCC-48B1BAC4C744}" destId="{19951AF1-E9A0-4558-BAE4-5992364A26B2}" srcOrd="0" destOrd="0" presId="urn:microsoft.com/office/officeart/2005/8/layout/vList2"/>
    <dgm:cxn modelId="{05939782-E995-4A69-8742-F2689BB8C09A}" srcId="{9967E459-C698-42B3-8E19-87316BEFF88F}" destId="{9F2A84B5-1B88-4748-8DCC-48B1BAC4C744}" srcOrd="0" destOrd="0" parTransId="{2ED80CA9-BE7F-42C8-8544-DB1281AAD650}" sibTransId="{9121BE3A-1F0C-4594-90F6-111A54181A59}"/>
    <dgm:cxn modelId="{01076271-912E-4ED5-B35B-2A017044F7A7}" srcId="{9967E459-C698-42B3-8E19-87316BEFF88F}" destId="{4E291386-96E5-4F50-BD49-06057A9FF318}" srcOrd="2" destOrd="0" parTransId="{71745D42-F773-4231-90D9-389F445714E8}" sibTransId="{C5BDC8DA-E03F-40BA-B7D1-AE6EE467D170}"/>
    <dgm:cxn modelId="{2295F454-11A3-4923-B9B6-686774F091EE}" type="presOf" srcId="{3426C12F-D130-4E1F-A0FC-7D30468571C7}" destId="{1F9BF35A-520E-48BF-B68C-B42BD91DA38C}" srcOrd="0" destOrd="0" presId="urn:microsoft.com/office/officeart/2005/8/layout/vList2"/>
    <dgm:cxn modelId="{BE21E242-9D1C-4D9B-A0E1-4FF696F102E2}" type="presOf" srcId="{9967E459-C698-42B3-8E19-87316BEFF88F}" destId="{44C7478F-1A6D-4D67-8385-DD93A7E5F85B}" srcOrd="0" destOrd="0" presId="urn:microsoft.com/office/officeart/2005/8/layout/vList2"/>
    <dgm:cxn modelId="{04E979D5-7E2B-454F-8D48-0DF46A2AEF3A}" type="presParOf" srcId="{44C7478F-1A6D-4D67-8385-DD93A7E5F85B}" destId="{19951AF1-E9A0-4558-BAE4-5992364A26B2}" srcOrd="0" destOrd="0" presId="urn:microsoft.com/office/officeart/2005/8/layout/vList2"/>
    <dgm:cxn modelId="{BCA8D5E9-09C7-469C-875D-921A68C3B55C}" type="presParOf" srcId="{44C7478F-1A6D-4D67-8385-DD93A7E5F85B}" destId="{E6436E5F-23C2-42BE-84D3-9666E5A80675}" srcOrd="1" destOrd="0" presId="urn:microsoft.com/office/officeart/2005/8/layout/vList2"/>
    <dgm:cxn modelId="{C54C1D33-C4A8-45F3-B6FD-0E06D014FC3B}" type="presParOf" srcId="{44C7478F-1A6D-4D67-8385-DD93A7E5F85B}" destId="{B126DF34-A374-4407-86A3-75F81AEA26C7}" srcOrd="2" destOrd="0" presId="urn:microsoft.com/office/officeart/2005/8/layout/vList2"/>
    <dgm:cxn modelId="{39F4C35B-69DB-422F-809E-B347CFC09691}" type="presParOf" srcId="{44C7478F-1A6D-4D67-8385-DD93A7E5F85B}" destId="{1586F4C6-542E-443C-817B-4D954FC608AE}" srcOrd="3" destOrd="0" presId="urn:microsoft.com/office/officeart/2005/8/layout/vList2"/>
    <dgm:cxn modelId="{C68C78DE-AA43-4A5F-BAF9-3DE2532E6ACF}" type="presParOf" srcId="{44C7478F-1A6D-4D67-8385-DD93A7E5F85B}" destId="{9D6FD3A2-B958-4740-857A-761C500B8CCF}" srcOrd="4" destOrd="0" presId="urn:microsoft.com/office/officeart/2005/8/layout/vList2"/>
    <dgm:cxn modelId="{EB964A61-D2D0-4A97-8BF1-0BAAEDC6E728}" type="presParOf" srcId="{44C7478F-1A6D-4D67-8385-DD93A7E5F85B}" destId="{5DCC1873-F147-4872-A063-2E09E96F4942}" srcOrd="5" destOrd="0" presId="urn:microsoft.com/office/officeart/2005/8/layout/vList2"/>
    <dgm:cxn modelId="{7E8DAA8A-EA25-4915-A344-E5DFE6B4AFF9}" type="presParOf" srcId="{44C7478F-1A6D-4D67-8385-DD93A7E5F85B}" destId="{1F9BF35A-520E-48BF-B68C-B42BD91DA3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67E459-C698-42B3-8E19-87316BEFF88F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CL"/>
        </a:p>
      </dgm:t>
    </dgm:pt>
    <dgm:pt modelId="{9F2A84B5-1B88-4748-8DCC-48B1BAC4C744}">
      <dgm:prSet phldrT="[Texto]" custT="1"/>
      <dgm:spPr/>
      <dgm:t>
        <a:bodyPr/>
        <a:lstStyle/>
        <a:p>
          <a:pPr algn="ctr"/>
          <a:r>
            <a:rPr lang="es-CL" sz="2200" b="1" dirty="0" smtClean="0"/>
            <a:t>Cantidad y calidad de la información permite planificar de mejor manera </a:t>
          </a:r>
        </a:p>
      </dgm:t>
    </dgm:pt>
    <dgm:pt modelId="{2ED80CA9-BE7F-42C8-8544-DB1281AAD650}" type="parTrans" cxnId="{05939782-E995-4A69-8742-F2689BB8C09A}">
      <dgm:prSet/>
      <dgm:spPr/>
      <dgm:t>
        <a:bodyPr/>
        <a:lstStyle/>
        <a:p>
          <a:endParaRPr lang="es-CL"/>
        </a:p>
      </dgm:t>
    </dgm:pt>
    <dgm:pt modelId="{9121BE3A-1F0C-4594-90F6-111A54181A59}" type="sibTrans" cxnId="{05939782-E995-4A69-8742-F2689BB8C09A}">
      <dgm:prSet/>
      <dgm:spPr/>
      <dgm:t>
        <a:bodyPr/>
        <a:lstStyle/>
        <a:p>
          <a:endParaRPr lang="es-CL"/>
        </a:p>
      </dgm:t>
    </dgm:pt>
    <dgm:pt modelId="{6FF57EB1-0003-4A02-9902-A17247C999A5}">
      <dgm:prSet phldrT="[Texto]" custT="1"/>
      <dgm:spPr/>
      <dgm:t>
        <a:bodyPr/>
        <a:lstStyle/>
        <a:p>
          <a:pPr algn="ctr"/>
          <a:r>
            <a:rPr lang="es-CL" sz="2200" b="1" dirty="0" smtClean="0"/>
            <a:t>Vislumbrar panorama regional y nacional en función de Ley de Autorización de Funcionamiento y Reconocimiento Oficial</a:t>
          </a:r>
          <a:endParaRPr lang="es-CL" sz="2200" b="1" dirty="0"/>
        </a:p>
      </dgm:t>
    </dgm:pt>
    <dgm:pt modelId="{409AE861-B4D2-41F0-A55B-E695BA6B0D80}" type="parTrans" cxnId="{9D6782A5-3F0C-46E2-9F91-D3B500560E61}">
      <dgm:prSet/>
      <dgm:spPr/>
      <dgm:t>
        <a:bodyPr/>
        <a:lstStyle/>
        <a:p>
          <a:endParaRPr lang="es-CL"/>
        </a:p>
      </dgm:t>
    </dgm:pt>
    <dgm:pt modelId="{2D0A0856-2B36-4B0F-8C65-899921DFC341}" type="sibTrans" cxnId="{9D6782A5-3F0C-46E2-9F91-D3B500560E61}">
      <dgm:prSet/>
      <dgm:spPr/>
      <dgm:t>
        <a:bodyPr/>
        <a:lstStyle/>
        <a:p>
          <a:endParaRPr lang="es-CL"/>
        </a:p>
      </dgm:t>
    </dgm:pt>
    <dgm:pt modelId="{611B6217-1919-4784-B17B-8CC93AB0F3E4}">
      <dgm:prSet phldrT="[Texto]" custT="1"/>
      <dgm:spPr/>
      <dgm:t>
        <a:bodyPr/>
        <a:lstStyle/>
        <a:p>
          <a:pPr algn="ctr"/>
          <a:r>
            <a:rPr lang="es-CL" sz="2200" b="1" dirty="0" smtClean="0"/>
            <a:t>Planificación descentralizada considera factibilidad de acciones a ejecutar </a:t>
          </a:r>
          <a:endParaRPr lang="es-CL" sz="2200" b="1" dirty="0"/>
        </a:p>
      </dgm:t>
    </dgm:pt>
    <dgm:pt modelId="{449A9D7C-E1C5-4B00-BD19-908D31DBCA1D}" type="parTrans" cxnId="{9041A9D8-8DEB-493A-BB0E-3891993F74CE}">
      <dgm:prSet/>
      <dgm:spPr/>
      <dgm:t>
        <a:bodyPr/>
        <a:lstStyle/>
        <a:p>
          <a:endParaRPr lang="es-CL"/>
        </a:p>
      </dgm:t>
    </dgm:pt>
    <dgm:pt modelId="{869D9ECB-0236-4144-8230-B3FC2E9A5598}" type="sibTrans" cxnId="{9041A9D8-8DEB-493A-BB0E-3891993F74CE}">
      <dgm:prSet/>
      <dgm:spPr/>
      <dgm:t>
        <a:bodyPr/>
        <a:lstStyle/>
        <a:p>
          <a:endParaRPr lang="es-CL"/>
        </a:p>
      </dgm:t>
    </dgm:pt>
    <dgm:pt modelId="{4E291386-96E5-4F50-BD49-06057A9FF318}">
      <dgm:prSet custT="1"/>
      <dgm:spPr/>
      <dgm:t>
        <a:bodyPr/>
        <a:lstStyle/>
        <a:p>
          <a:pPr algn="ctr"/>
          <a:r>
            <a:rPr lang="es-CL" sz="2200" b="1" dirty="0" smtClean="0"/>
            <a:t>Participación a nivel regional de los actores que ejecutan el proceso </a:t>
          </a:r>
          <a:endParaRPr lang="es-CL" sz="2200" b="1" dirty="0"/>
        </a:p>
      </dgm:t>
    </dgm:pt>
    <dgm:pt modelId="{71745D42-F773-4231-90D9-389F445714E8}" type="parTrans" cxnId="{01076271-912E-4ED5-B35B-2A017044F7A7}">
      <dgm:prSet/>
      <dgm:spPr/>
      <dgm:t>
        <a:bodyPr/>
        <a:lstStyle/>
        <a:p>
          <a:endParaRPr lang="es-CL"/>
        </a:p>
      </dgm:t>
    </dgm:pt>
    <dgm:pt modelId="{C5BDC8DA-E03F-40BA-B7D1-AE6EE467D170}" type="sibTrans" cxnId="{01076271-912E-4ED5-B35B-2A017044F7A7}">
      <dgm:prSet/>
      <dgm:spPr/>
      <dgm:t>
        <a:bodyPr/>
        <a:lstStyle/>
        <a:p>
          <a:endParaRPr lang="es-CL"/>
        </a:p>
      </dgm:t>
    </dgm:pt>
    <dgm:pt modelId="{44C7478F-1A6D-4D67-8385-DD93A7E5F85B}" type="pres">
      <dgm:prSet presAssocID="{9967E459-C698-42B3-8E19-87316BEFF8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9951AF1-E9A0-4558-BAE4-5992364A26B2}" type="pres">
      <dgm:prSet presAssocID="{9F2A84B5-1B88-4748-8DCC-48B1BAC4C744}" presName="parentText" presStyleLbl="node1" presStyleIdx="0" presStyleCnt="4" custLinFactNeighborY="-1016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436E5F-23C2-42BE-84D3-9666E5A80675}" type="pres">
      <dgm:prSet presAssocID="{9121BE3A-1F0C-4594-90F6-111A54181A59}" presName="spacer" presStyleCnt="0"/>
      <dgm:spPr/>
    </dgm:pt>
    <dgm:pt modelId="{B126DF34-A374-4407-86A3-75F81AEA26C7}" type="pres">
      <dgm:prSet presAssocID="{6FF57EB1-0003-4A02-9902-A17247C999A5}" presName="parentText" presStyleLbl="node1" presStyleIdx="1" presStyleCnt="4" custLinFactNeighborY="-2072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86F4C6-542E-443C-817B-4D954FC608AE}" type="pres">
      <dgm:prSet presAssocID="{2D0A0856-2B36-4B0F-8C65-899921DFC341}" presName="spacer" presStyleCnt="0"/>
      <dgm:spPr/>
    </dgm:pt>
    <dgm:pt modelId="{9D6FD3A2-B958-4740-857A-761C500B8CCF}" type="pres">
      <dgm:prSet presAssocID="{4E291386-96E5-4F50-BD49-06057A9FF31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DCC1873-F147-4872-A063-2E09E96F4942}" type="pres">
      <dgm:prSet presAssocID="{C5BDC8DA-E03F-40BA-B7D1-AE6EE467D170}" presName="spacer" presStyleCnt="0"/>
      <dgm:spPr/>
    </dgm:pt>
    <dgm:pt modelId="{A9165F55-9EB3-472F-94FF-68103AEC4AAB}" type="pres">
      <dgm:prSet presAssocID="{611B6217-1919-4784-B17B-8CC93AB0F3E4}" presName="parentText" presStyleLbl="node1" presStyleIdx="3" presStyleCnt="4" custLinFactNeighborX="-12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5E4ACEF-53A7-496D-A834-1AE5D81F0BE8}" type="presOf" srcId="{4E291386-96E5-4F50-BD49-06057A9FF318}" destId="{9D6FD3A2-B958-4740-857A-761C500B8CCF}" srcOrd="0" destOrd="0" presId="urn:microsoft.com/office/officeart/2005/8/layout/vList2"/>
    <dgm:cxn modelId="{9D6782A5-3F0C-46E2-9F91-D3B500560E61}" srcId="{9967E459-C698-42B3-8E19-87316BEFF88F}" destId="{6FF57EB1-0003-4A02-9902-A17247C999A5}" srcOrd="1" destOrd="0" parTransId="{409AE861-B4D2-41F0-A55B-E695BA6B0D80}" sibTransId="{2D0A0856-2B36-4B0F-8C65-899921DFC341}"/>
    <dgm:cxn modelId="{0C4416B4-2BA1-48D7-8460-D96E1760A9A8}" type="presOf" srcId="{6FF57EB1-0003-4A02-9902-A17247C999A5}" destId="{B126DF34-A374-4407-86A3-75F81AEA26C7}" srcOrd="0" destOrd="0" presId="urn:microsoft.com/office/officeart/2005/8/layout/vList2"/>
    <dgm:cxn modelId="{333AB5FE-9658-4274-99C9-0A0FDBECE5FF}" type="presOf" srcId="{611B6217-1919-4784-B17B-8CC93AB0F3E4}" destId="{A9165F55-9EB3-472F-94FF-68103AEC4AAB}" srcOrd="0" destOrd="0" presId="urn:microsoft.com/office/officeart/2005/8/layout/vList2"/>
    <dgm:cxn modelId="{9041A9D8-8DEB-493A-BB0E-3891993F74CE}" srcId="{9967E459-C698-42B3-8E19-87316BEFF88F}" destId="{611B6217-1919-4784-B17B-8CC93AB0F3E4}" srcOrd="3" destOrd="0" parTransId="{449A9D7C-E1C5-4B00-BD19-908D31DBCA1D}" sibTransId="{869D9ECB-0236-4144-8230-B3FC2E9A5598}"/>
    <dgm:cxn modelId="{01076271-912E-4ED5-B35B-2A017044F7A7}" srcId="{9967E459-C698-42B3-8E19-87316BEFF88F}" destId="{4E291386-96E5-4F50-BD49-06057A9FF318}" srcOrd="2" destOrd="0" parTransId="{71745D42-F773-4231-90D9-389F445714E8}" sibTransId="{C5BDC8DA-E03F-40BA-B7D1-AE6EE467D170}"/>
    <dgm:cxn modelId="{F5EB13E2-5B52-49EB-946D-2889EDA9C885}" type="presOf" srcId="{9F2A84B5-1B88-4748-8DCC-48B1BAC4C744}" destId="{19951AF1-E9A0-4558-BAE4-5992364A26B2}" srcOrd="0" destOrd="0" presId="urn:microsoft.com/office/officeart/2005/8/layout/vList2"/>
    <dgm:cxn modelId="{05939782-E995-4A69-8742-F2689BB8C09A}" srcId="{9967E459-C698-42B3-8E19-87316BEFF88F}" destId="{9F2A84B5-1B88-4748-8DCC-48B1BAC4C744}" srcOrd="0" destOrd="0" parTransId="{2ED80CA9-BE7F-42C8-8544-DB1281AAD650}" sibTransId="{9121BE3A-1F0C-4594-90F6-111A54181A59}"/>
    <dgm:cxn modelId="{DB037F33-2005-4509-AB91-4A2195537DBC}" type="presOf" srcId="{9967E459-C698-42B3-8E19-87316BEFF88F}" destId="{44C7478F-1A6D-4D67-8385-DD93A7E5F85B}" srcOrd="0" destOrd="0" presId="urn:microsoft.com/office/officeart/2005/8/layout/vList2"/>
    <dgm:cxn modelId="{95FC1A6D-DFCC-45F1-A970-BF64CD02DFF7}" type="presParOf" srcId="{44C7478F-1A6D-4D67-8385-DD93A7E5F85B}" destId="{19951AF1-E9A0-4558-BAE4-5992364A26B2}" srcOrd="0" destOrd="0" presId="urn:microsoft.com/office/officeart/2005/8/layout/vList2"/>
    <dgm:cxn modelId="{052EC77E-8F3B-45D3-A26E-8AB2D1644BB3}" type="presParOf" srcId="{44C7478F-1A6D-4D67-8385-DD93A7E5F85B}" destId="{E6436E5F-23C2-42BE-84D3-9666E5A80675}" srcOrd="1" destOrd="0" presId="urn:microsoft.com/office/officeart/2005/8/layout/vList2"/>
    <dgm:cxn modelId="{4AC93737-63C1-4C0A-A25D-BAA7C8D9DC84}" type="presParOf" srcId="{44C7478F-1A6D-4D67-8385-DD93A7E5F85B}" destId="{B126DF34-A374-4407-86A3-75F81AEA26C7}" srcOrd="2" destOrd="0" presId="urn:microsoft.com/office/officeart/2005/8/layout/vList2"/>
    <dgm:cxn modelId="{1BAECBE9-C0F9-4BAA-8348-FEE1C71D1864}" type="presParOf" srcId="{44C7478F-1A6D-4D67-8385-DD93A7E5F85B}" destId="{1586F4C6-542E-443C-817B-4D954FC608AE}" srcOrd="3" destOrd="0" presId="urn:microsoft.com/office/officeart/2005/8/layout/vList2"/>
    <dgm:cxn modelId="{68C069D5-834E-4B8B-8DB8-9F3F71D0A3C8}" type="presParOf" srcId="{44C7478F-1A6D-4D67-8385-DD93A7E5F85B}" destId="{9D6FD3A2-B958-4740-857A-761C500B8CCF}" srcOrd="4" destOrd="0" presId="urn:microsoft.com/office/officeart/2005/8/layout/vList2"/>
    <dgm:cxn modelId="{955116FD-87CE-4F06-BA94-5E17C7BF67FF}" type="presParOf" srcId="{44C7478F-1A6D-4D67-8385-DD93A7E5F85B}" destId="{5DCC1873-F147-4872-A063-2E09E96F4942}" srcOrd="5" destOrd="0" presId="urn:microsoft.com/office/officeart/2005/8/layout/vList2"/>
    <dgm:cxn modelId="{90CEC052-8612-4779-9EA7-9E06AA102F08}" type="presParOf" srcId="{44C7478F-1A6D-4D67-8385-DD93A7E5F85B}" destId="{A9165F55-9EB3-472F-94FF-68103AEC4AA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D5EDC-CCBA-4E60-A980-C0F76B7A134C}">
      <dsp:nvSpPr>
        <dsp:cNvPr id="0" name=""/>
        <dsp:cNvSpPr/>
      </dsp:nvSpPr>
      <dsp:spPr>
        <a:xfrm>
          <a:off x="672148" y="0"/>
          <a:ext cx="2280524" cy="15203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545BC-1432-462F-9249-EEBD7A8B9326}">
      <dsp:nvSpPr>
        <dsp:cNvPr id="0" name=""/>
        <dsp:cNvSpPr/>
      </dsp:nvSpPr>
      <dsp:spPr>
        <a:xfrm>
          <a:off x="2718270" y="1615413"/>
          <a:ext cx="3890180" cy="1995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>
              <a:solidFill>
                <a:srgbClr val="002060"/>
              </a:solidFill>
            </a:rPr>
            <a:t>PROCEDIMIENTO DE CONTROL </a:t>
          </a:r>
          <a:r>
            <a:rPr lang="es-CL" sz="2800" kern="1200" dirty="0" smtClean="0">
              <a:solidFill>
                <a:srgbClr val="002060"/>
              </a:solidFill>
            </a:rPr>
            <a:t>NORMATIVO</a:t>
          </a:r>
          <a:endParaRPr lang="es-CL" sz="2800" kern="1200" dirty="0" smtClean="0">
            <a:solidFill>
              <a:srgbClr val="002060"/>
            </a:solidFill>
          </a:endParaRPr>
        </a:p>
      </dsp:txBody>
      <dsp:txXfrm>
        <a:off x="2718270" y="1615413"/>
        <a:ext cx="3890180" cy="1995694"/>
      </dsp:txXfrm>
    </dsp:sp>
    <dsp:sp modelId="{62F851E9-E2A7-457C-AEE3-5B47D1F136D0}">
      <dsp:nvSpPr>
        <dsp:cNvPr id="0" name=""/>
        <dsp:cNvSpPr/>
      </dsp:nvSpPr>
      <dsp:spPr>
        <a:xfrm>
          <a:off x="2762825" y="1330592"/>
          <a:ext cx="775946" cy="77614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74D30-7362-4D9B-A2C9-A692AF8AFC6E}">
      <dsp:nvSpPr>
        <dsp:cNvPr id="0" name=""/>
        <dsp:cNvSpPr/>
      </dsp:nvSpPr>
      <dsp:spPr>
        <a:xfrm rot="5400000">
          <a:off x="5810324" y="1330693"/>
          <a:ext cx="776146" cy="77594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2EC30-07D9-4DA2-8779-924D772BA599}">
      <dsp:nvSpPr>
        <dsp:cNvPr id="0" name=""/>
        <dsp:cNvSpPr/>
      </dsp:nvSpPr>
      <dsp:spPr>
        <a:xfrm rot="16200000">
          <a:off x="2762725" y="3120272"/>
          <a:ext cx="776146" cy="77594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ACB00-0696-4FAA-B160-60BF74C8F7AF}">
      <dsp:nvSpPr>
        <dsp:cNvPr id="0" name=""/>
        <dsp:cNvSpPr/>
      </dsp:nvSpPr>
      <dsp:spPr>
        <a:xfrm rot="10800000">
          <a:off x="5810424" y="3120172"/>
          <a:ext cx="775946" cy="77614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4CCA7-C1D3-4458-9E26-EA2732FA09A0}">
      <dsp:nvSpPr>
        <dsp:cNvPr id="0" name=""/>
        <dsp:cNvSpPr/>
      </dsp:nvSpPr>
      <dsp:spPr>
        <a:xfrm>
          <a:off x="0" y="591507"/>
          <a:ext cx="3258194" cy="1954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Tensión en el control normativo: JUNJI – Entidades Externas (DOM – MINSAL)</a:t>
          </a:r>
          <a:endParaRPr lang="es-CL" sz="2400" kern="1200" dirty="0"/>
        </a:p>
      </dsp:txBody>
      <dsp:txXfrm>
        <a:off x="0" y="591507"/>
        <a:ext cx="3258194" cy="1954916"/>
      </dsp:txXfrm>
    </dsp:sp>
    <dsp:sp modelId="{50B5EE53-E655-4589-98FB-844C570D047E}">
      <dsp:nvSpPr>
        <dsp:cNvPr id="0" name=""/>
        <dsp:cNvSpPr/>
      </dsp:nvSpPr>
      <dsp:spPr>
        <a:xfrm>
          <a:off x="3584013" y="591507"/>
          <a:ext cx="3258194" cy="1954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Existencia de vacíos legales frente a posibles situaciones de riesgo</a:t>
          </a:r>
          <a:endParaRPr lang="es-CL" sz="2400" b="1" kern="1200" dirty="0"/>
        </a:p>
      </dsp:txBody>
      <dsp:txXfrm>
        <a:off x="3584013" y="591507"/>
        <a:ext cx="3258194" cy="1954916"/>
      </dsp:txXfrm>
    </dsp:sp>
    <dsp:sp modelId="{834C4A7D-B2BF-4F34-8ABA-F4552377ADAF}">
      <dsp:nvSpPr>
        <dsp:cNvPr id="0" name=""/>
        <dsp:cNvSpPr/>
      </dsp:nvSpPr>
      <dsp:spPr>
        <a:xfrm>
          <a:off x="7168026" y="591507"/>
          <a:ext cx="3258194" cy="1954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Atribución responsabilidades a JUNJI  frente a incumplimientos normativos (Certificaciones)</a:t>
          </a:r>
          <a:endParaRPr lang="es-CL" sz="2200" b="1" kern="1200" dirty="0"/>
        </a:p>
      </dsp:txBody>
      <dsp:txXfrm>
        <a:off x="7168026" y="591507"/>
        <a:ext cx="3258194" cy="1954916"/>
      </dsp:txXfrm>
    </dsp:sp>
    <dsp:sp modelId="{99801A03-8F2B-4B2C-A0BA-46EEA3DD2266}">
      <dsp:nvSpPr>
        <dsp:cNvPr id="0" name=""/>
        <dsp:cNvSpPr/>
      </dsp:nvSpPr>
      <dsp:spPr>
        <a:xfrm>
          <a:off x="0" y="2872243"/>
          <a:ext cx="3258194" cy="1954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b="1" kern="1200" dirty="0" smtClean="0"/>
            <a:t>Director/a (Administración Directa) Responsables frente a incumplimientos</a:t>
          </a:r>
          <a:endParaRPr lang="es-CL" sz="2300" b="1" kern="1200" dirty="0"/>
        </a:p>
      </dsp:txBody>
      <dsp:txXfrm>
        <a:off x="0" y="2872243"/>
        <a:ext cx="3258194" cy="1954916"/>
      </dsp:txXfrm>
    </dsp:sp>
    <dsp:sp modelId="{177A9912-099E-4AE8-A56B-5FC839DD52BB}">
      <dsp:nvSpPr>
        <dsp:cNvPr id="0" name=""/>
        <dsp:cNvSpPr/>
      </dsp:nvSpPr>
      <dsp:spPr>
        <a:xfrm>
          <a:off x="3584013" y="2872243"/>
          <a:ext cx="3258194" cy="1954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Cuestionamiento a la metodología del Instrumento</a:t>
          </a:r>
          <a:endParaRPr lang="es-CL" sz="2400" b="1" kern="1200" dirty="0"/>
        </a:p>
      </dsp:txBody>
      <dsp:txXfrm>
        <a:off x="3584013" y="2872243"/>
        <a:ext cx="3258194" cy="1954916"/>
      </dsp:txXfrm>
    </dsp:sp>
    <dsp:sp modelId="{82DC40E2-97DD-45FE-BA8C-C0C81FD1416B}">
      <dsp:nvSpPr>
        <dsp:cNvPr id="0" name=""/>
        <dsp:cNvSpPr/>
      </dsp:nvSpPr>
      <dsp:spPr>
        <a:xfrm>
          <a:off x="7168026" y="2872243"/>
          <a:ext cx="3258194" cy="1954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Falta de Capacitación en Habilidades Blandas</a:t>
          </a:r>
          <a:endParaRPr lang="es-CL" sz="2400" b="1" kern="1200" dirty="0"/>
        </a:p>
      </dsp:txBody>
      <dsp:txXfrm>
        <a:off x="7168026" y="2872243"/>
        <a:ext cx="3258194" cy="195491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D82E2-3E6C-46B3-A2AC-1ABE27CAA02F}" type="datetimeFigureOut">
              <a:rPr lang="es-CL" smtClean="0"/>
              <a:t>18-05-2015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8B720-A947-409C-BC67-A26598A18D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4986559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C8784-E6B5-4B2D-A8B6-BDC4AE8E102B}" type="datetimeFigureOut">
              <a:rPr lang="es-CL" smtClean="0"/>
              <a:t>18-05-2015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BEBC9-7483-46B8-B1F7-55F1621051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7178418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AEF24-00A8-4020-A781-91B01C633769}" type="slidenum">
              <a:rPr lang="es-CL" smtClean="0">
                <a:solidFill>
                  <a:prstClr val="black"/>
                </a:solidFill>
              </a:rPr>
              <a:pPr/>
              <a:t>1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/>
                </a:solidFill>
              </a:rPr>
              <a:t>JUNJI en la Reforma Educacional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1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8625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/>
                </a:solidFill>
              </a:rPr>
              <a:t>Y. Rojas - M. Jimenez - C. Rivas - DEPARTAMENTO DE CONTRALORÍA INTERNA - DIRNAC</a:t>
            </a:r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>
                <a:solidFill>
                  <a:prstClr val="black"/>
                </a:solidFill>
              </a:rPr>
              <a:t>COMISIÓN NORMATIVA DE SEGURIDAD, INFRAESTRUCTURA, HIGIENE Y ALIMENTACIÓN</a:t>
            </a:r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0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/>
                </a:solidFill>
              </a:rPr>
              <a:t>Y. Rojas - M. Jimenez - C. Rivas - DEPARTAMENTO DE CONTRALORÍA INTERNA - DIRNAC</a:t>
            </a:r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>
                <a:solidFill>
                  <a:prstClr val="black"/>
                </a:solidFill>
              </a:rPr>
              <a:t>COMISIÓN NORMATIVA DE SEGURIDAD, INFRAESTRUCTURA, HIGIENE Y ALIMENTACIÓN</a:t>
            </a:r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06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/>
                </a:solidFill>
              </a:rPr>
              <a:t>Y. Rojas - M. Jimenez - C. Rivas - DEPARTAMENTO DE CONTRALORÍA INTERNA - DIRNAC</a:t>
            </a:r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>
                <a:solidFill>
                  <a:prstClr val="black"/>
                </a:solidFill>
              </a:rPr>
              <a:t>COMISIÓN NORMATIVA DE SEGURIDAD, INFRAESTRUCTURA, HIGIENE Y ALIMENTACIÓN</a:t>
            </a:r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6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9195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1640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2943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6668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7679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083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4928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925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1337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>
                <a:solidFill>
                  <a:prstClr val="black"/>
                </a:solidFill>
              </a:rPr>
              <a:t>JUNJI en la Reforma Educacional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4AEF24-00A8-4020-A781-91B01C633769}" type="slidenum">
              <a:rPr lang="es-CL" smtClean="0">
                <a:solidFill>
                  <a:prstClr val="black"/>
                </a:solidFill>
              </a:rPr>
              <a:pPr/>
              <a:t>30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39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72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86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094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6671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287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/>
                </a:solidFill>
              </a:rPr>
              <a:t>Y. Rojas - M. Jimenez - C. Rivas - DEPARTAMENTO DE CONTRALORÍA INTERNA - DIRNAC</a:t>
            </a:r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>
                <a:solidFill>
                  <a:prstClr val="black"/>
                </a:solidFill>
              </a:rPr>
              <a:t>COMISIÓN NORMATIVA DE SEGURIDAD, INFRAESTRUCTURA, HIGIENE Y ALIMENTACIÓN</a:t>
            </a:r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23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Y. Rojas - M. Jimenez - C. Rivas - DEPARTAMENTO DE CONTRALORÍA INTERNA - DIRNAC</a:t>
            </a:r>
            <a:endParaRPr lang="es-C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CL" smtClean="0"/>
              <a:t>COMISIÓN NORMATIVA DE SEGURIDAD, INFRAESTRUCTURA, HIGIENE Y ALIMENTACIÓN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757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4" name="Imagen 3" descr="logo junji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59" y="4878186"/>
            <a:ext cx="2918984" cy="1979814"/>
          </a:xfrm>
          <a:prstGeom prst="rect">
            <a:avLst/>
          </a:prstGeom>
        </p:spPr>
      </p:pic>
      <p:pic>
        <p:nvPicPr>
          <p:cNvPr id="10" name="Imagen 9" descr="logo junji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159" y="3996537"/>
            <a:ext cx="2918984" cy="1748716"/>
          </a:xfrm>
          <a:prstGeom prst="rect">
            <a:avLst/>
          </a:prstGeom>
        </p:spPr>
      </p:pic>
      <p:pic>
        <p:nvPicPr>
          <p:cNvPr id="11" name="Imagen 10" descr="log ppt2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59" y="4785473"/>
            <a:ext cx="2918984" cy="14478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85376" y="1447817"/>
            <a:ext cx="10363200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s-ES_tradnl" dirty="0" smtClean="0"/>
              <a:t>T</a:t>
            </a:r>
            <a:r>
              <a:rPr lang="es-ES" dirty="0" smtClean="0"/>
              <a:t>i</a:t>
            </a:r>
            <a:r>
              <a:rPr lang="es-ES_tradnl" dirty="0" err="1" smtClean="0"/>
              <a:t>tulo</a:t>
            </a:r>
            <a:r>
              <a:rPr lang="es-ES_tradnl" dirty="0" smtClean="0"/>
              <a:t> de la presentación en un máximo de dos líneas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85376" y="2997972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Subtítulos de la presentación en una línea</a:t>
            </a:r>
            <a:endParaRPr lang="es-ES" dirty="0"/>
          </a:p>
        </p:txBody>
      </p:sp>
      <p:pic>
        <p:nvPicPr>
          <p:cNvPr id="9" name="Imagen 8" descr="log ppt2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59" y="0"/>
            <a:ext cx="2918984" cy="14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1B53-95AD-4756-BBF9-B9398F13B058}" type="datetime1">
              <a:rPr lang="es-ES" smtClean="0"/>
              <a:t>18/05/2015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8ABD-F977-8C40-B55A-A7A48510E3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0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C365-506D-4094-B8DD-C8AEB353BC21}" type="datetime1">
              <a:rPr lang="es-ES" smtClean="0"/>
              <a:t>18/05/2015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8ABD-F977-8C40-B55A-A7A48510E3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4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04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30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1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1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4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31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44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1444234"/>
            <a:ext cx="10972800" cy="364195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0000"/>
                </a:solidFill>
              </a:defRPr>
            </a:lvl1pPr>
          </a:lstStyle>
          <a:p>
            <a:r>
              <a:rPr lang="es-ES_tradnl" dirty="0" smtClean="0"/>
              <a:t>Usos de gráficos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609600" y="1989654"/>
            <a:ext cx="10972800" cy="3640592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F497D"/>
                </a:solidFill>
              </a:defRPr>
            </a:lvl1pPr>
          </a:lstStyle>
          <a:p>
            <a:pPr lvl="0"/>
            <a:r>
              <a:rPr lang="es-ES_tradnl" dirty="0" smtClean="0"/>
              <a:t>T</a:t>
            </a:r>
            <a:r>
              <a:rPr lang="es-ES" dirty="0" smtClean="0"/>
              <a:t>I</a:t>
            </a:r>
            <a:r>
              <a:rPr lang="es-ES_tradnl" dirty="0" smtClean="0"/>
              <a:t>TULO DE PIE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8C0B-C5DC-42B6-8C7A-FA9F0CA65C76}" type="datetime1">
              <a:rPr lang="es-ES" smtClean="0"/>
              <a:t>18/05/2015</a:t>
            </a:fld>
            <a:endParaRPr lang="es-ES" dirty="0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619265" y="300030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accent1"/>
                </a:solidFill>
              </a:rPr>
              <a:t>Presentación de la identidad Institucional de la </a:t>
            </a:r>
            <a:r>
              <a:rPr lang="es-ES_tradnl" sz="4000" dirty="0" smtClean="0">
                <a:solidFill>
                  <a:schemeClr val="accent1"/>
                </a:solidFill>
              </a:rPr>
              <a:t>JUNJI</a:t>
            </a:r>
            <a:endParaRPr lang="es-E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13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89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23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26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6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83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38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5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41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24D-96FD-40C7-9EB3-E6591F276354}" type="datetime1">
              <a:rPr lang="es-ES" smtClean="0"/>
              <a:t>18/05/2015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8ABD-F977-8C40-B55A-A7A48510E3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3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3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27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71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03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fecha 3"/>
          <p:cNvSpPr>
            <a:spLocks noGrp="1"/>
          </p:cNvSpPr>
          <p:nvPr>
            <p:ph type="dt" sz="half" idx="10"/>
          </p:nvPr>
        </p:nvSpPr>
        <p:spPr>
          <a:xfrm>
            <a:off x="431371" y="6525344"/>
            <a:ext cx="4910336" cy="216024"/>
          </a:xfrm>
        </p:spPr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Junta Nacional de Jardines Infantiles - Gobierno de Chile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19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Gobierno de Chile - JUNJI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1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Gobierno de Chile - JUNJI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8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Gobierno de Chile - JUNJI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8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Gobierno de Chile - JUNJI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0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Gobierno de Chile - JUNJI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95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37D3-3E5C-4BCE-B963-A2EE891C6D22}" type="datetime1">
              <a:rPr lang="es-ES" smtClean="0"/>
              <a:t>18/05/2015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8ABD-F977-8C40-B55A-A7A48510E3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5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CC61-043F-4EEA-83EF-EAAAA1C66553}" type="datetime1">
              <a:rPr lang="es-ES" smtClean="0"/>
              <a:t>18/05/2015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8ABD-F977-8C40-B55A-A7A48510E3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3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DFFB-1BCF-46C0-A9C5-5965AE6DE6E4}" type="datetime1">
              <a:rPr lang="es-ES" smtClean="0"/>
              <a:t>18/05/2015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8ABD-F977-8C40-B55A-A7A48510E3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5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8F33-0BAC-4EF3-9461-6C11C1695CC3}" type="datetime1">
              <a:rPr lang="es-ES" smtClean="0"/>
              <a:t>18/05/2015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8ABD-F977-8C40-B55A-A7A48510E3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64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DB47-A89D-4338-B5C7-4D27CA41AF45}" type="datetime1">
              <a:rPr lang="es-ES" smtClean="0"/>
              <a:t>18/05/2015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8ABD-F977-8C40-B55A-A7A48510E3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68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4677-05EC-44BA-B184-19FD463270FB}" type="datetime1">
              <a:rPr lang="es-ES" smtClean="0"/>
              <a:t>18/05/2015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8ABD-F977-8C40-B55A-A7A48510E3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95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EA539-2840-4634-A7FB-B14B4A30A201}" type="datetime1">
              <a:rPr lang="es-ES" smtClean="0"/>
              <a:t>18/05/2015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8ABD-F977-8C40-B55A-A7A48510E3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18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914400"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6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091E841-D91E-4E3E-8162-DEF0BF2EFB2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914400"/>
              <a:t>18-05-2015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0126FBD-5226-4D04-A4B9-7886E1EBEE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1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18" Type="http://schemas.openxmlformats.org/officeDocument/2006/relationships/diagramData" Target="../diagrams/data14.xml"/><Relationship Id="rId3" Type="http://schemas.openxmlformats.org/officeDocument/2006/relationships/diagramData" Target="../diagrams/data11.xml"/><Relationship Id="rId21" Type="http://schemas.openxmlformats.org/officeDocument/2006/relationships/diagramColors" Target="../diagrams/colors14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13.xml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19" Type="http://schemas.openxmlformats.org/officeDocument/2006/relationships/diagramLayout" Target="../diagrams/layout14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Relationship Id="rId22" Type="http://schemas.microsoft.com/office/2007/relationships/diagramDrawing" Target="../diagrams/drawin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diagramData" Target="../diagrams/data17.xml"/><Relationship Id="rId18" Type="http://schemas.openxmlformats.org/officeDocument/2006/relationships/diagramData" Target="../diagrams/data18.xml"/><Relationship Id="rId3" Type="http://schemas.openxmlformats.org/officeDocument/2006/relationships/diagramData" Target="../diagrams/data15.xml"/><Relationship Id="rId21" Type="http://schemas.openxmlformats.org/officeDocument/2006/relationships/diagramColors" Target="../diagrams/colors18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17" Type="http://schemas.microsoft.com/office/2007/relationships/diagramDrawing" Target="../diagrams/drawing17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17.xml"/><Relationship Id="rId20" Type="http://schemas.openxmlformats.org/officeDocument/2006/relationships/diagramQuickStyle" Target="../diagrams/quickStyl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6.xml"/><Relationship Id="rId19" Type="http://schemas.openxmlformats.org/officeDocument/2006/relationships/diagramLayout" Target="../diagrams/layout18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diagramLayout" Target="../diagrams/layout17.xml"/><Relationship Id="rId22" Type="http://schemas.microsoft.com/office/2007/relationships/diagramDrawing" Target="../diagrams/drawin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junji_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3429000"/>
            <a:ext cx="3799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1"/>
            <a:ext cx="3799825" cy="158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447927" y="260648"/>
            <a:ext cx="5318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600" b="1" dirty="0">
                <a:solidFill>
                  <a:srgbClr val="002060"/>
                </a:solidFill>
                <a:sym typeface="Verdana Bold" charset="0"/>
              </a:rPr>
              <a:t>DEPARTAMENTO DE CALIDAD Y CONTROL </a:t>
            </a:r>
            <a:r>
              <a:rPr lang="es-ES_tradnl" sz="1600" b="1" dirty="0" smtClean="0">
                <a:solidFill>
                  <a:srgbClr val="002060"/>
                </a:solidFill>
                <a:sym typeface="Verdana Bold" charset="0"/>
              </a:rPr>
              <a:t>NORMATIVO </a:t>
            </a:r>
            <a:endParaRPr lang="es-ES_tradnl" sz="1600" b="1" dirty="0">
              <a:solidFill>
                <a:srgbClr val="002060"/>
              </a:solidFill>
              <a:sym typeface="Verdana Bold" charset="0"/>
            </a:endParaRPr>
          </a:p>
          <a:p>
            <a:pPr defTabSz="914400"/>
            <a:r>
              <a:rPr lang="es-ES_tradnl" sz="1600" b="1" dirty="0">
                <a:solidFill>
                  <a:srgbClr val="C00000"/>
                </a:solidFill>
                <a:sym typeface="Verdana Bold" charset="0"/>
              </a:rPr>
              <a:t>Sección de Autorización </a:t>
            </a:r>
            <a:r>
              <a:rPr lang="es-ES_tradnl" sz="1600" b="1" dirty="0" smtClean="0">
                <a:solidFill>
                  <a:srgbClr val="C00000"/>
                </a:solidFill>
                <a:sym typeface="Verdana Bold" charset="0"/>
              </a:rPr>
              <a:t>Normativa</a:t>
            </a:r>
            <a:endParaRPr lang="es-ES_tradnl" sz="1600" b="1" dirty="0">
              <a:solidFill>
                <a:srgbClr val="C00000"/>
              </a:solidFill>
              <a:sym typeface="Verdana Bold" charset="0"/>
            </a:endParaRPr>
          </a:p>
          <a:p>
            <a:pPr algn="ctr" defTabSz="914400"/>
            <a:endParaRPr lang="es-ES_tradnl" sz="1200" b="1" dirty="0">
              <a:solidFill>
                <a:srgbClr val="0033D6"/>
              </a:solidFill>
              <a:latin typeface="Century Gothic" panose="020B0502020202020204" pitchFamily="34" charset="0"/>
              <a:sym typeface="Verdana Bold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46337463"/>
              </p:ext>
            </p:extLst>
          </p:nvPr>
        </p:nvGraphicFramePr>
        <p:xfrm>
          <a:off x="3387400" y="1700809"/>
          <a:ext cx="7280600" cy="3896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028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5226" y="531724"/>
            <a:ext cx="10676585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L" sz="2000" b="1" dirty="0" smtClean="0"/>
              <a:t>PROCESO PARA LA GESTIÓN DEL CONTROL NORMATIVO</a:t>
            </a:r>
            <a:endParaRPr lang="es-CL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7"/>
          <a:stretch/>
        </p:blipFill>
        <p:spPr>
          <a:xfrm>
            <a:off x="435226" y="1300767"/>
            <a:ext cx="10686806" cy="49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187969" y="128984"/>
            <a:ext cx="6565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accent6"/>
                </a:solidFill>
              </a:rPr>
              <a:t>SUBPROCESO DE PLANIFICACIÓN</a:t>
            </a:r>
            <a:endParaRPr lang="es-CL" sz="2800" b="1" dirty="0">
              <a:solidFill>
                <a:schemeClr val="accent6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0" y="928539"/>
            <a:ext cx="11068166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297082" y="822474"/>
            <a:ext cx="10740980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PRINCIPALES HITOS 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87969" y="128984"/>
            <a:ext cx="6565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accent6"/>
                </a:solidFill>
              </a:rPr>
              <a:t>SUBPROCESO DE PLANIFICACIÓN</a:t>
            </a:r>
            <a:endParaRPr lang="es-CL" sz="2800" b="1" dirty="0">
              <a:solidFill>
                <a:schemeClr val="accent6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079655291"/>
              </p:ext>
            </p:extLst>
          </p:nvPr>
        </p:nvGraphicFramePr>
        <p:xfrm>
          <a:off x="297082" y="1473200"/>
          <a:ext cx="10828118" cy="513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745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347731" y="128984"/>
            <a:ext cx="6682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SUBPROCESO DE EJECUCIÓN</a:t>
            </a:r>
            <a:endParaRPr lang="es-CL" sz="2800" b="1" dirty="0">
              <a:solidFill>
                <a:srgbClr val="0070C0"/>
              </a:solidFill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1" y="888642"/>
            <a:ext cx="11256134" cy="55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45" name="Imagen 4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521" y="1790747"/>
            <a:ext cx="924926" cy="76279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683" y="3503941"/>
            <a:ext cx="924926" cy="762798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9728374" y="2249912"/>
            <a:ext cx="1103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/>
              <a:t>SOLICITUD </a:t>
            </a:r>
          </a:p>
          <a:p>
            <a:pPr algn="ctr"/>
            <a:r>
              <a:rPr lang="es-CL" sz="1200" b="1" dirty="0" smtClean="0"/>
              <a:t>CIUDADANA</a:t>
            </a:r>
            <a:endParaRPr lang="es-CL" sz="1200" b="1" dirty="0"/>
          </a:p>
        </p:txBody>
      </p:sp>
      <p:sp>
        <p:nvSpPr>
          <p:cNvPr id="50" name="Rectángulo 49"/>
          <p:cNvSpPr/>
          <p:nvPr/>
        </p:nvSpPr>
        <p:spPr>
          <a:xfrm>
            <a:off x="9749373" y="3974441"/>
            <a:ext cx="1158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/>
              <a:t>PLAN ANUAL O CRONOGRAMA</a:t>
            </a:r>
            <a:endParaRPr lang="es-CL" sz="1200" b="1" dirty="0"/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292" y="5436238"/>
            <a:ext cx="798790" cy="762798"/>
          </a:xfrm>
          <a:prstGeom prst="rect">
            <a:avLst/>
          </a:prstGeom>
        </p:spPr>
      </p:pic>
      <p:sp>
        <p:nvSpPr>
          <p:cNvPr id="54" name="Rectángulo 53"/>
          <p:cNvSpPr/>
          <p:nvPr/>
        </p:nvSpPr>
        <p:spPr>
          <a:xfrm>
            <a:off x="10764879" y="5906738"/>
            <a:ext cx="124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/>
              <a:t>SOLICITUD DE AUTORIZACIÓN NORMATIVA</a:t>
            </a:r>
            <a:endParaRPr lang="es-CL" sz="1200" b="1" dirty="0"/>
          </a:p>
        </p:txBody>
      </p:sp>
      <p:sp>
        <p:nvSpPr>
          <p:cNvPr id="28" name="Rectángulo 27"/>
          <p:cNvSpPr/>
          <p:nvPr/>
        </p:nvSpPr>
        <p:spPr>
          <a:xfrm>
            <a:off x="284382" y="128984"/>
            <a:ext cx="6565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SUBPROCESO DE EJECUCIÓN</a:t>
            </a:r>
            <a:endParaRPr lang="es-CL" sz="2800" b="1" dirty="0">
              <a:solidFill>
                <a:srgbClr val="0070C0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907438" y="2782701"/>
            <a:ext cx="2460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MOTIVOS DE LA EJECUCIÓN DE UNA VISITA DE CONTROL NORMATIVO</a:t>
            </a:r>
            <a:endParaRPr lang="es-CL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97319238"/>
              </p:ext>
            </p:extLst>
          </p:nvPr>
        </p:nvGraphicFramePr>
        <p:xfrm>
          <a:off x="515407" y="938380"/>
          <a:ext cx="10092320" cy="559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7" name="Imagen 4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813" y="5436238"/>
            <a:ext cx="782390" cy="762798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9779330" y="5890054"/>
            <a:ext cx="1103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/>
              <a:t>FORMULARIO DE INGRESO SOLICITUD DE A. N.</a:t>
            </a:r>
            <a:endParaRPr lang="es-CL" sz="1200" b="1" dirty="0"/>
          </a:p>
        </p:txBody>
      </p:sp>
      <p:sp>
        <p:nvSpPr>
          <p:cNvPr id="20" name="Rectángulo 19"/>
          <p:cNvSpPr/>
          <p:nvPr/>
        </p:nvSpPr>
        <p:spPr>
          <a:xfrm>
            <a:off x="303880" y="721174"/>
            <a:ext cx="1085942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DESARROLLO EJECUCIÓN</a:t>
            </a:r>
            <a:endParaRPr lang="es-C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73" name="Rectángulo 72"/>
          <p:cNvSpPr/>
          <p:nvPr/>
        </p:nvSpPr>
        <p:spPr>
          <a:xfrm>
            <a:off x="385212" y="128984"/>
            <a:ext cx="6565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SUBPROCESO DE EJECUCIÓN</a:t>
            </a:r>
            <a:endParaRPr lang="es-CL" sz="2800" b="1" dirty="0">
              <a:solidFill>
                <a:srgbClr val="0070C0"/>
              </a:solidFill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385212" y="781969"/>
            <a:ext cx="10999711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SOLICITUD CIUDADANA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659562426"/>
              </p:ext>
            </p:extLst>
          </p:nvPr>
        </p:nvGraphicFramePr>
        <p:xfrm>
          <a:off x="1326524" y="1390919"/>
          <a:ext cx="8358388" cy="1353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2" name="Diagrama 41"/>
          <p:cNvGraphicFramePr/>
          <p:nvPr>
            <p:extLst>
              <p:ext uri="{D42A27DB-BD31-4B8C-83A1-F6EECF244321}">
                <p14:modId xmlns:p14="http://schemas.microsoft.com/office/powerpoint/2010/main" val="3225130868"/>
              </p:ext>
            </p:extLst>
          </p:nvPr>
        </p:nvGraphicFramePr>
        <p:xfrm>
          <a:off x="895736" y="2485623"/>
          <a:ext cx="8963695" cy="131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5" name="Diagrama 44"/>
          <p:cNvGraphicFramePr/>
          <p:nvPr>
            <p:extLst>
              <p:ext uri="{D42A27DB-BD31-4B8C-83A1-F6EECF244321}">
                <p14:modId xmlns:p14="http://schemas.microsoft.com/office/powerpoint/2010/main" val="242409103"/>
              </p:ext>
            </p:extLst>
          </p:nvPr>
        </p:nvGraphicFramePr>
        <p:xfrm>
          <a:off x="747434" y="3903939"/>
          <a:ext cx="9333045" cy="1348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6" name="Diagrama 45"/>
          <p:cNvGraphicFramePr/>
          <p:nvPr>
            <p:extLst>
              <p:ext uri="{D42A27DB-BD31-4B8C-83A1-F6EECF244321}">
                <p14:modId xmlns:p14="http://schemas.microsoft.com/office/powerpoint/2010/main" val="3070116176"/>
              </p:ext>
            </p:extLst>
          </p:nvPr>
        </p:nvGraphicFramePr>
        <p:xfrm>
          <a:off x="476697" y="5162029"/>
          <a:ext cx="9873803" cy="1451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7576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oceso 39"/>
          <p:cNvSpPr/>
          <p:nvPr/>
        </p:nvSpPr>
        <p:spPr>
          <a:xfrm>
            <a:off x="688589" y="5396722"/>
            <a:ext cx="2711981" cy="1382852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003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Proceso 35"/>
          <p:cNvSpPr/>
          <p:nvPr/>
        </p:nvSpPr>
        <p:spPr>
          <a:xfrm>
            <a:off x="658840" y="3712049"/>
            <a:ext cx="2711981" cy="1382852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003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Proceso 33"/>
          <p:cNvSpPr/>
          <p:nvPr/>
        </p:nvSpPr>
        <p:spPr>
          <a:xfrm>
            <a:off x="7278426" y="1756379"/>
            <a:ext cx="2711981" cy="1291670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003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Proceso 14"/>
          <p:cNvSpPr/>
          <p:nvPr/>
        </p:nvSpPr>
        <p:spPr>
          <a:xfrm>
            <a:off x="658840" y="1691776"/>
            <a:ext cx="2711981" cy="1382852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003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ángulo 37"/>
          <p:cNvSpPr/>
          <p:nvPr/>
        </p:nvSpPr>
        <p:spPr>
          <a:xfrm>
            <a:off x="979864" y="1843711"/>
            <a:ext cx="2129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Programar Ejecuciones para la Visita</a:t>
            </a:r>
            <a:endParaRPr lang="es-CL" sz="2000" b="1" dirty="0"/>
          </a:p>
        </p:txBody>
      </p:sp>
      <p:sp>
        <p:nvSpPr>
          <p:cNvPr id="57" name="Flecha derecha 56"/>
          <p:cNvSpPr/>
          <p:nvPr/>
        </p:nvSpPr>
        <p:spPr>
          <a:xfrm>
            <a:off x="3593694" y="2007631"/>
            <a:ext cx="3238986" cy="851743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55" y="1937119"/>
            <a:ext cx="361290" cy="257878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24" y="2588907"/>
            <a:ext cx="924926" cy="762798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399" y="1758902"/>
            <a:ext cx="924926" cy="762798"/>
          </a:xfrm>
          <a:prstGeom prst="rect">
            <a:avLst/>
          </a:prstGeom>
        </p:spPr>
      </p:pic>
      <p:sp>
        <p:nvSpPr>
          <p:cNvPr id="61" name="Rectángulo 60"/>
          <p:cNvSpPr/>
          <p:nvPr/>
        </p:nvSpPr>
        <p:spPr>
          <a:xfrm>
            <a:off x="10282399" y="3050572"/>
            <a:ext cx="1126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prstClr val="black"/>
                </a:solidFill>
              </a:rPr>
              <a:t>CARTA DE</a:t>
            </a:r>
          </a:p>
          <a:p>
            <a:pPr algn="ctr"/>
            <a:r>
              <a:rPr lang="es-ES" sz="1200" dirty="0" smtClean="0">
                <a:solidFill>
                  <a:prstClr val="black"/>
                </a:solidFill>
              </a:rPr>
              <a:t>NOTIFICACIÓN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10049322" y="2212550"/>
            <a:ext cx="1481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prstClr val="black"/>
                </a:solidFill>
              </a:rPr>
              <a:t>PAUTA DE AUTOEVALUACIÓN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24" name="Flecha derecha 23"/>
          <p:cNvSpPr/>
          <p:nvPr/>
        </p:nvSpPr>
        <p:spPr>
          <a:xfrm rot="5400000">
            <a:off x="8385284" y="3279927"/>
            <a:ext cx="824339" cy="845834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70" y="4273469"/>
            <a:ext cx="803983" cy="756064"/>
          </a:xfrm>
          <a:prstGeom prst="rect">
            <a:avLst/>
          </a:prstGeom>
        </p:spPr>
      </p:pic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701" y="4264827"/>
            <a:ext cx="761099" cy="764706"/>
          </a:xfrm>
          <a:prstGeom prst="rect">
            <a:avLst/>
          </a:prstGeom>
        </p:spPr>
      </p:pic>
      <p:sp>
        <p:nvSpPr>
          <p:cNvPr id="28" name="Flecha derecha 27"/>
          <p:cNvSpPr/>
          <p:nvPr/>
        </p:nvSpPr>
        <p:spPr>
          <a:xfrm rot="10800000">
            <a:off x="3812145" y="4403475"/>
            <a:ext cx="4073921" cy="487407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944514" y="3895643"/>
            <a:ext cx="2159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Re - Programar Ejecuciones para la Visita</a:t>
            </a:r>
            <a:endParaRPr lang="es-CL" sz="2000" b="1" dirty="0"/>
          </a:p>
        </p:txBody>
      </p:sp>
      <p:sp>
        <p:nvSpPr>
          <p:cNvPr id="17" name="Flecha doblada hacia arriba 16"/>
          <p:cNvSpPr/>
          <p:nvPr/>
        </p:nvSpPr>
        <p:spPr>
          <a:xfrm rot="16200000" flipH="1">
            <a:off x="5863714" y="2859118"/>
            <a:ext cx="1209765" cy="5785287"/>
          </a:xfrm>
          <a:prstGeom prst="bentUp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950031" y="5751761"/>
            <a:ext cx="2159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Reiterar Invitación al Proceso </a:t>
            </a:r>
            <a:endParaRPr lang="es-CL" sz="20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49574" y="787379"/>
            <a:ext cx="1052862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PLAN ANUAL O CRONOGRAMA 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385212" y="128984"/>
            <a:ext cx="6565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SUBPROCESO DE EJECUCIÓN</a:t>
            </a:r>
            <a:endParaRPr lang="es-CL" sz="2800" b="1" dirty="0">
              <a:solidFill>
                <a:srgbClr val="0070C0"/>
              </a:solidFill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7631585" y="1751189"/>
            <a:ext cx="2071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Enviar Carta de Notificación y Autoevaluación a Jardín Infantil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41138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ceso 26"/>
          <p:cNvSpPr/>
          <p:nvPr/>
        </p:nvSpPr>
        <p:spPr>
          <a:xfrm>
            <a:off x="8017911" y="5071839"/>
            <a:ext cx="2296542" cy="1289869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003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Proceso 25"/>
          <p:cNvSpPr/>
          <p:nvPr/>
        </p:nvSpPr>
        <p:spPr>
          <a:xfrm>
            <a:off x="3007705" y="5011267"/>
            <a:ext cx="2296542" cy="1289869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003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Proceso 24"/>
          <p:cNvSpPr/>
          <p:nvPr/>
        </p:nvSpPr>
        <p:spPr>
          <a:xfrm>
            <a:off x="244063" y="3705762"/>
            <a:ext cx="1965043" cy="1120462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003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57" y="1604970"/>
            <a:ext cx="761099" cy="764706"/>
          </a:xfrm>
          <a:prstGeom prst="rect">
            <a:avLst/>
          </a:prstGeom>
        </p:spPr>
      </p:pic>
      <p:sp>
        <p:nvSpPr>
          <p:cNvPr id="28" name="Flecha derecha 27"/>
          <p:cNvSpPr/>
          <p:nvPr/>
        </p:nvSpPr>
        <p:spPr>
          <a:xfrm rot="5400000">
            <a:off x="758541" y="2730296"/>
            <a:ext cx="936084" cy="651031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299154" y="3889313"/>
            <a:ext cx="1854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 smtClean="0"/>
              <a:t>Avisar Visita a </a:t>
            </a:r>
          </a:p>
          <a:p>
            <a:pPr algn="ctr"/>
            <a:r>
              <a:rPr lang="es-CL" sz="2000" b="1" dirty="0" smtClean="0"/>
              <a:t>Jardín Infantil</a:t>
            </a:r>
            <a:endParaRPr lang="es-CL" sz="2000" b="1" dirty="0"/>
          </a:p>
        </p:txBody>
      </p:sp>
      <p:pic>
        <p:nvPicPr>
          <p:cNvPr id="30" name="Imagen 29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1" y="1633328"/>
            <a:ext cx="803983" cy="756064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325009" y="790069"/>
            <a:ext cx="1672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3CAA"/>
                </a:solidFill>
              </a:rPr>
              <a:t>Aceptó</a:t>
            </a:r>
          </a:p>
          <a:p>
            <a:pPr algn="ctr"/>
            <a:r>
              <a:rPr lang="es-ES" sz="2000" b="1" dirty="0">
                <a:solidFill>
                  <a:srgbClr val="003CAA"/>
                </a:solidFill>
              </a:rPr>
              <a:t> Participación</a:t>
            </a:r>
          </a:p>
        </p:txBody>
      </p:sp>
      <p:sp>
        <p:nvSpPr>
          <p:cNvPr id="33" name="Flecha derecha 32"/>
          <p:cNvSpPr/>
          <p:nvPr/>
        </p:nvSpPr>
        <p:spPr>
          <a:xfrm rot="5400000">
            <a:off x="2959249" y="3376254"/>
            <a:ext cx="2238455" cy="661485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6" name="Flecha doblada hacia arriba 35"/>
          <p:cNvSpPr/>
          <p:nvPr/>
        </p:nvSpPr>
        <p:spPr>
          <a:xfrm rot="5400000">
            <a:off x="1378933" y="4688402"/>
            <a:ext cx="1157718" cy="1803449"/>
          </a:xfrm>
          <a:prstGeom prst="bentUp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3213872" y="790069"/>
            <a:ext cx="1672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3CAA"/>
                </a:solidFill>
              </a:rPr>
              <a:t>No Aceptó</a:t>
            </a:r>
          </a:p>
          <a:p>
            <a:pPr algn="ctr"/>
            <a:r>
              <a:rPr lang="es-ES" sz="2000" b="1" dirty="0" smtClean="0">
                <a:solidFill>
                  <a:srgbClr val="003CAA"/>
                </a:solidFill>
              </a:rPr>
              <a:t> Participación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3243743" y="5038269"/>
            <a:ext cx="1758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Asignar Profesional de Control Normativo</a:t>
            </a:r>
            <a:endParaRPr lang="es-CL" sz="2000" b="1" dirty="0"/>
          </a:p>
        </p:txBody>
      </p:sp>
      <p:sp>
        <p:nvSpPr>
          <p:cNvPr id="44" name="Flecha derecha 43"/>
          <p:cNvSpPr/>
          <p:nvPr/>
        </p:nvSpPr>
        <p:spPr>
          <a:xfrm>
            <a:off x="5463232" y="5383369"/>
            <a:ext cx="2273004" cy="785615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8258668" y="5346045"/>
            <a:ext cx="1815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Revisar Antecedentes</a:t>
            </a:r>
            <a:endParaRPr lang="es-CL" sz="20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44063" y="230948"/>
            <a:ext cx="696256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PLAN ANUAL O CRONOGRAMA </a:t>
            </a:r>
          </a:p>
        </p:txBody>
      </p:sp>
    </p:spTree>
    <p:extLst>
      <p:ext uri="{BB962C8B-B14F-4D97-AF65-F5344CB8AC3E}">
        <p14:creationId xmlns:p14="http://schemas.microsoft.com/office/powerpoint/2010/main" val="110425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73" name="Rectángulo 72"/>
          <p:cNvSpPr/>
          <p:nvPr/>
        </p:nvSpPr>
        <p:spPr>
          <a:xfrm>
            <a:off x="385212" y="128984"/>
            <a:ext cx="6565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SUBPROCESO DE EJECUCIÓN</a:t>
            </a:r>
            <a:endParaRPr lang="es-CL" sz="2800" b="1" dirty="0">
              <a:solidFill>
                <a:srgbClr val="0070C0"/>
              </a:solidFill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435681" y="781969"/>
            <a:ext cx="1094924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SOLICITUD DE AUTORIZACION NORMATIVA</a:t>
            </a:r>
            <a:endParaRPr lang="es-CL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224333123"/>
              </p:ext>
            </p:extLst>
          </p:nvPr>
        </p:nvGraphicFramePr>
        <p:xfrm>
          <a:off x="1326524" y="1390919"/>
          <a:ext cx="8358388" cy="1353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2" name="Diagrama 41"/>
          <p:cNvGraphicFramePr/>
          <p:nvPr>
            <p:extLst>
              <p:ext uri="{D42A27DB-BD31-4B8C-83A1-F6EECF244321}">
                <p14:modId xmlns:p14="http://schemas.microsoft.com/office/powerpoint/2010/main" val="3634840750"/>
              </p:ext>
            </p:extLst>
          </p:nvPr>
        </p:nvGraphicFramePr>
        <p:xfrm>
          <a:off x="895736" y="2485623"/>
          <a:ext cx="8963695" cy="131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5" name="Diagrama 44"/>
          <p:cNvGraphicFramePr/>
          <p:nvPr>
            <p:extLst>
              <p:ext uri="{D42A27DB-BD31-4B8C-83A1-F6EECF244321}">
                <p14:modId xmlns:p14="http://schemas.microsoft.com/office/powerpoint/2010/main" val="1536280199"/>
              </p:ext>
            </p:extLst>
          </p:nvPr>
        </p:nvGraphicFramePr>
        <p:xfrm>
          <a:off x="747434" y="3903939"/>
          <a:ext cx="9333045" cy="1348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6" name="Diagrama 45"/>
          <p:cNvGraphicFramePr/>
          <p:nvPr>
            <p:extLst>
              <p:ext uri="{D42A27DB-BD31-4B8C-83A1-F6EECF244321}">
                <p14:modId xmlns:p14="http://schemas.microsoft.com/office/powerpoint/2010/main" val="184880547"/>
              </p:ext>
            </p:extLst>
          </p:nvPr>
        </p:nvGraphicFramePr>
        <p:xfrm>
          <a:off x="476697" y="5162029"/>
          <a:ext cx="9873803" cy="1451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4892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</p:grpSp>
      <p:sp>
        <p:nvSpPr>
          <p:cNvPr id="32" name="CuadroTexto 31"/>
          <p:cNvSpPr txBox="1"/>
          <p:nvPr/>
        </p:nvSpPr>
        <p:spPr>
          <a:xfrm>
            <a:off x="347730" y="622316"/>
            <a:ext cx="678144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CL" dirty="0" smtClean="0"/>
              <a:t>¿COMO OBTENER LA AUTORIZACÍÓN NORMATIVA? </a:t>
            </a:r>
            <a:endParaRPr lang="es-CL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08385512"/>
              </p:ext>
            </p:extLst>
          </p:nvPr>
        </p:nvGraphicFramePr>
        <p:xfrm>
          <a:off x="1926797" y="1337167"/>
          <a:ext cx="7559899" cy="503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Rectángulo 46"/>
          <p:cNvSpPr/>
          <p:nvPr/>
        </p:nvSpPr>
        <p:spPr>
          <a:xfrm>
            <a:off x="249805" y="23888"/>
            <a:ext cx="6565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SUBPROCESO DE EJECUCIÓN</a:t>
            </a:r>
            <a:endParaRPr lang="es-CL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83335" y="684837"/>
            <a:ext cx="11340014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L" sz="2000" b="1" dirty="0" smtClean="0"/>
              <a:t>CONTEXTO</a:t>
            </a:r>
            <a:endParaRPr lang="es-CL" sz="2000" b="1" dirty="0"/>
          </a:p>
        </p:txBody>
      </p:sp>
      <p:sp>
        <p:nvSpPr>
          <p:cNvPr id="23" name="Rectángulo 22"/>
          <p:cNvSpPr/>
          <p:nvPr/>
        </p:nvSpPr>
        <p:spPr>
          <a:xfrm>
            <a:off x="187969" y="128984"/>
            <a:ext cx="10823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PROCESO DE CONTROL NORMATIVO </a:t>
            </a:r>
            <a:endParaRPr lang="es-CL" sz="28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12433349"/>
              </p:ext>
            </p:extLst>
          </p:nvPr>
        </p:nvGraphicFramePr>
        <p:xfrm>
          <a:off x="585216" y="1084947"/>
          <a:ext cx="104262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0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</p:grpSp>
      <p:sp>
        <p:nvSpPr>
          <p:cNvPr id="32" name="CuadroTexto 31"/>
          <p:cNvSpPr txBox="1"/>
          <p:nvPr/>
        </p:nvSpPr>
        <p:spPr>
          <a:xfrm>
            <a:off x="579550" y="622316"/>
            <a:ext cx="7026141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CL" dirty="0" smtClean="0"/>
              <a:t>¿QUE DOCUMENTACIÓN DEBO PRESENTAR? </a:t>
            </a:r>
            <a:endParaRPr lang="es-CL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37178135"/>
              </p:ext>
            </p:extLst>
          </p:nvPr>
        </p:nvGraphicFramePr>
        <p:xfrm>
          <a:off x="566671" y="1028701"/>
          <a:ext cx="10779616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166271" y="0"/>
            <a:ext cx="6565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SUBPROCESO DE EJECUCIÓN</a:t>
            </a:r>
            <a:endParaRPr lang="es-CL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369498" y="822371"/>
            <a:ext cx="1044875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CL" dirty="0" smtClean="0"/>
              <a:t>¿COMO CONTINUA EL PROCESO DE AUTORIZACIÓN NORMATIVA?</a:t>
            </a:r>
            <a:endParaRPr lang="es-CL" dirty="0"/>
          </a:p>
        </p:txBody>
      </p:sp>
      <p:sp>
        <p:nvSpPr>
          <p:cNvPr id="18" name="Rectángulo 17"/>
          <p:cNvSpPr/>
          <p:nvPr/>
        </p:nvSpPr>
        <p:spPr>
          <a:xfrm>
            <a:off x="253588" y="128984"/>
            <a:ext cx="6005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SUBPROCESO DE EJECUCIÓN</a:t>
            </a:r>
            <a:endParaRPr lang="es-CL" sz="2800" b="1" dirty="0">
              <a:solidFill>
                <a:srgbClr val="0070C0"/>
              </a:solidFill>
            </a:endParaRPr>
          </a:p>
        </p:txBody>
      </p:sp>
      <p:sp>
        <p:nvSpPr>
          <p:cNvPr id="19" name="Proceso 18"/>
          <p:cNvSpPr/>
          <p:nvPr/>
        </p:nvSpPr>
        <p:spPr>
          <a:xfrm>
            <a:off x="434644" y="1441743"/>
            <a:ext cx="2231283" cy="1153308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003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/>
          <p:cNvSpPr/>
          <p:nvPr/>
        </p:nvSpPr>
        <p:spPr>
          <a:xfrm>
            <a:off x="476466" y="1604962"/>
            <a:ext cx="2129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Ingreso de Documentación</a:t>
            </a:r>
            <a:endParaRPr lang="es-CL" sz="2000" b="1" dirty="0"/>
          </a:p>
        </p:txBody>
      </p:sp>
      <p:sp>
        <p:nvSpPr>
          <p:cNvPr id="21" name="Flecha derecha 20"/>
          <p:cNvSpPr/>
          <p:nvPr/>
        </p:nvSpPr>
        <p:spPr>
          <a:xfrm>
            <a:off x="2820419" y="1663720"/>
            <a:ext cx="1107638" cy="779815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pic>
        <p:nvPicPr>
          <p:cNvPr id="22" name="Imagen 2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49" y="1758818"/>
            <a:ext cx="689203" cy="648125"/>
          </a:xfrm>
          <a:prstGeom prst="rect">
            <a:avLst/>
          </a:prstGeom>
        </p:spPr>
      </p:pic>
      <p:pic>
        <p:nvPicPr>
          <p:cNvPr id="23" name="Imagen 22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54" y="2814313"/>
            <a:ext cx="653893" cy="656992"/>
          </a:xfrm>
          <a:prstGeom prst="rect">
            <a:avLst/>
          </a:prstGeom>
        </p:spPr>
      </p:pic>
      <p:sp>
        <p:nvSpPr>
          <p:cNvPr id="24" name="Proceso 23"/>
          <p:cNvSpPr/>
          <p:nvPr/>
        </p:nvSpPr>
        <p:spPr>
          <a:xfrm>
            <a:off x="434644" y="4919635"/>
            <a:ext cx="2231283" cy="1181132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003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Flecha derecha 24"/>
          <p:cNvSpPr/>
          <p:nvPr/>
        </p:nvSpPr>
        <p:spPr>
          <a:xfrm rot="5400000">
            <a:off x="1016720" y="3841057"/>
            <a:ext cx="977358" cy="779815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34644" y="5002369"/>
            <a:ext cx="21415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 smtClean="0"/>
              <a:t>Devolución Inmediata de la Documentación </a:t>
            </a:r>
            <a:endParaRPr lang="es-CL" sz="2000" b="1" dirty="0"/>
          </a:p>
        </p:txBody>
      </p:sp>
      <p:sp>
        <p:nvSpPr>
          <p:cNvPr id="27" name="Proceso 26"/>
          <p:cNvSpPr/>
          <p:nvPr/>
        </p:nvSpPr>
        <p:spPr>
          <a:xfrm>
            <a:off x="6059816" y="1441744"/>
            <a:ext cx="2395338" cy="1153308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003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Flecha derecha 27"/>
          <p:cNvSpPr/>
          <p:nvPr/>
        </p:nvSpPr>
        <p:spPr>
          <a:xfrm>
            <a:off x="4926244" y="1692972"/>
            <a:ext cx="1030238" cy="779815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233643" y="1543977"/>
            <a:ext cx="21766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Asigna Profesional </a:t>
            </a:r>
          </a:p>
          <a:p>
            <a:pPr algn="ctr"/>
            <a:r>
              <a:rPr lang="es-ES" sz="2000" b="1" dirty="0" smtClean="0"/>
              <a:t>De Control Normativo</a:t>
            </a:r>
          </a:p>
        </p:txBody>
      </p:sp>
      <p:sp>
        <p:nvSpPr>
          <p:cNvPr id="31" name="Proceso 30"/>
          <p:cNvSpPr/>
          <p:nvPr/>
        </p:nvSpPr>
        <p:spPr>
          <a:xfrm>
            <a:off x="6130316" y="4219184"/>
            <a:ext cx="2324838" cy="1104380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003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/>
          <p:cNvSpPr/>
          <p:nvPr/>
        </p:nvSpPr>
        <p:spPr>
          <a:xfrm>
            <a:off x="6248935" y="4297684"/>
            <a:ext cx="2017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Revisar Antecedentes </a:t>
            </a:r>
          </a:p>
          <a:p>
            <a:pPr algn="ctr"/>
            <a:r>
              <a:rPr lang="es-ES" sz="2000" b="1" dirty="0" smtClean="0"/>
              <a:t>(Capacidades)</a:t>
            </a:r>
            <a:endParaRPr lang="es-CL" sz="2000" b="1" dirty="0"/>
          </a:p>
        </p:txBody>
      </p:sp>
      <p:sp>
        <p:nvSpPr>
          <p:cNvPr id="37" name="Rectángulo 36"/>
          <p:cNvSpPr/>
          <p:nvPr/>
        </p:nvSpPr>
        <p:spPr>
          <a:xfrm>
            <a:off x="8166100" y="3468357"/>
            <a:ext cx="2064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¿Tiene Observaciones?</a:t>
            </a:r>
          </a:p>
        </p:txBody>
      </p:sp>
      <p:sp>
        <p:nvSpPr>
          <p:cNvPr id="41" name="Proceso 40"/>
          <p:cNvSpPr/>
          <p:nvPr/>
        </p:nvSpPr>
        <p:spPr>
          <a:xfrm>
            <a:off x="9745365" y="4219184"/>
            <a:ext cx="2009104" cy="1104380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003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Flecha derecha 41"/>
          <p:cNvSpPr/>
          <p:nvPr/>
        </p:nvSpPr>
        <p:spPr>
          <a:xfrm rot="5400000">
            <a:off x="6549227" y="3007168"/>
            <a:ext cx="1336130" cy="779815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sp>
        <p:nvSpPr>
          <p:cNvPr id="43" name="Flecha derecha 42"/>
          <p:cNvSpPr/>
          <p:nvPr/>
        </p:nvSpPr>
        <p:spPr>
          <a:xfrm>
            <a:off x="8670036" y="4370386"/>
            <a:ext cx="860447" cy="779815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9737370" y="4365701"/>
            <a:ext cx="2017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Re- envío de Documentación</a:t>
            </a:r>
            <a:endParaRPr lang="es-CL" sz="2000" b="1" dirty="0"/>
          </a:p>
        </p:txBody>
      </p:sp>
      <p:sp>
        <p:nvSpPr>
          <p:cNvPr id="45" name="Flecha curvada hacia arriba 44"/>
          <p:cNvSpPr/>
          <p:nvPr/>
        </p:nvSpPr>
        <p:spPr>
          <a:xfrm flipH="1">
            <a:off x="7070500" y="5459864"/>
            <a:ext cx="3876541" cy="826472"/>
          </a:xfrm>
          <a:prstGeom prst="curvedUp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44" y="5661319"/>
            <a:ext cx="649814" cy="60462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8948050" y="5825639"/>
            <a:ext cx="544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5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0349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474565" y="5585603"/>
            <a:ext cx="7622471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474568" y="4583797"/>
            <a:ext cx="7622469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474565" y="3598450"/>
            <a:ext cx="7622469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474567" y="2634467"/>
            <a:ext cx="7622469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endParaRPr lang="es-CL" sz="2000" b="1" dirty="0">
              <a:solidFill>
                <a:schemeClr val="bg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44" name="Flecha derecha 43"/>
          <p:cNvSpPr/>
          <p:nvPr/>
        </p:nvSpPr>
        <p:spPr>
          <a:xfrm>
            <a:off x="1135028" y="2527858"/>
            <a:ext cx="941071" cy="582928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142979" y="2648324"/>
            <a:ext cx="6335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SIN ACCIONES INMEDIATAS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33" name="Flecha derecha 32"/>
          <p:cNvSpPr/>
          <p:nvPr/>
        </p:nvSpPr>
        <p:spPr>
          <a:xfrm>
            <a:off x="1140498" y="3419736"/>
            <a:ext cx="941071" cy="582928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5" name="Flecha derecha 34"/>
          <p:cNvSpPr/>
          <p:nvPr/>
        </p:nvSpPr>
        <p:spPr>
          <a:xfrm>
            <a:off x="1140498" y="4431745"/>
            <a:ext cx="941071" cy="582928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6" name="Flecha derecha 35"/>
          <p:cNvSpPr/>
          <p:nvPr/>
        </p:nvSpPr>
        <p:spPr>
          <a:xfrm>
            <a:off x="1140498" y="5515928"/>
            <a:ext cx="941071" cy="582928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59887"/>
              </p:ext>
            </p:extLst>
          </p:nvPr>
        </p:nvGraphicFramePr>
        <p:xfrm>
          <a:off x="284382" y="1069746"/>
          <a:ext cx="10689465" cy="640080"/>
        </p:xfrm>
        <a:graphic>
          <a:graphicData uri="http://schemas.openxmlformats.org/drawingml/2006/table">
            <a:tbl>
              <a:tblPr/>
              <a:tblGrid>
                <a:gridCol w="10689465"/>
              </a:tblGrid>
              <a:tr h="50789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CL" dirty="0" smtClean="0"/>
                        <a:t>LA</a:t>
                      </a:r>
                      <a:r>
                        <a:rPr lang="es-CL" baseline="0" dirty="0" smtClean="0"/>
                        <a:t> EJECUCIÓN DE UNA VISITA DE CONTROL NORMATIVO PUEDE CULMINAR </a:t>
                      </a:r>
                      <a:r>
                        <a:rPr lang="es-CL" b="1" baseline="0" dirty="0" smtClean="0"/>
                        <a:t>EN CUATRO ESTADIOS O CUATRO MOMENTOS:</a:t>
                      </a:r>
                      <a:endParaRPr lang="es-C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9" name="Rectángulo 58"/>
          <p:cNvSpPr/>
          <p:nvPr/>
        </p:nvSpPr>
        <p:spPr>
          <a:xfrm>
            <a:off x="2906896" y="3598450"/>
            <a:ext cx="6816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SUGERENCIA DE REVOCACIÓN AUTORIZACIÓN NORMATIVA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3151801" y="4583797"/>
            <a:ext cx="6327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SUGERENCIA DE OTORGA AUTORIZACIÓN NORMATIVA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2906896" y="5610601"/>
            <a:ext cx="7190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RESPUESTA A SOLICITUD DE USUARIO SIN ACTO ADMINISTRATIVO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84382" y="220422"/>
            <a:ext cx="719591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CL" dirty="0" smtClean="0"/>
              <a:t>POSTERIOR A LA EJECUCIÓN DE LA VISITA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89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4093469931"/>
              </p:ext>
            </p:extLst>
          </p:nvPr>
        </p:nvGraphicFramePr>
        <p:xfrm>
          <a:off x="297082" y="914401"/>
          <a:ext cx="10997690" cy="570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297082" y="197313"/>
            <a:ext cx="719591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PRINCIPALES HITOS </a:t>
            </a:r>
          </a:p>
        </p:txBody>
      </p:sp>
    </p:spTree>
    <p:extLst>
      <p:ext uri="{BB962C8B-B14F-4D97-AF65-F5344CB8AC3E}">
        <p14:creationId xmlns:p14="http://schemas.microsoft.com/office/powerpoint/2010/main" val="287280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284382" y="111103"/>
            <a:ext cx="719591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PRINCIPALES HITOS 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28097297"/>
              </p:ext>
            </p:extLst>
          </p:nvPr>
        </p:nvGraphicFramePr>
        <p:xfrm>
          <a:off x="284382" y="762008"/>
          <a:ext cx="11044018" cy="5489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12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187969" y="99096"/>
            <a:ext cx="6565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0B050"/>
                </a:solidFill>
              </a:rPr>
              <a:t>SUBPROCESO DE SEGUIMIENTO</a:t>
            </a:r>
            <a:endParaRPr lang="es-CL" sz="2800" b="1" dirty="0">
              <a:solidFill>
                <a:srgbClr val="00B05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>
          <a:xfrm>
            <a:off x="187968" y="837127"/>
            <a:ext cx="11377259" cy="52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6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989" y="2457552"/>
            <a:ext cx="649814" cy="604625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9488150" y="2652209"/>
            <a:ext cx="429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endParaRPr lang="es-CL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328756" y="223385"/>
            <a:ext cx="6846744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DESARROLLO SEGUIMIENTO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61" y="1037876"/>
            <a:ext cx="2351276" cy="1101549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367338" y="1219427"/>
            <a:ext cx="2020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white"/>
                </a:solidFill>
              </a:rPr>
              <a:t>Detección de Incumplimientos </a:t>
            </a:r>
            <a:endParaRPr lang="es-CL" sz="2000" b="1" dirty="0">
              <a:solidFill>
                <a:prstClr val="white"/>
              </a:solidFill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2746329" y="1382285"/>
            <a:ext cx="1004692" cy="541941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954" y="1036595"/>
            <a:ext cx="2351276" cy="1101549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4057755" y="1158982"/>
            <a:ext cx="1896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 smtClean="0">
                <a:solidFill>
                  <a:prstClr val="white"/>
                </a:solidFill>
              </a:rPr>
              <a:t>Amerita Derivación</a:t>
            </a:r>
            <a:endParaRPr lang="es-CL" sz="2000" b="1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472" y="971235"/>
            <a:ext cx="2351276" cy="1101549"/>
          </a:xfrm>
          <a:prstGeom prst="rect">
            <a:avLst/>
          </a:prstGeom>
        </p:spPr>
      </p:pic>
      <p:sp>
        <p:nvSpPr>
          <p:cNvPr id="26" name="Flecha derecha 25"/>
          <p:cNvSpPr/>
          <p:nvPr/>
        </p:nvSpPr>
        <p:spPr>
          <a:xfrm>
            <a:off x="6317704" y="1324927"/>
            <a:ext cx="1299898" cy="541941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160659" y="1805246"/>
            <a:ext cx="1565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0070C0"/>
                </a:solidFill>
              </a:rPr>
              <a:t>INTERNA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8009682" y="1302234"/>
            <a:ext cx="2045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 smtClean="0">
                <a:solidFill>
                  <a:prstClr val="white"/>
                </a:solidFill>
              </a:rPr>
              <a:t>Generar Minuta </a:t>
            </a:r>
            <a:endParaRPr lang="es-CL" sz="2000" b="1" dirty="0">
              <a:solidFill>
                <a:prstClr val="white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 rot="5400000">
            <a:off x="3702282" y="2491057"/>
            <a:ext cx="153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0070C0"/>
                </a:solidFill>
              </a:rPr>
              <a:t>EXTERNA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1" name="Flecha derecha 30"/>
          <p:cNvSpPr/>
          <p:nvPr/>
        </p:nvSpPr>
        <p:spPr>
          <a:xfrm rot="5400000">
            <a:off x="4588756" y="2414592"/>
            <a:ext cx="829124" cy="541941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sp>
        <p:nvSpPr>
          <p:cNvPr id="34" name="Flecha derecha 33"/>
          <p:cNvSpPr/>
          <p:nvPr/>
        </p:nvSpPr>
        <p:spPr>
          <a:xfrm rot="5400000">
            <a:off x="8590193" y="2390416"/>
            <a:ext cx="877480" cy="541941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775" y="3346985"/>
            <a:ext cx="2351276" cy="1092562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8186717" y="3541761"/>
            <a:ext cx="1922484" cy="703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 smtClean="0">
                <a:solidFill>
                  <a:prstClr val="white"/>
                </a:solidFill>
              </a:rPr>
              <a:t>Recepcionar Respuesta</a:t>
            </a:r>
            <a:endParaRPr lang="es-CL" sz="2000" b="1" dirty="0">
              <a:solidFill>
                <a:prstClr val="white"/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378" y="3346985"/>
            <a:ext cx="2351276" cy="1092562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4141007" y="3693210"/>
            <a:ext cx="2045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 smtClean="0">
                <a:solidFill>
                  <a:prstClr val="white"/>
                </a:solidFill>
              </a:rPr>
              <a:t>Generar Oficio</a:t>
            </a:r>
            <a:endParaRPr lang="es-CL" sz="2000" b="1" dirty="0">
              <a:solidFill>
                <a:prstClr val="white"/>
              </a:solidFill>
            </a:endParaRPr>
          </a:p>
        </p:txBody>
      </p:sp>
      <p:sp>
        <p:nvSpPr>
          <p:cNvPr id="40" name="Flecha derecha 39"/>
          <p:cNvSpPr/>
          <p:nvPr/>
        </p:nvSpPr>
        <p:spPr>
          <a:xfrm>
            <a:off x="6434570" y="3622294"/>
            <a:ext cx="1350613" cy="541941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996" y="5370309"/>
            <a:ext cx="2351276" cy="963438"/>
          </a:xfrm>
          <a:prstGeom prst="rect">
            <a:avLst/>
          </a:prstGeom>
        </p:spPr>
      </p:pic>
      <p:sp>
        <p:nvSpPr>
          <p:cNvPr id="42" name="Flecha derecha 41"/>
          <p:cNvSpPr/>
          <p:nvPr/>
        </p:nvSpPr>
        <p:spPr>
          <a:xfrm rot="5400000">
            <a:off x="8823112" y="4617509"/>
            <a:ext cx="731041" cy="541941"/>
          </a:xfrm>
          <a:prstGeom prst="rightArrow">
            <a:avLst/>
          </a:prstGeom>
          <a:solidFill>
            <a:srgbClr val="EF414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8227390" y="5435341"/>
            <a:ext cx="1922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 smtClean="0">
                <a:solidFill>
                  <a:prstClr val="white"/>
                </a:solidFill>
              </a:rPr>
              <a:t>Realizar </a:t>
            </a:r>
          </a:p>
          <a:p>
            <a:pPr algn="ctr"/>
            <a:r>
              <a:rPr lang="es-CL" sz="2000" b="1" dirty="0" smtClean="0">
                <a:solidFill>
                  <a:prstClr val="white"/>
                </a:solidFill>
              </a:rPr>
              <a:t>Seguimiento</a:t>
            </a:r>
            <a:endParaRPr lang="es-CL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1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284382" y="111103"/>
            <a:ext cx="7195918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PRINCIPALES HITOS 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03412246"/>
              </p:ext>
            </p:extLst>
          </p:nvPr>
        </p:nvGraphicFramePr>
        <p:xfrm>
          <a:off x="284382" y="762008"/>
          <a:ext cx="11044018" cy="5489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26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187969" y="128984"/>
            <a:ext cx="5221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</a:rPr>
              <a:t>SUBPROCESO DE EVALUACION </a:t>
            </a:r>
            <a:endParaRPr lang="es-CL" sz="2800" b="1" dirty="0">
              <a:solidFill>
                <a:srgbClr val="7030A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4"/>
          <a:stretch/>
        </p:blipFill>
        <p:spPr>
          <a:xfrm>
            <a:off x="278121" y="652204"/>
            <a:ext cx="11531806" cy="5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284382" y="111103"/>
            <a:ext cx="7195918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PRINCIPALES HITOS 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972624629"/>
              </p:ext>
            </p:extLst>
          </p:nvPr>
        </p:nvGraphicFramePr>
        <p:xfrm>
          <a:off x="284382" y="762008"/>
          <a:ext cx="11044018" cy="5489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828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83335" y="684837"/>
            <a:ext cx="11340014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L" sz="2000" b="1" dirty="0" smtClean="0"/>
              <a:t>CONTEXTO</a:t>
            </a:r>
            <a:endParaRPr lang="es-CL" sz="2000" b="1" dirty="0"/>
          </a:p>
        </p:txBody>
      </p:sp>
      <p:sp>
        <p:nvSpPr>
          <p:cNvPr id="23" name="Rectángulo 22"/>
          <p:cNvSpPr/>
          <p:nvPr/>
        </p:nvSpPr>
        <p:spPr>
          <a:xfrm>
            <a:off x="187969" y="128984"/>
            <a:ext cx="10823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PROCESO DE CONTROL NORMATIVO </a:t>
            </a:r>
            <a:endParaRPr lang="es-CL" sz="28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81892085"/>
              </p:ext>
            </p:extLst>
          </p:nvPr>
        </p:nvGraphicFramePr>
        <p:xfrm>
          <a:off x="678716" y="1084947"/>
          <a:ext cx="104769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0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-27384"/>
            <a:ext cx="1296144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856" y="5445224"/>
            <a:ext cx="1296144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7"/>
          <p:cNvSpPr txBox="1">
            <a:spLocks/>
          </p:cNvSpPr>
          <p:nvPr/>
        </p:nvSpPr>
        <p:spPr bwMode="auto">
          <a:xfrm>
            <a:off x="571501" y="260648"/>
            <a:ext cx="7213599" cy="62835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>
              <a:solidFill>
                <a:prstClr val="white"/>
              </a:solidFill>
              <a:latin typeface="Century Gothic" panose="020B0502020202020204" pitchFamily="34" charset="0"/>
              <a:ea typeface="ヒラギノ角ゴ Pro W3" charset="-128"/>
              <a:cs typeface="Verdana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5501" y="106772"/>
            <a:ext cx="6203031" cy="936104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bg1"/>
                </a:solidFill>
              </a:rPr>
              <a:t>En lo cotidiano : Calidad</a:t>
            </a:r>
            <a:endParaRPr lang="es-CL" sz="2700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1524000" y="1397000"/>
          <a:ext cx="838842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82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166100" y="0"/>
            <a:ext cx="2184400" cy="622316"/>
            <a:chOff x="584200" y="825500"/>
            <a:chExt cx="2184400" cy="622316"/>
          </a:xfrm>
        </p:grpSpPr>
        <p:sp>
          <p:nvSpPr>
            <p:cNvPr id="5" name="Rectángulo 4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66100" y="6515100"/>
            <a:ext cx="2184400" cy="342900"/>
            <a:chOff x="584200" y="825500"/>
            <a:chExt cx="2184400" cy="622316"/>
          </a:xfrm>
        </p:grpSpPr>
        <p:sp>
          <p:nvSpPr>
            <p:cNvPr id="8" name="Rectángulo 7"/>
            <p:cNvSpPr/>
            <p:nvPr/>
          </p:nvSpPr>
          <p:spPr>
            <a:xfrm>
              <a:off x="1473200" y="825500"/>
              <a:ext cx="1295400" cy="622316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200" y="825500"/>
              <a:ext cx="889000" cy="622316"/>
            </a:xfrm>
            <a:prstGeom prst="rect">
              <a:avLst/>
            </a:prstGeom>
            <a:solidFill>
              <a:srgbClr val="006C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aphicFrame>
        <p:nvGraphicFramePr>
          <p:cNvPr id="3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751262"/>
              </p:ext>
            </p:extLst>
          </p:nvPr>
        </p:nvGraphicFramePr>
        <p:xfrm>
          <a:off x="528034" y="978794"/>
          <a:ext cx="10252141" cy="5180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187969" y="128984"/>
            <a:ext cx="6565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PROCESO DE CONTROL NORMATIVO 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0182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2839" y="4605788"/>
            <a:ext cx="10885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i="1" dirty="0" smtClean="0"/>
              <a:t>“</a:t>
            </a:r>
            <a:r>
              <a:rPr lang="es-CL" sz="2200" dirty="0"/>
              <a:t>Establecer la metodología para que los establecimientos de educación parvularia funcionen dando cumplimiento al marco normativo vigente, favoreciendo con ello las condiciones mínimas de atención y cuidado con las cuales deben contar los niños y niñas que asisten a un establecimiento de educación parvularia en el país, tanto del ámbito público como privado”.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52840" y="3816450"/>
            <a:ext cx="1088592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OBJETIVO</a:t>
            </a:r>
            <a:endParaRPr lang="es-CL" sz="2000" b="1" dirty="0"/>
          </a:p>
        </p:txBody>
      </p:sp>
      <p:sp>
        <p:nvSpPr>
          <p:cNvPr id="23" name="Rectángulo 22"/>
          <p:cNvSpPr/>
          <p:nvPr/>
        </p:nvSpPr>
        <p:spPr>
          <a:xfrm>
            <a:off x="187969" y="128984"/>
            <a:ext cx="6565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PROCESO DE CONTROL NORMATIVO </a:t>
            </a:r>
            <a:endParaRPr lang="es-CL" sz="2800" b="1" dirty="0"/>
          </a:p>
        </p:txBody>
      </p:sp>
      <p:sp>
        <p:nvSpPr>
          <p:cNvPr id="5" name="Rectángulo 4"/>
          <p:cNvSpPr/>
          <p:nvPr/>
        </p:nvSpPr>
        <p:spPr>
          <a:xfrm>
            <a:off x="352839" y="674980"/>
            <a:ext cx="1088592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NECESIDAD </a:t>
            </a:r>
            <a:endParaRPr lang="es-CL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96826" y="1341775"/>
            <a:ext cx="110404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200" dirty="0" smtClean="0"/>
              <a:t>Todos los factores antes expuestos evidenciaron la necesidad de generar un nuevo proceso que viniese a dar respuestas a las inquietudes y demandas expuestas tanto desde el interior como desde el  exterior de la institución, y que, a su vez, permitiese mantener el control normativo en beneficio del resguardo físico y psicológico de los niños y niñas que asisten a los establecimientos de educación parvularia.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101055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23088" y="209361"/>
            <a:ext cx="10729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¿PORQUE ES ATINGENTE EL PROCESO DE CONTROL NORMATIVO PARA LOS ESTABLECIMIENTOS DE EDUCACIÓN PARVULARIA?</a:t>
            </a:r>
            <a:endParaRPr lang="es-CL" sz="2000" b="1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26239045"/>
              </p:ext>
            </p:extLst>
          </p:nvPr>
        </p:nvGraphicFramePr>
        <p:xfrm>
          <a:off x="812800" y="1172633"/>
          <a:ext cx="10210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8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236901" y="224702"/>
            <a:ext cx="11271766" cy="541169"/>
            <a:chOff x="1276849" y="1383424"/>
            <a:chExt cx="2347955" cy="1878364"/>
          </a:xfrm>
        </p:grpSpPr>
        <p:sp>
          <p:nvSpPr>
            <p:cNvPr id="19" name="Rectángulo redondeado 18"/>
            <p:cNvSpPr/>
            <p:nvPr/>
          </p:nvSpPr>
          <p:spPr>
            <a:xfrm>
              <a:off x="1276849" y="1383424"/>
              <a:ext cx="2347955" cy="18783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1331864" y="1438439"/>
              <a:ext cx="2237925" cy="1768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900" b="1" kern="1200" dirty="0" smtClean="0"/>
                <a:t>REQUISITOS RECONOCIMIENTO OFICIAL DEL ESTADO/ LEY GENERAL DE EDUCACIÓN N° 20.370</a:t>
              </a:r>
              <a:endParaRPr lang="es-CL" sz="1900" b="1" kern="1200" dirty="0"/>
            </a:p>
          </p:txBody>
        </p:sp>
      </p:grp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925254280"/>
              </p:ext>
            </p:extLst>
          </p:nvPr>
        </p:nvGraphicFramePr>
        <p:xfrm>
          <a:off x="1485900" y="980516"/>
          <a:ext cx="9217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9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903869736"/>
              </p:ext>
            </p:extLst>
          </p:nvPr>
        </p:nvGraphicFramePr>
        <p:xfrm>
          <a:off x="1485900" y="980516"/>
          <a:ext cx="92175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482600" y="235667"/>
            <a:ext cx="10680700" cy="41203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sz="1900" b="1" dirty="0" smtClean="0"/>
              <a:t>LEY QUE CREA LA AUTORIZACIÓN </a:t>
            </a:r>
            <a:r>
              <a:rPr lang="es-CL" sz="1900" b="1" dirty="0"/>
              <a:t>DE FUNCIONAMIENTO/  </a:t>
            </a:r>
            <a:r>
              <a:rPr lang="es-CL" sz="1900" b="1" dirty="0" smtClean="0"/>
              <a:t>LEY N° 20.832</a:t>
            </a:r>
            <a:endParaRPr lang="es-CL" sz="1900" b="1" dirty="0"/>
          </a:p>
        </p:txBody>
      </p:sp>
    </p:spTree>
    <p:extLst>
      <p:ext uri="{BB962C8B-B14F-4D97-AF65-F5344CB8AC3E}">
        <p14:creationId xmlns:p14="http://schemas.microsoft.com/office/powerpoint/2010/main" val="12643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redondeado 18"/>
          <p:cNvSpPr/>
          <p:nvPr/>
        </p:nvSpPr>
        <p:spPr>
          <a:xfrm>
            <a:off x="241300" y="146767"/>
            <a:ext cx="10680700" cy="412034"/>
          </a:xfrm>
          <a:prstGeom prst="roundRect">
            <a:avLst>
              <a:gd name="adj" fmla="val 10000"/>
            </a:avLst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sz="1900" b="1" dirty="0" smtClean="0"/>
              <a:t>NUEVA INSTITUCIONALIDAD</a:t>
            </a:r>
            <a:endParaRPr lang="es-CL" sz="19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98374120"/>
              </p:ext>
            </p:extLst>
          </p:nvPr>
        </p:nvGraphicFramePr>
        <p:xfrm>
          <a:off x="261718" y="1219200"/>
          <a:ext cx="10828118" cy="513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0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195A2DCE031149BB652B29D66EFABE" ma:contentTypeVersion="0" ma:contentTypeDescription="Crear nuevo documento." ma:contentTypeScope="" ma:versionID="38138aa64aaa8fbb58868c162d085c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C9D4D1-415D-4042-8EE4-D0449DEEDA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13DD86-9D59-40BD-A208-784DD1DE5407}">
  <ds:schemaRefs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DCE27C3-CB33-4DCF-847E-73EF12B0F5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ppt.potm</Template>
  <TotalTime>7403</TotalTime>
  <Words>1872</Words>
  <Application>Microsoft Office PowerPoint</Application>
  <PresentationFormat>Panorámica</PresentationFormat>
  <Paragraphs>233</Paragraphs>
  <Slides>30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Arial</vt:lpstr>
      <vt:lpstr>Calibri</vt:lpstr>
      <vt:lpstr>Century Gothic</vt:lpstr>
      <vt:lpstr>Verdana</vt:lpstr>
      <vt:lpstr>Verdana Bold</vt:lpstr>
      <vt:lpstr>Wingdings</vt:lpstr>
      <vt:lpstr>ヒラギノ角ゴ Pro W3</vt:lpstr>
      <vt:lpstr>plantilla ppt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lo cotidiano : Calidad</vt:lpstr>
    </vt:vector>
  </TitlesOfParts>
  <Company>JUNJI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Constanza  Escobedo</dc:creator>
  <cp:lastModifiedBy>Agustín Moreno Piñones</cp:lastModifiedBy>
  <cp:revision>581</cp:revision>
  <cp:lastPrinted>2014-10-15T19:11:15Z</cp:lastPrinted>
  <dcterms:created xsi:type="dcterms:W3CDTF">2014-05-20T14:36:43Z</dcterms:created>
  <dcterms:modified xsi:type="dcterms:W3CDTF">2015-05-18T13:11:03Z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0x010100BD195A2DCE031149BB652B29D66EFABE</vt:lpwstr>
  </property>
</Properties>
</file>