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1196752"/>
          </a:xfrm>
        </p:spPr>
        <p:txBody>
          <a:bodyPr>
            <a:noAutofit/>
          </a:bodyPr>
          <a:lstStyle/>
          <a:p>
            <a:r>
              <a:rPr lang="es-CL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Jornada: “Gestión </a:t>
            </a:r>
            <a:r>
              <a:rPr lang="es-CL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 de Tsunami Jardines Infantiles JUNJI 8va. </a:t>
            </a:r>
            <a:r>
              <a:rPr lang="es-CL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Región</a:t>
            </a:r>
            <a:r>
              <a:rPr lang="es-CL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Abril 2015</a:t>
            </a:r>
            <a:r>
              <a:rPr lang="es-CL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br>
              <a:rPr lang="es-CL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Folletos Informativos</a:t>
            </a:r>
            <a:endParaRPr lang="es-CL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29391"/>
            <a:ext cx="8041652" cy="5847224"/>
          </a:xfr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9" y="1340768"/>
            <a:ext cx="1169399" cy="122413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292936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u="sng" dirty="0" smtClean="0">
                <a:solidFill>
                  <a:srgbClr val="0070C0"/>
                </a:solidFill>
              </a:rPr>
              <a:t>Nota</a:t>
            </a:r>
            <a:r>
              <a:rPr lang="es-CL" dirty="0" smtClean="0">
                <a:solidFill>
                  <a:srgbClr val="0070C0"/>
                </a:solidFill>
              </a:rPr>
              <a:t>: Enviamos estos </a:t>
            </a:r>
            <a:r>
              <a:rPr lang="es-CL" dirty="0">
                <a:solidFill>
                  <a:srgbClr val="0070C0"/>
                </a:solidFill>
              </a:rPr>
              <a:t>folletos que me parecen interesantes como </a:t>
            </a:r>
            <a:r>
              <a:rPr lang="es-CL" dirty="0" smtClean="0">
                <a:solidFill>
                  <a:srgbClr val="0070C0"/>
                </a:solidFill>
              </a:rPr>
              <a:t>informativos, de </a:t>
            </a:r>
            <a:r>
              <a:rPr lang="es-CL" dirty="0">
                <a:solidFill>
                  <a:srgbClr val="0070C0"/>
                </a:solidFill>
              </a:rPr>
              <a:t>donde se pueden tomar ideas. </a:t>
            </a:r>
            <a:endParaRPr lang="es-C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59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Jornada: “Gestión de Riesgo de Tsunami Jardines Infantiles JUNJI 8va. Región Abril 2015”.</a:t>
            </a:r>
            <a:br>
              <a:rPr lang="es-C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Folletos Informativos</a:t>
            </a:r>
            <a:endParaRPr lang="es-C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45270"/>
            <a:ext cx="7488832" cy="544525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08" y="1204196"/>
            <a:ext cx="1178263" cy="12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“Gestión de Riesgo de Tsunami Jardines Infantiles JUNJI 8va. Región Abril 2015”.</a:t>
            </a:r>
            <a:br>
              <a:rPr lang="es-C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Carros de Evacuación en Emergencias.</a:t>
            </a:r>
            <a:endParaRPr lang="es-CL" sz="2400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6" t="14489" r="16622" b="68423"/>
          <a:stretch/>
        </p:blipFill>
        <p:spPr>
          <a:xfrm>
            <a:off x="192904" y="1124744"/>
            <a:ext cx="3226967" cy="3430062"/>
          </a:xfrm>
        </p:spPr>
      </p:pic>
      <p:sp>
        <p:nvSpPr>
          <p:cNvPr id="8" name="7 CuadroTexto"/>
          <p:cNvSpPr txBox="1"/>
          <p:nvPr/>
        </p:nvSpPr>
        <p:spPr>
          <a:xfrm>
            <a:off x="1907704" y="566124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u="sng" dirty="0" smtClean="0">
                <a:solidFill>
                  <a:srgbClr val="0070C0"/>
                </a:solidFill>
              </a:rPr>
              <a:t>Nota:</a:t>
            </a:r>
            <a:r>
              <a:rPr lang="es-CL" dirty="0" smtClean="0">
                <a:solidFill>
                  <a:srgbClr val="0070C0"/>
                </a:solidFill>
              </a:rPr>
              <a:t>  Nos parecen buenísimos, JUNJI </a:t>
            </a:r>
            <a:r>
              <a:rPr lang="es-CL" dirty="0">
                <a:solidFill>
                  <a:srgbClr val="0070C0"/>
                </a:solidFill>
              </a:rPr>
              <a:t>los </a:t>
            </a:r>
            <a:r>
              <a:rPr lang="es-CL" dirty="0" smtClean="0">
                <a:solidFill>
                  <a:srgbClr val="0070C0"/>
                </a:solidFill>
              </a:rPr>
              <a:t>está importando, para sus centros con riesgo de tsunami, pero no </a:t>
            </a:r>
            <a:r>
              <a:rPr lang="es-CL" dirty="0">
                <a:solidFill>
                  <a:srgbClr val="0070C0"/>
                </a:solidFill>
              </a:rPr>
              <a:t>son </a:t>
            </a:r>
            <a:r>
              <a:rPr lang="es-CL" dirty="0" smtClean="0">
                <a:solidFill>
                  <a:srgbClr val="0070C0"/>
                </a:solidFill>
              </a:rPr>
              <a:t>baratos.</a:t>
            </a:r>
            <a:endParaRPr lang="es-CL" dirty="0">
              <a:solidFill>
                <a:srgbClr val="0070C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6" b="45147"/>
          <a:stretch/>
        </p:blipFill>
        <p:spPr>
          <a:xfrm>
            <a:off x="3449934" y="1124743"/>
            <a:ext cx="5442546" cy="332543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05948"/>
            <a:ext cx="1296144" cy="13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93</Words>
  <Application>Microsoft Office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Jornada: “Gestión de Riesgo de Tsunami Jardines Infantiles JUNJI 8va. Región Abril 2015”. Folletos Informativos</vt:lpstr>
      <vt:lpstr>Jornada: “Gestión de Riesgo de Tsunami Jardines Infantiles JUNJI 8va. Región Abril 2015”. Folletos Informativos</vt:lpstr>
      <vt:lpstr>Jornada “Gestión de Riesgo de Tsunami Jardines Infantiles JUNJI 8va. Región Abril 2015”. Carros de Evacuación en Emergencias.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FOLLETOS DE DIFUSIÓN EN SITUACIONES DE EMERGENCIA (TSUNAMI)</dc:title>
  <dc:creator>lbaraybarg</dc:creator>
  <cp:lastModifiedBy>lbaraybarg</cp:lastModifiedBy>
  <cp:revision>6</cp:revision>
  <dcterms:created xsi:type="dcterms:W3CDTF">2015-06-15T14:45:29Z</dcterms:created>
  <dcterms:modified xsi:type="dcterms:W3CDTF">2015-06-15T15:49:49Z</dcterms:modified>
</cp:coreProperties>
</file>