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0" r:id="rId4"/>
    <p:sldId id="259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3832E50-B250-4AF0-AD57-0AAAAAD79DB1}" type="datetimeFigureOut">
              <a:rPr lang="es-CL" smtClean="0"/>
              <a:t>31-08-2015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2A08B9C-923C-4A3A-84CF-D0DBE83624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2E50-B250-4AF0-AD57-0AAAAAD79DB1}" type="datetimeFigureOut">
              <a:rPr lang="es-CL" smtClean="0"/>
              <a:t>31-08-2015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9C-923C-4A3A-84CF-D0DBE83624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2E50-B250-4AF0-AD57-0AAAAAD79DB1}" type="datetimeFigureOut">
              <a:rPr lang="es-CL" smtClean="0"/>
              <a:t>31-08-2015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9C-923C-4A3A-84CF-D0DBE83624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3832E50-B250-4AF0-AD57-0AAAAAD79DB1}" type="datetimeFigureOut">
              <a:rPr lang="es-CL" smtClean="0"/>
              <a:t>31-08-2015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9C-923C-4A3A-84CF-D0DBE83624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3832E50-B250-4AF0-AD57-0AAAAAD79DB1}" type="datetimeFigureOut">
              <a:rPr lang="es-CL" smtClean="0"/>
              <a:t>31-08-2015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2A08B9C-923C-4A3A-84CF-D0DBE83624C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3832E50-B250-4AF0-AD57-0AAAAAD79DB1}" type="datetimeFigureOut">
              <a:rPr lang="es-CL" smtClean="0"/>
              <a:t>31-08-2015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A08B9C-923C-4A3A-84CF-D0DBE83624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3832E50-B250-4AF0-AD57-0AAAAAD79DB1}" type="datetimeFigureOut">
              <a:rPr lang="es-CL" smtClean="0"/>
              <a:t>31-08-2015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2A08B9C-923C-4A3A-84CF-D0DBE83624C0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2E50-B250-4AF0-AD57-0AAAAAD79DB1}" type="datetimeFigureOut">
              <a:rPr lang="es-CL" smtClean="0"/>
              <a:t>31-08-2015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9C-923C-4A3A-84CF-D0DBE83624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3832E50-B250-4AF0-AD57-0AAAAAD79DB1}" type="datetimeFigureOut">
              <a:rPr lang="es-CL" smtClean="0"/>
              <a:t>31-08-2015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A08B9C-923C-4A3A-84CF-D0DBE83624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3832E50-B250-4AF0-AD57-0AAAAAD79DB1}" type="datetimeFigureOut">
              <a:rPr lang="es-CL" smtClean="0"/>
              <a:t>31-08-2015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2A08B9C-923C-4A3A-84CF-D0DBE83624C0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3832E50-B250-4AF0-AD57-0AAAAAD79DB1}" type="datetimeFigureOut">
              <a:rPr lang="es-CL" smtClean="0"/>
              <a:t>31-08-2015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2A08B9C-923C-4A3A-84CF-D0DBE83624C0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3832E50-B250-4AF0-AD57-0AAAAAD79DB1}" type="datetimeFigureOut">
              <a:rPr lang="es-CL" smtClean="0"/>
              <a:t>31-08-2015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2A08B9C-923C-4A3A-84CF-D0DBE83624C0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968552"/>
          </a:xfrm>
        </p:spPr>
        <p:txBody>
          <a:bodyPr>
            <a:normAutofit/>
          </a:bodyPr>
          <a:lstStyle/>
          <a:p>
            <a:r>
              <a:rPr lang="es-CL" sz="7200" b="1" dirty="0" smtClean="0">
                <a:latin typeface="Algerian" pitchFamily="82" charset="0"/>
              </a:rPr>
              <a:t>EL RECICLAJE  Y EL ARTE</a:t>
            </a:r>
            <a:endParaRPr lang="es-CL" sz="7200" b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5122" name="Picture 2" descr="C:\Users\Usuario\Downloads\ejercito de mounst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2967"/>
            <a:ext cx="7560840" cy="58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8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Algerian" pitchFamily="82" charset="0"/>
              </a:rPr>
              <a:t>Come lápices de envases de </a:t>
            </a:r>
            <a:r>
              <a:rPr lang="es-CL" b="1" dirty="0" err="1" smtClean="0">
                <a:latin typeface="Algerian" pitchFamily="82" charset="0"/>
              </a:rPr>
              <a:t>shampoo</a:t>
            </a:r>
            <a:endParaRPr lang="es-CL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146" name="Picture 2" descr="C:\Users\Usuario\Downloads\come lap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0687"/>
            <a:ext cx="8208911" cy="469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7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Algerian" pitchFamily="82" charset="0"/>
              </a:rPr>
              <a:t>Pingüinos de Botellas</a:t>
            </a:r>
            <a:endParaRPr lang="es-CL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170" name="Picture 2" descr="C:\Users\Usuario\Downloads\pingui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7412"/>
            <a:ext cx="7992888" cy="415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5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194" name="Picture 2" descr="C:\Users\Usuario\Pictures\arbol navid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48072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0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9218" name="Picture 2" descr="C:\Users\Usuario\Pictures\come dul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7768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35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42" name="Picture 2" descr="C:\Users\Usuario\Pictures\collar la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369781" cy="576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5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Algerian" pitchFamily="82" charset="0"/>
              </a:rPr>
              <a:t>Pajareras de tetra pack</a:t>
            </a:r>
            <a:endParaRPr lang="es-CL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2290" name="Picture 2" descr="C:\Users\Usuario\Pictures\pajarera de tetrap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5021"/>
            <a:ext cx="378824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uario\Pictures\pajarer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3971"/>
            <a:ext cx="4464497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62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Algerian" pitchFamily="82" charset="0"/>
              </a:rPr>
              <a:t>Flores de botellas plásticas</a:t>
            </a:r>
            <a:endParaRPr lang="es-CL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3314" name="Picture 2" descr="C:\Users\Usuario\Pictures\flores de botel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1844824"/>
            <a:ext cx="8277225" cy="46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1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4338" name="Picture 2" descr="C:\Users\Usuario\Pictures\botellas vidrio lampar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19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266" name="Picture 2" descr="C:\Users\Usuario\Pictures\recicla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5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Algerian" pitchFamily="82" charset="0"/>
              </a:rPr>
              <a:t>Tapas de cerveza</a:t>
            </a:r>
            <a:endParaRPr lang="es-CL" b="1" dirty="0">
              <a:latin typeface="Algerian" pitchFamily="82" charset="0"/>
            </a:endParaRPr>
          </a:p>
        </p:txBody>
      </p:sp>
      <p:pic>
        <p:nvPicPr>
          <p:cNvPr id="4" name="Picture 2" descr="C:\Users\Usuario\Downloads\lampara tapas cervez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45" y="1882775"/>
            <a:ext cx="394771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8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latin typeface="Algerian" pitchFamily="82" charset="0"/>
              </a:rPr>
              <a:t>Hoja de revistas en desuso</a:t>
            </a:r>
            <a:endParaRPr lang="es-CL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 descr="C:\Users\Usuario\Downloads\HOJAS DE REVIS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7824"/>
            <a:ext cx="6480720" cy="45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latin typeface="Algerian" pitchFamily="82" charset="0"/>
              </a:rPr>
              <a:t>Basureros de botellas</a:t>
            </a:r>
            <a:endParaRPr lang="es-CL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 descr="C:\Users\Usuario\Downloads\basurero recicl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976664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Algerian" pitchFamily="82" charset="0"/>
              </a:rPr>
              <a:t>Mesa de cajas de huevo</a:t>
            </a:r>
            <a:endParaRPr lang="es-CL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122" name="Picture 2" descr="C:\Users\Usuario\Downloads\mesa cajas de hu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9928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Algerian" pitchFamily="82" charset="0"/>
              </a:rPr>
              <a:t>Porta lápices</a:t>
            </a:r>
            <a:endParaRPr lang="es-CL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C:\Users\Usuario\Downloads\porta lap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56084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66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Algerian" pitchFamily="82" charset="0"/>
              </a:rPr>
              <a:t>Cuadros con Botones</a:t>
            </a:r>
            <a:endParaRPr lang="es-CL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 descr="C:\Users\Usuario\Downloads\bot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8130"/>
            <a:ext cx="7380312" cy="50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5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Algerian" pitchFamily="82" charset="0"/>
              </a:rPr>
              <a:t>Neumáticos convertidos en bellas aves</a:t>
            </a:r>
            <a:endParaRPr lang="es-CL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 descr="C:\Users\Usuario\Downloads\pajaros de rue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6369"/>
            <a:ext cx="75608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99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Algerian" pitchFamily="82" charset="0"/>
              </a:rPr>
              <a:t>Manualidades para niños con botellas</a:t>
            </a:r>
            <a:endParaRPr lang="es-CL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 descr="C:\Users\Usuario\Downloads\Manualidades-de-reciclaje-para-niños-diverti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2124"/>
            <a:ext cx="6696744" cy="483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42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</TotalTime>
  <Words>53</Words>
  <Application>Microsoft Office PowerPoint</Application>
  <PresentationFormat>Presentación en pantalla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Brío</vt:lpstr>
      <vt:lpstr>EL RECICLAJE  Y EL ARTE</vt:lpstr>
      <vt:lpstr>Tapas de cerveza</vt:lpstr>
      <vt:lpstr>Hoja de revistas en desuso</vt:lpstr>
      <vt:lpstr>Basureros de botellas</vt:lpstr>
      <vt:lpstr>Mesa de cajas de huevo</vt:lpstr>
      <vt:lpstr>Porta lápices</vt:lpstr>
      <vt:lpstr>Cuadros con Botones</vt:lpstr>
      <vt:lpstr>Neumáticos convertidos en bellas aves</vt:lpstr>
      <vt:lpstr>Manualidades para niños con botellas</vt:lpstr>
      <vt:lpstr>Presentación de PowerPoint</vt:lpstr>
      <vt:lpstr>Come lápices de envases de shampoo</vt:lpstr>
      <vt:lpstr>Pingüinos de Botellas</vt:lpstr>
      <vt:lpstr>Presentación de PowerPoint</vt:lpstr>
      <vt:lpstr>Presentación de PowerPoint</vt:lpstr>
      <vt:lpstr>Presentación de PowerPoint</vt:lpstr>
      <vt:lpstr>Pajareras de tetra pack</vt:lpstr>
      <vt:lpstr>Flores de botellas plásticas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RECICLAJE  Y EL ARTE</dc:title>
  <dc:creator>Usuario</dc:creator>
  <cp:lastModifiedBy>Usuario</cp:lastModifiedBy>
  <cp:revision>8</cp:revision>
  <dcterms:created xsi:type="dcterms:W3CDTF">2015-05-08T19:44:55Z</dcterms:created>
  <dcterms:modified xsi:type="dcterms:W3CDTF">2015-09-01T00:17:28Z</dcterms:modified>
</cp:coreProperties>
</file>