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E88-F670-4836-B9A2-E83C61CD42F5}" type="datetimeFigureOut">
              <a:rPr lang="es-MX" smtClean="0"/>
              <a:pPr/>
              <a:t>09/08/2016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755C-A3E2-42A6-9D0C-8F7B1C9DC56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E88-F670-4836-B9A2-E83C61CD42F5}" type="datetimeFigureOut">
              <a:rPr lang="es-MX" smtClean="0"/>
              <a:pPr/>
              <a:t>09/08/2016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755C-A3E2-42A6-9D0C-8F7B1C9DC56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E88-F670-4836-B9A2-E83C61CD42F5}" type="datetimeFigureOut">
              <a:rPr lang="es-MX" smtClean="0"/>
              <a:pPr/>
              <a:t>09/08/2016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755C-A3E2-42A6-9D0C-8F7B1C9DC56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E88-F670-4836-B9A2-E83C61CD42F5}" type="datetimeFigureOut">
              <a:rPr lang="es-MX" smtClean="0"/>
              <a:pPr/>
              <a:t>09/08/2016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755C-A3E2-42A6-9D0C-8F7B1C9DC56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E88-F670-4836-B9A2-E83C61CD42F5}" type="datetimeFigureOut">
              <a:rPr lang="es-MX" smtClean="0"/>
              <a:pPr/>
              <a:t>09/08/2016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755C-A3E2-42A6-9D0C-8F7B1C9DC56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E88-F670-4836-B9A2-E83C61CD42F5}" type="datetimeFigureOut">
              <a:rPr lang="es-MX" smtClean="0"/>
              <a:pPr/>
              <a:t>09/08/2016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755C-A3E2-42A6-9D0C-8F7B1C9DC56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E88-F670-4836-B9A2-E83C61CD42F5}" type="datetimeFigureOut">
              <a:rPr lang="es-MX" smtClean="0"/>
              <a:pPr/>
              <a:t>09/08/2016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755C-A3E2-42A6-9D0C-8F7B1C9DC56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E88-F670-4836-B9A2-E83C61CD42F5}" type="datetimeFigureOut">
              <a:rPr lang="es-MX" smtClean="0"/>
              <a:pPr/>
              <a:t>09/08/2016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755C-A3E2-42A6-9D0C-8F7B1C9DC56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E88-F670-4836-B9A2-E83C61CD42F5}" type="datetimeFigureOut">
              <a:rPr lang="es-MX" smtClean="0"/>
              <a:pPr/>
              <a:t>09/08/2016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755C-A3E2-42A6-9D0C-8F7B1C9DC56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E88-F670-4836-B9A2-E83C61CD42F5}" type="datetimeFigureOut">
              <a:rPr lang="es-MX" smtClean="0"/>
              <a:pPr/>
              <a:t>09/08/2016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755C-A3E2-42A6-9D0C-8F7B1C9DC56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E88-F670-4836-B9A2-E83C61CD42F5}" type="datetimeFigureOut">
              <a:rPr lang="es-MX" smtClean="0"/>
              <a:pPr/>
              <a:t>09/08/2016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755C-A3E2-42A6-9D0C-8F7B1C9DC56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FEE88-F670-4836-B9A2-E83C61CD42F5}" type="datetimeFigureOut">
              <a:rPr lang="es-MX" smtClean="0"/>
              <a:pPr/>
              <a:t>09/08/2016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5755C-A3E2-42A6-9D0C-8F7B1C9DC56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oxana Seguel\Desktop\Normas Y LíMites_files\normas-y-lmites-2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</p:spPr>
      </p:pic>
      <p:pic>
        <p:nvPicPr>
          <p:cNvPr id="2051" name="Picture 3" descr="C:\Users\Roxana Seguel\Desktop\Normas Y LíMites_files\normas-y-lmites-1-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</p:spPr>
      </p:pic>
      <p:pic>
        <p:nvPicPr>
          <p:cNvPr id="4" name="3 Imagen" descr="Imagen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1584176" cy="1490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Roxana Seguel\Desktop\Normas Y LíMites_files\normas-y-lmites-10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8039100" cy="6029325"/>
          </a:xfrm>
          <a:prstGeom prst="rect">
            <a:avLst/>
          </a:prstGeom>
          <a:noFill/>
        </p:spPr>
      </p:pic>
      <p:pic>
        <p:nvPicPr>
          <p:cNvPr id="3" name="2 Imagen" descr="Image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080120" cy="1016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Roxana Seguel\Desktop\Normas Y LíMites_files\normas-y-lmites-11-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7992888" cy="5994666"/>
          </a:xfrm>
          <a:prstGeom prst="rect">
            <a:avLst/>
          </a:prstGeom>
          <a:noFill/>
        </p:spPr>
      </p:pic>
      <p:pic>
        <p:nvPicPr>
          <p:cNvPr id="3" name="2 Imagen" descr="Image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080120" cy="1016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Roxana Seguel\Desktop\Normas Y LíMites_files\normas-y-lmites-12-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4000" y="476672"/>
            <a:ext cx="9408000" cy="7056000"/>
          </a:xfrm>
          <a:prstGeom prst="rect">
            <a:avLst/>
          </a:prstGeom>
          <a:noFill/>
        </p:spPr>
      </p:pic>
      <p:pic>
        <p:nvPicPr>
          <p:cNvPr id="3" name="2 Imagen" descr="Image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080120" cy="1016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Roxana Seguel\Desktop\Normas Y LíMites_files\normas-y-lmites-13-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8000"/>
            <a:ext cx="8640000" cy="6480000"/>
          </a:xfrm>
          <a:prstGeom prst="rect">
            <a:avLst/>
          </a:prstGeom>
          <a:noFill/>
        </p:spPr>
      </p:pic>
      <p:pic>
        <p:nvPicPr>
          <p:cNvPr id="3" name="2 Imagen" descr="Image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080120" cy="1016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Roxana Seguel\Desktop\Normas Y LíMites_files\normas-y-lmites-14-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000" y="692696"/>
            <a:ext cx="8640000" cy="6480000"/>
          </a:xfrm>
          <a:prstGeom prst="rect">
            <a:avLst/>
          </a:prstGeom>
          <a:noFill/>
        </p:spPr>
      </p:pic>
      <p:pic>
        <p:nvPicPr>
          <p:cNvPr id="3" name="2 Imagen" descr="Image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080120" cy="1016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Roxana Seguel\Desktop\Normas Y LíMites_files\normas-y-lmites-15-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000" y="378000"/>
            <a:ext cx="8640000" cy="6480000"/>
          </a:xfrm>
          <a:prstGeom prst="rect">
            <a:avLst/>
          </a:prstGeom>
          <a:noFill/>
        </p:spPr>
      </p:pic>
      <p:pic>
        <p:nvPicPr>
          <p:cNvPr id="3" name="2 Imagen" descr="Image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080120" cy="1016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Roxana Seguel\Desktop\Normas Y LíMites_files\normas-y-lmites-16-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8000"/>
            <a:ext cx="8640000" cy="6480000"/>
          </a:xfrm>
          <a:prstGeom prst="rect">
            <a:avLst/>
          </a:prstGeom>
          <a:noFill/>
        </p:spPr>
      </p:pic>
      <p:pic>
        <p:nvPicPr>
          <p:cNvPr id="3" name="2 Imagen" descr="Image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080120" cy="1016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Roxana Seguel\Desktop\Normas Y LíMites_files\normas-y-lmites-17-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000"/>
            <a:ext cx="8640000" cy="6480000"/>
          </a:xfrm>
          <a:prstGeom prst="rect">
            <a:avLst/>
          </a:prstGeom>
          <a:noFill/>
        </p:spPr>
      </p:pic>
      <p:pic>
        <p:nvPicPr>
          <p:cNvPr id="3" name="2 Imagen" descr="Image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080120" cy="1016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Roxana Seguel\Desktop\Normas Y LíMites_files\normas-y-lmites-18-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8000"/>
            <a:ext cx="8640000" cy="6480000"/>
          </a:xfrm>
          <a:prstGeom prst="rect">
            <a:avLst/>
          </a:prstGeom>
          <a:noFill/>
        </p:spPr>
      </p:pic>
      <p:pic>
        <p:nvPicPr>
          <p:cNvPr id="3" name="2 Imagen" descr="Image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080120" cy="1016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Roxana Seguel\Desktop\Normas Y LíMites_files\normas-y-lmites-19-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640000" cy="6480000"/>
          </a:xfrm>
          <a:prstGeom prst="rect">
            <a:avLst/>
          </a:prstGeom>
          <a:noFill/>
        </p:spPr>
      </p:pic>
      <p:pic>
        <p:nvPicPr>
          <p:cNvPr id="3" name="2 Imagen" descr="Image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080120" cy="1016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Roxana Seguel\Desktop\Normas Y LíMites_files\normas-y-lmites-2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</p:spPr>
      </p:pic>
      <p:pic>
        <p:nvPicPr>
          <p:cNvPr id="7" name="6 Imagen" descr="Image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224136" cy="1152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Roxana Seguel\Desktop\Normas Y LíMites_files\normas-y-lmites-20-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000"/>
            <a:ext cx="8640000" cy="6480000"/>
          </a:xfrm>
          <a:prstGeom prst="rect">
            <a:avLst/>
          </a:prstGeom>
          <a:noFill/>
        </p:spPr>
      </p:pic>
      <p:pic>
        <p:nvPicPr>
          <p:cNvPr id="3" name="2 Imagen" descr="Image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080120" cy="1016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Roxana Seguel\Desktop\Normas Y LíMites_files\normas-y-lmites-21-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000"/>
            <a:ext cx="8640000" cy="6480000"/>
          </a:xfrm>
          <a:prstGeom prst="rect">
            <a:avLst/>
          </a:prstGeom>
          <a:noFill/>
        </p:spPr>
      </p:pic>
      <p:pic>
        <p:nvPicPr>
          <p:cNvPr id="3" name="2 Imagen" descr="Image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080120" cy="1016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" name="Picture 71" descr="C:\Users\Roxana Seguel\Desktop\Normas Y LíMites_files\normas-y-lmites-22-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60000" cy="7020000"/>
          </a:xfrm>
          <a:prstGeom prst="rect">
            <a:avLst/>
          </a:prstGeom>
          <a:noFill/>
        </p:spPr>
      </p:pic>
      <p:pic>
        <p:nvPicPr>
          <p:cNvPr id="72" name="71 Imagen" descr="Image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080120" cy="1016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Roxana Seguel\Desktop\Normas Y LíMites_files\normas-y-lmites-23-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2 Imagen" descr="Image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0"/>
            <a:ext cx="1080120" cy="1016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oxana Seguel\Desktop\Normas Y LíMites_files\presentacinnormasylmites-110525141413-phpapp02-thumbnail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16832"/>
            <a:ext cx="4475989" cy="3356992"/>
          </a:xfrm>
          <a:prstGeom prst="rect">
            <a:avLst/>
          </a:prstGeom>
          <a:noFill/>
        </p:spPr>
      </p:pic>
      <p:pic>
        <p:nvPicPr>
          <p:cNvPr id="4" name="3 Imagen" descr="Image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080120" cy="1016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oxana Seguel\Desktop\Normas Y LíMites_files\normas-y-lmites-3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</p:spPr>
      </p:pic>
      <p:pic>
        <p:nvPicPr>
          <p:cNvPr id="3" name="2 Imagen" descr="Image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080120" cy="1016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oxana Seguel\Desktop\Normas Y LíMites_files\normas-y-lmites-4-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6936000" cy="5202000"/>
          </a:xfrm>
          <a:prstGeom prst="rect">
            <a:avLst/>
          </a:prstGeom>
          <a:noFill/>
        </p:spPr>
      </p:pic>
      <p:pic>
        <p:nvPicPr>
          <p:cNvPr id="3" name="2 Imagen" descr="Image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080120" cy="1016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oxana Seguel\Desktop\Normas Y LíMites_files\normas-y-lmites-5-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3" name="2 Imagen" descr="Image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080120" cy="1016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Roxana Seguel\Desktop\Normas Y LíMites_files\normas-y-lmites-6-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3" name="2 Imagen" descr="Image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1080120" cy="1016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Roxana Seguel\Desktop\Normas Y LíMites_files\normas-y-lmites-7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124395" cy="6093296"/>
          </a:xfrm>
          <a:prstGeom prst="rect">
            <a:avLst/>
          </a:prstGeom>
          <a:noFill/>
        </p:spPr>
      </p:pic>
      <p:pic>
        <p:nvPicPr>
          <p:cNvPr id="3" name="2 Imagen" descr="Image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080120" cy="1016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Roxana Seguel\Desktop\Normas Y LíMites_files\normas-y-lmites-8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530" y="260648"/>
            <a:ext cx="8796470" cy="6597352"/>
          </a:xfrm>
          <a:prstGeom prst="rect">
            <a:avLst/>
          </a:prstGeom>
          <a:noFill/>
        </p:spPr>
      </p:pic>
      <p:pic>
        <p:nvPicPr>
          <p:cNvPr id="3" name="2 Imagen" descr="Image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080120" cy="1016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Roxana Seguel\Desktop\Normas Y LíMites_files\normas-y-lmites-9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8016000" cy="6012000"/>
          </a:xfrm>
          <a:prstGeom prst="rect">
            <a:avLst/>
          </a:prstGeom>
          <a:noFill/>
        </p:spPr>
      </p:pic>
      <p:pic>
        <p:nvPicPr>
          <p:cNvPr id="3" name="2 Imagen" descr="Image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080120" cy="1016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0</Words>
  <Application>Microsoft Office PowerPoint</Application>
  <PresentationFormat>Presentación en pantalla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Roxana Seguel</dc:creator>
  <cp:lastModifiedBy>Roxana Seguel</cp:lastModifiedBy>
  <cp:revision>13</cp:revision>
  <dcterms:created xsi:type="dcterms:W3CDTF">2016-08-08T18:02:53Z</dcterms:created>
  <dcterms:modified xsi:type="dcterms:W3CDTF">2016-08-09T17:34:30Z</dcterms:modified>
</cp:coreProperties>
</file>