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556" r:id="rId2"/>
    <p:sldId id="557" r:id="rId3"/>
    <p:sldId id="558" r:id="rId4"/>
    <p:sldId id="559" r:id="rId5"/>
    <p:sldId id="560" r:id="rId6"/>
    <p:sldId id="561" r:id="rId7"/>
    <p:sldId id="562" r:id="rId8"/>
    <p:sldId id="563" r:id="rId9"/>
    <p:sldId id="564" r:id="rId10"/>
    <p:sldId id="565" r:id="rId11"/>
    <p:sldId id="384" r:id="rId12"/>
    <p:sldId id="434" r:id="rId13"/>
    <p:sldId id="385" r:id="rId14"/>
    <p:sldId id="386" r:id="rId15"/>
    <p:sldId id="387" r:id="rId16"/>
    <p:sldId id="388" r:id="rId17"/>
    <p:sldId id="540" r:id="rId18"/>
    <p:sldId id="541" r:id="rId19"/>
    <p:sldId id="542" r:id="rId20"/>
    <p:sldId id="554" r:id="rId21"/>
    <p:sldId id="539" r:id="rId22"/>
    <p:sldId id="518" r:id="rId23"/>
    <p:sldId id="519" r:id="rId24"/>
    <p:sldId id="520" r:id="rId25"/>
    <p:sldId id="521" r:id="rId26"/>
    <p:sldId id="522" r:id="rId27"/>
    <p:sldId id="523" r:id="rId28"/>
    <p:sldId id="555" r:id="rId29"/>
    <p:sldId id="524" r:id="rId30"/>
    <p:sldId id="525" r:id="rId31"/>
    <p:sldId id="529" r:id="rId32"/>
    <p:sldId id="530" r:id="rId33"/>
    <p:sldId id="531" r:id="rId34"/>
    <p:sldId id="532" r:id="rId35"/>
    <p:sldId id="533" r:id="rId36"/>
    <p:sldId id="534" r:id="rId37"/>
    <p:sldId id="535" r:id="rId38"/>
    <p:sldId id="536" r:id="rId39"/>
    <p:sldId id="537" r:id="rId40"/>
    <p:sldId id="538" r:id="rId41"/>
    <p:sldId id="390" r:id="rId42"/>
    <p:sldId id="549" r:id="rId43"/>
    <p:sldId id="543" r:id="rId44"/>
    <p:sldId id="544" r:id="rId45"/>
    <p:sldId id="545" r:id="rId46"/>
    <p:sldId id="546" r:id="rId47"/>
    <p:sldId id="548" r:id="rId48"/>
    <p:sldId id="517" r:id="rId49"/>
    <p:sldId id="551" r:id="rId50"/>
    <p:sldId id="430" r:id="rId51"/>
    <p:sldId id="431" r:id="rId52"/>
    <p:sldId id="473" r:id="rId53"/>
    <p:sldId id="474" r:id="rId54"/>
    <p:sldId id="475" r:id="rId55"/>
    <p:sldId id="477" r:id="rId56"/>
    <p:sldId id="552" r:id="rId57"/>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0109" autoAdjust="0"/>
  </p:normalViewPr>
  <p:slideViewPr>
    <p:cSldViewPr snapToGrid="0">
      <p:cViewPr varScale="1">
        <p:scale>
          <a:sx n="40" d="100"/>
          <a:sy n="40" d="100"/>
        </p:scale>
        <p:origin x="-942" y="-9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ata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ata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D5FE6-B3D3-4E79-96AD-73B5C9BE0DC1}" type="doc">
      <dgm:prSet loTypeId="urn:microsoft.com/office/officeart/2005/8/layout/vList4#1" loCatId="picture" qsTypeId="urn:microsoft.com/office/officeart/2005/8/quickstyle/simple1" qsCatId="simple" csTypeId="urn:microsoft.com/office/officeart/2005/8/colors/accent1_1" csCatId="accent1" phldr="1"/>
      <dgm:spPr/>
      <dgm:t>
        <a:bodyPr/>
        <a:lstStyle/>
        <a:p>
          <a:endParaRPr lang="es-ES"/>
        </a:p>
      </dgm:t>
    </dgm:pt>
    <dgm:pt modelId="{D3D69E31-BAEA-4E06-8488-6991B67DC04D}">
      <dgm:prSet phldrT="[Texto]" custT="1"/>
      <dgm:spPr/>
      <dgm:t>
        <a:bodyPr/>
        <a:lstStyle/>
        <a:p>
          <a:pPr algn="just"/>
          <a:r>
            <a:rPr lang="es-ES" sz="2400" dirty="0" smtClean="0"/>
            <a:t>Dar a conocer las </a:t>
          </a:r>
          <a:r>
            <a:rPr lang="es-ES" sz="2400" b="1" dirty="0" smtClean="0"/>
            <a:t>funciones de la Superintendencia de Educación </a:t>
          </a:r>
          <a:r>
            <a:rPr lang="es-ES" sz="2400" dirty="0" smtClean="0"/>
            <a:t>(SIE) en el nivel de la Educación Parvularia, en el contexto del </a:t>
          </a:r>
          <a:r>
            <a:rPr lang="es-ES" sz="2400" b="1" dirty="0" smtClean="0"/>
            <a:t>Sistema de Aseguramiento de la Calidad </a:t>
          </a:r>
          <a:r>
            <a:rPr lang="es-ES" sz="2400" dirty="0" smtClean="0"/>
            <a:t>(SAC).</a:t>
          </a:r>
          <a:endParaRPr lang="es-ES" sz="2400" dirty="0"/>
        </a:p>
      </dgm:t>
    </dgm:pt>
    <dgm:pt modelId="{1CA0FD8F-F2F3-4092-9D95-50BF861D3090}" type="parTrans" cxnId="{E1340EC0-1CA5-44F0-8C73-DA58C765CDB5}">
      <dgm:prSet/>
      <dgm:spPr/>
      <dgm:t>
        <a:bodyPr/>
        <a:lstStyle/>
        <a:p>
          <a:endParaRPr lang="es-ES"/>
        </a:p>
      </dgm:t>
    </dgm:pt>
    <dgm:pt modelId="{AF36ECFD-6B5D-4596-B833-A58D4D773162}" type="sibTrans" cxnId="{E1340EC0-1CA5-44F0-8C73-DA58C765CDB5}">
      <dgm:prSet/>
      <dgm:spPr/>
      <dgm:t>
        <a:bodyPr/>
        <a:lstStyle/>
        <a:p>
          <a:endParaRPr lang="es-ES"/>
        </a:p>
      </dgm:t>
    </dgm:pt>
    <dgm:pt modelId="{0BF5BFAB-9C3C-4E8C-AA31-C235F4E542DF}">
      <dgm:prSet phldrT="[Texto]" custT="1"/>
      <dgm:spPr/>
      <dgm:t>
        <a:bodyPr/>
        <a:lstStyle/>
        <a:p>
          <a:pPr algn="just"/>
          <a:r>
            <a:rPr lang="es-ES" sz="2400" dirty="0" smtClean="0"/>
            <a:t>Informar acerca del inicio de las facultades fiscalizadoras de la SIE referidas al </a:t>
          </a:r>
          <a:r>
            <a:rPr lang="es-ES" sz="2400" b="1" dirty="0" smtClean="0"/>
            <a:t>Decreto N°128</a:t>
          </a:r>
          <a:r>
            <a:rPr lang="es-ES" sz="2400" dirty="0" smtClean="0"/>
            <a:t>, que reglamenta la Autorización de Funcionamiento de establecimientos particulares de Educación Parvularia.</a:t>
          </a:r>
          <a:endParaRPr lang="es-ES" sz="2400" dirty="0"/>
        </a:p>
      </dgm:t>
    </dgm:pt>
    <dgm:pt modelId="{ED8C9D9E-0471-4800-AB4D-68F57E74080E}" type="parTrans" cxnId="{B289456F-3FEF-4CBA-9040-690344AFB734}">
      <dgm:prSet/>
      <dgm:spPr/>
      <dgm:t>
        <a:bodyPr/>
        <a:lstStyle/>
        <a:p>
          <a:endParaRPr lang="es-ES"/>
        </a:p>
      </dgm:t>
    </dgm:pt>
    <dgm:pt modelId="{AF894CF3-1B4D-415C-9A75-3EF1639C8589}" type="sibTrans" cxnId="{B289456F-3FEF-4CBA-9040-690344AFB734}">
      <dgm:prSet/>
      <dgm:spPr/>
      <dgm:t>
        <a:bodyPr/>
        <a:lstStyle/>
        <a:p>
          <a:endParaRPr lang="es-ES"/>
        </a:p>
      </dgm:t>
    </dgm:pt>
    <dgm:pt modelId="{A48FEB43-3377-48A5-8009-0BD95201E760}" type="pres">
      <dgm:prSet presAssocID="{427D5FE6-B3D3-4E79-96AD-73B5C9BE0DC1}" presName="linear" presStyleCnt="0">
        <dgm:presLayoutVars>
          <dgm:dir/>
          <dgm:resizeHandles val="exact"/>
        </dgm:presLayoutVars>
      </dgm:prSet>
      <dgm:spPr/>
      <dgm:t>
        <a:bodyPr/>
        <a:lstStyle/>
        <a:p>
          <a:endParaRPr lang="es-ES"/>
        </a:p>
      </dgm:t>
    </dgm:pt>
    <dgm:pt modelId="{CC19ECA2-86A7-4D3D-8502-93957BC85DDD}" type="pres">
      <dgm:prSet presAssocID="{D3D69E31-BAEA-4E06-8488-6991B67DC04D}" presName="comp" presStyleCnt="0"/>
      <dgm:spPr/>
    </dgm:pt>
    <dgm:pt modelId="{C0F27495-F2D9-4160-BFA0-4A247819AFAF}" type="pres">
      <dgm:prSet presAssocID="{D3D69E31-BAEA-4E06-8488-6991B67DC04D}" presName="box" presStyleLbl="node1" presStyleIdx="0" presStyleCnt="2"/>
      <dgm:spPr/>
      <dgm:t>
        <a:bodyPr/>
        <a:lstStyle/>
        <a:p>
          <a:endParaRPr lang="es-ES"/>
        </a:p>
      </dgm:t>
    </dgm:pt>
    <dgm:pt modelId="{6644389E-CE1F-4E8A-84B7-4E8EB82D223A}" type="pres">
      <dgm:prSet presAssocID="{D3D69E31-BAEA-4E06-8488-6991B67DC04D}"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15000" r="-15000"/>
          </a:stretch>
        </a:blipFill>
      </dgm:spPr>
      <dgm:t>
        <a:bodyPr/>
        <a:lstStyle/>
        <a:p>
          <a:endParaRPr lang="es-ES"/>
        </a:p>
      </dgm:t>
    </dgm:pt>
    <dgm:pt modelId="{6D55614A-5F1D-4CA6-9656-77651C974D89}" type="pres">
      <dgm:prSet presAssocID="{D3D69E31-BAEA-4E06-8488-6991B67DC04D}" presName="text" presStyleLbl="node1" presStyleIdx="0" presStyleCnt="2">
        <dgm:presLayoutVars>
          <dgm:bulletEnabled val="1"/>
        </dgm:presLayoutVars>
      </dgm:prSet>
      <dgm:spPr/>
      <dgm:t>
        <a:bodyPr/>
        <a:lstStyle/>
        <a:p>
          <a:endParaRPr lang="es-ES"/>
        </a:p>
      </dgm:t>
    </dgm:pt>
    <dgm:pt modelId="{6FA292CF-5ED3-4F79-8863-C0EFB4316C95}" type="pres">
      <dgm:prSet presAssocID="{AF36ECFD-6B5D-4596-B833-A58D4D773162}" presName="spacer" presStyleCnt="0"/>
      <dgm:spPr/>
    </dgm:pt>
    <dgm:pt modelId="{CEB9400A-DEC6-4244-8788-6B384148CC35}" type="pres">
      <dgm:prSet presAssocID="{0BF5BFAB-9C3C-4E8C-AA31-C235F4E542DF}" presName="comp" presStyleCnt="0"/>
      <dgm:spPr/>
    </dgm:pt>
    <dgm:pt modelId="{D43B5CE4-A54F-477B-9338-F7E656C7CD75}" type="pres">
      <dgm:prSet presAssocID="{0BF5BFAB-9C3C-4E8C-AA31-C235F4E542DF}" presName="box" presStyleLbl="node1" presStyleIdx="1" presStyleCnt="2"/>
      <dgm:spPr/>
      <dgm:t>
        <a:bodyPr/>
        <a:lstStyle/>
        <a:p>
          <a:endParaRPr lang="es-ES"/>
        </a:p>
      </dgm:t>
    </dgm:pt>
    <dgm:pt modelId="{44B43979-32B8-4A30-9C61-3F45FE376D00}" type="pres">
      <dgm:prSet presAssocID="{0BF5BFAB-9C3C-4E8C-AA31-C235F4E542DF}"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9000" r="-9000"/>
          </a:stretch>
        </a:blipFill>
      </dgm:spPr>
    </dgm:pt>
    <dgm:pt modelId="{910ADDF1-E425-4372-A23C-89C1FD84C745}" type="pres">
      <dgm:prSet presAssocID="{0BF5BFAB-9C3C-4E8C-AA31-C235F4E542DF}" presName="text" presStyleLbl="node1" presStyleIdx="1" presStyleCnt="2">
        <dgm:presLayoutVars>
          <dgm:bulletEnabled val="1"/>
        </dgm:presLayoutVars>
      </dgm:prSet>
      <dgm:spPr/>
      <dgm:t>
        <a:bodyPr/>
        <a:lstStyle/>
        <a:p>
          <a:endParaRPr lang="es-ES"/>
        </a:p>
      </dgm:t>
    </dgm:pt>
  </dgm:ptLst>
  <dgm:cxnLst>
    <dgm:cxn modelId="{709CED12-4BD5-4DE9-9C9E-2D44041F41E7}" type="presOf" srcId="{427D5FE6-B3D3-4E79-96AD-73B5C9BE0DC1}" destId="{A48FEB43-3377-48A5-8009-0BD95201E760}" srcOrd="0" destOrd="0" presId="urn:microsoft.com/office/officeart/2005/8/layout/vList4#1"/>
    <dgm:cxn modelId="{ADD93369-EFEE-4292-AEFC-672FCCBC9221}" type="presOf" srcId="{0BF5BFAB-9C3C-4E8C-AA31-C235F4E542DF}" destId="{D43B5CE4-A54F-477B-9338-F7E656C7CD75}" srcOrd="0" destOrd="0" presId="urn:microsoft.com/office/officeart/2005/8/layout/vList4#1"/>
    <dgm:cxn modelId="{6CCF433E-8A8A-4189-AE28-F4DDAD6AC265}" type="presOf" srcId="{D3D69E31-BAEA-4E06-8488-6991B67DC04D}" destId="{C0F27495-F2D9-4160-BFA0-4A247819AFAF}" srcOrd="0" destOrd="0" presId="urn:microsoft.com/office/officeart/2005/8/layout/vList4#1"/>
    <dgm:cxn modelId="{B289456F-3FEF-4CBA-9040-690344AFB734}" srcId="{427D5FE6-B3D3-4E79-96AD-73B5C9BE0DC1}" destId="{0BF5BFAB-9C3C-4E8C-AA31-C235F4E542DF}" srcOrd="1" destOrd="0" parTransId="{ED8C9D9E-0471-4800-AB4D-68F57E74080E}" sibTransId="{AF894CF3-1B4D-415C-9A75-3EF1639C8589}"/>
    <dgm:cxn modelId="{3E58CF34-662C-4127-A668-5676E12D63A5}" type="presOf" srcId="{0BF5BFAB-9C3C-4E8C-AA31-C235F4E542DF}" destId="{910ADDF1-E425-4372-A23C-89C1FD84C745}" srcOrd="1" destOrd="0" presId="urn:microsoft.com/office/officeart/2005/8/layout/vList4#1"/>
    <dgm:cxn modelId="{E1340EC0-1CA5-44F0-8C73-DA58C765CDB5}" srcId="{427D5FE6-B3D3-4E79-96AD-73B5C9BE0DC1}" destId="{D3D69E31-BAEA-4E06-8488-6991B67DC04D}" srcOrd="0" destOrd="0" parTransId="{1CA0FD8F-F2F3-4092-9D95-50BF861D3090}" sibTransId="{AF36ECFD-6B5D-4596-B833-A58D4D773162}"/>
    <dgm:cxn modelId="{A41D7455-3129-45F7-9D97-3FE757DE1995}" type="presOf" srcId="{D3D69E31-BAEA-4E06-8488-6991B67DC04D}" destId="{6D55614A-5F1D-4CA6-9656-77651C974D89}" srcOrd="1" destOrd="0" presId="urn:microsoft.com/office/officeart/2005/8/layout/vList4#1"/>
    <dgm:cxn modelId="{63B04A6A-51D5-42FB-9A1A-1DADDEF33D8C}" type="presParOf" srcId="{A48FEB43-3377-48A5-8009-0BD95201E760}" destId="{CC19ECA2-86A7-4D3D-8502-93957BC85DDD}" srcOrd="0" destOrd="0" presId="urn:microsoft.com/office/officeart/2005/8/layout/vList4#1"/>
    <dgm:cxn modelId="{331A0968-94A2-43DE-9B5F-1AB90F95DFC6}" type="presParOf" srcId="{CC19ECA2-86A7-4D3D-8502-93957BC85DDD}" destId="{C0F27495-F2D9-4160-BFA0-4A247819AFAF}" srcOrd="0" destOrd="0" presId="urn:microsoft.com/office/officeart/2005/8/layout/vList4#1"/>
    <dgm:cxn modelId="{3CEFA46E-ECE0-4D83-B112-D03A24CC6D52}" type="presParOf" srcId="{CC19ECA2-86A7-4D3D-8502-93957BC85DDD}" destId="{6644389E-CE1F-4E8A-84B7-4E8EB82D223A}" srcOrd="1" destOrd="0" presId="urn:microsoft.com/office/officeart/2005/8/layout/vList4#1"/>
    <dgm:cxn modelId="{3CD82526-E276-42D8-B2C0-CC59276C491B}" type="presParOf" srcId="{CC19ECA2-86A7-4D3D-8502-93957BC85DDD}" destId="{6D55614A-5F1D-4CA6-9656-77651C974D89}" srcOrd="2" destOrd="0" presId="urn:microsoft.com/office/officeart/2005/8/layout/vList4#1"/>
    <dgm:cxn modelId="{22299BB6-9175-47F7-BF5C-86A794596595}" type="presParOf" srcId="{A48FEB43-3377-48A5-8009-0BD95201E760}" destId="{6FA292CF-5ED3-4F79-8863-C0EFB4316C95}" srcOrd="1" destOrd="0" presId="urn:microsoft.com/office/officeart/2005/8/layout/vList4#1"/>
    <dgm:cxn modelId="{5AF91E2B-383D-4069-9E26-4FF77822E56F}" type="presParOf" srcId="{A48FEB43-3377-48A5-8009-0BD95201E760}" destId="{CEB9400A-DEC6-4244-8788-6B384148CC35}" srcOrd="2" destOrd="0" presId="urn:microsoft.com/office/officeart/2005/8/layout/vList4#1"/>
    <dgm:cxn modelId="{3D6F442F-D74B-47FB-A2FE-EE3F17DD9A35}" type="presParOf" srcId="{CEB9400A-DEC6-4244-8788-6B384148CC35}" destId="{D43B5CE4-A54F-477B-9338-F7E656C7CD75}" srcOrd="0" destOrd="0" presId="urn:microsoft.com/office/officeart/2005/8/layout/vList4#1"/>
    <dgm:cxn modelId="{6120A325-C965-4753-A053-F61EEA497A56}" type="presParOf" srcId="{CEB9400A-DEC6-4244-8788-6B384148CC35}" destId="{44B43979-32B8-4A30-9C61-3F45FE376D00}" srcOrd="1" destOrd="0" presId="urn:microsoft.com/office/officeart/2005/8/layout/vList4#1"/>
    <dgm:cxn modelId="{4826F9B3-54E8-40E6-9EB9-CFD7FFB2B6AF}" type="presParOf" srcId="{CEB9400A-DEC6-4244-8788-6B384148CC35}" destId="{910ADDF1-E425-4372-A23C-89C1FD84C745}"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38689A-3A0B-409D-817B-523FB69E143F}" type="doc">
      <dgm:prSet loTypeId="urn:microsoft.com/office/officeart/2005/8/layout/process1" loCatId="process" qsTypeId="urn:microsoft.com/office/officeart/2005/8/quickstyle/simple1" qsCatId="simple" csTypeId="urn:microsoft.com/office/officeart/2005/8/colors/accent5_1" csCatId="accent5" phldr="1"/>
      <dgm:spPr/>
    </dgm:pt>
    <dgm:pt modelId="{EDEBD59B-81B8-466B-87E2-BCEF916A061C}">
      <dgm:prSet phldrT="[Texto]" custT="1"/>
      <dgm:spPr/>
      <dgm:t>
        <a:bodyPr/>
        <a:lstStyle/>
        <a:p>
          <a:r>
            <a:rPr lang="es-ES" sz="2000" dirty="0" smtClean="0"/>
            <a:t>Establecimientos que no reciben aportes regulares del Estado.</a:t>
          </a:r>
        </a:p>
        <a:p>
          <a:r>
            <a:rPr lang="es-ES" sz="2000" dirty="0" smtClean="0">
              <a:solidFill>
                <a:srgbClr val="C00000"/>
              </a:solidFill>
            </a:rPr>
            <a:t>Derecho de opción</a:t>
          </a:r>
        </a:p>
        <a:p>
          <a:r>
            <a:rPr lang="es-ES" sz="2000" dirty="0" smtClean="0">
              <a:solidFill>
                <a:srgbClr val="C00000"/>
              </a:solidFill>
            </a:rPr>
            <a:t>Art. 2</a:t>
          </a:r>
          <a:endParaRPr lang="es-ES" sz="2000" dirty="0">
            <a:solidFill>
              <a:srgbClr val="C00000"/>
            </a:solidFill>
          </a:endParaRPr>
        </a:p>
      </dgm:t>
    </dgm:pt>
    <dgm:pt modelId="{9ACC2927-C25C-4617-875B-EEEB77787DEC}" type="parTrans" cxnId="{FF3D15B5-0B49-4A52-80E4-F0EA2E8751D5}">
      <dgm:prSet/>
      <dgm:spPr/>
      <dgm:t>
        <a:bodyPr/>
        <a:lstStyle/>
        <a:p>
          <a:endParaRPr lang="es-ES"/>
        </a:p>
      </dgm:t>
    </dgm:pt>
    <dgm:pt modelId="{5E1228AB-9298-4C89-A104-459C4C11D0DE}" type="sibTrans" cxnId="{FF3D15B5-0B49-4A52-80E4-F0EA2E8751D5}">
      <dgm:prSet/>
      <dgm:spPr>
        <a:solidFill>
          <a:schemeClr val="accent1">
            <a:lumMod val="75000"/>
          </a:schemeClr>
        </a:solidFill>
      </dgm:spPr>
      <dgm:t>
        <a:bodyPr/>
        <a:lstStyle/>
        <a:p>
          <a:endParaRPr lang="es-ES"/>
        </a:p>
      </dgm:t>
    </dgm:pt>
    <dgm:pt modelId="{93ECB8E7-820A-4530-96D1-26ACF1455563}">
      <dgm:prSet phldrT="[Texto]" custT="1"/>
      <dgm:spPr/>
      <dgm:t>
        <a:bodyPr/>
        <a:lstStyle/>
        <a:p>
          <a:r>
            <a:rPr lang="es-ES" sz="2400" dirty="0" smtClean="0">
              <a:solidFill>
                <a:srgbClr val="C00000"/>
              </a:solidFill>
            </a:rPr>
            <a:t>Autorización de Funcionamiento</a:t>
          </a:r>
        </a:p>
        <a:p>
          <a:r>
            <a:rPr lang="es-ES" sz="2400" dirty="0" smtClean="0">
              <a:solidFill>
                <a:schemeClr val="accent5">
                  <a:lumMod val="50000"/>
                </a:schemeClr>
              </a:solidFill>
            </a:rPr>
            <a:t>Reconocimiento Oficial del Estado </a:t>
          </a:r>
          <a:endParaRPr lang="es-ES" sz="2400" dirty="0">
            <a:solidFill>
              <a:schemeClr val="accent5">
                <a:lumMod val="50000"/>
              </a:schemeClr>
            </a:solidFill>
          </a:endParaRPr>
        </a:p>
      </dgm:t>
    </dgm:pt>
    <dgm:pt modelId="{7E307AE6-D94C-4586-A45B-7B71F11CEC32}" type="parTrans" cxnId="{90A65A0E-94B3-479D-B459-A52C1E2364A6}">
      <dgm:prSet/>
      <dgm:spPr/>
      <dgm:t>
        <a:bodyPr/>
        <a:lstStyle/>
        <a:p>
          <a:endParaRPr lang="es-ES"/>
        </a:p>
      </dgm:t>
    </dgm:pt>
    <dgm:pt modelId="{5C23F588-FA46-4C75-AA0B-E128B96F4225}" type="sibTrans" cxnId="{90A65A0E-94B3-479D-B459-A52C1E2364A6}">
      <dgm:prSet/>
      <dgm:spPr/>
      <dgm:t>
        <a:bodyPr/>
        <a:lstStyle/>
        <a:p>
          <a:endParaRPr lang="es-ES"/>
        </a:p>
      </dgm:t>
    </dgm:pt>
    <dgm:pt modelId="{F6EE3218-C9CE-4B56-801E-489CD3201920}" type="pres">
      <dgm:prSet presAssocID="{5838689A-3A0B-409D-817B-523FB69E143F}" presName="Name0" presStyleCnt="0">
        <dgm:presLayoutVars>
          <dgm:dir/>
          <dgm:resizeHandles val="exact"/>
        </dgm:presLayoutVars>
      </dgm:prSet>
      <dgm:spPr/>
    </dgm:pt>
    <dgm:pt modelId="{B3F77DCF-C9BA-4AED-BCE4-91C58621864A}" type="pres">
      <dgm:prSet presAssocID="{EDEBD59B-81B8-466B-87E2-BCEF916A061C}" presName="node" presStyleLbl="node1" presStyleIdx="0" presStyleCnt="2">
        <dgm:presLayoutVars>
          <dgm:bulletEnabled val="1"/>
        </dgm:presLayoutVars>
      </dgm:prSet>
      <dgm:spPr/>
      <dgm:t>
        <a:bodyPr/>
        <a:lstStyle/>
        <a:p>
          <a:endParaRPr lang="es-ES"/>
        </a:p>
      </dgm:t>
    </dgm:pt>
    <dgm:pt modelId="{542FF597-A6D1-4C59-BC7B-CBE8394BFD25}" type="pres">
      <dgm:prSet presAssocID="{5E1228AB-9298-4C89-A104-459C4C11D0DE}" presName="sibTrans" presStyleLbl="sibTrans2D1" presStyleIdx="0" presStyleCnt="1"/>
      <dgm:spPr/>
      <dgm:t>
        <a:bodyPr/>
        <a:lstStyle/>
        <a:p>
          <a:endParaRPr lang="es-ES"/>
        </a:p>
      </dgm:t>
    </dgm:pt>
    <dgm:pt modelId="{8BF4434E-B9A3-4D2C-9F9C-2DC2A68E52E3}" type="pres">
      <dgm:prSet presAssocID="{5E1228AB-9298-4C89-A104-459C4C11D0DE}" presName="connectorText" presStyleLbl="sibTrans2D1" presStyleIdx="0" presStyleCnt="1"/>
      <dgm:spPr/>
      <dgm:t>
        <a:bodyPr/>
        <a:lstStyle/>
        <a:p>
          <a:endParaRPr lang="es-ES"/>
        </a:p>
      </dgm:t>
    </dgm:pt>
    <dgm:pt modelId="{E9580E7B-7939-474E-8E57-07338A9B181D}" type="pres">
      <dgm:prSet presAssocID="{93ECB8E7-820A-4530-96D1-26ACF1455563}" presName="node" presStyleLbl="node1" presStyleIdx="1" presStyleCnt="2">
        <dgm:presLayoutVars>
          <dgm:bulletEnabled val="1"/>
        </dgm:presLayoutVars>
      </dgm:prSet>
      <dgm:spPr/>
      <dgm:t>
        <a:bodyPr/>
        <a:lstStyle/>
        <a:p>
          <a:endParaRPr lang="es-ES"/>
        </a:p>
      </dgm:t>
    </dgm:pt>
  </dgm:ptLst>
  <dgm:cxnLst>
    <dgm:cxn modelId="{5F0175A1-41FC-3744-96B6-65354D5FB047}" type="presOf" srcId="{5838689A-3A0B-409D-817B-523FB69E143F}" destId="{F6EE3218-C9CE-4B56-801E-489CD3201920}" srcOrd="0" destOrd="0" presId="urn:microsoft.com/office/officeart/2005/8/layout/process1"/>
    <dgm:cxn modelId="{73C9A62C-2700-B84B-B067-7F8F0871B9A3}" type="presOf" srcId="{5E1228AB-9298-4C89-A104-459C4C11D0DE}" destId="{542FF597-A6D1-4C59-BC7B-CBE8394BFD25}" srcOrd="0" destOrd="0" presId="urn:microsoft.com/office/officeart/2005/8/layout/process1"/>
    <dgm:cxn modelId="{C5D17447-98F8-3A4E-858C-F782268F66CA}" type="presOf" srcId="{EDEBD59B-81B8-466B-87E2-BCEF916A061C}" destId="{B3F77DCF-C9BA-4AED-BCE4-91C58621864A}" srcOrd="0" destOrd="0" presId="urn:microsoft.com/office/officeart/2005/8/layout/process1"/>
    <dgm:cxn modelId="{90A65A0E-94B3-479D-B459-A52C1E2364A6}" srcId="{5838689A-3A0B-409D-817B-523FB69E143F}" destId="{93ECB8E7-820A-4530-96D1-26ACF1455563}" srcOrd="1" destOrd="0" parTransId="{7E307AE6-D94C-4586-A45B-7B71F11CEC32}" sibTransId="{5C23F588-FA46-4C75-AA0B-E128B96F4225}"/>
    <dgm:cxn modelId="{EB022474-3490-C14F-B176-74A299DDEBE7}" type="presOf" srcId="{93ECB8E7-820A-4530-96D1-26ACF1455563}" destId="{E9580E7B-7939-474E-8E57-07338A9B181D}" srcOrd="0" destOrd="0" presId="urn:microsoft.com/office/officeart/2005/8/layout/process1"/>
    <dgm:cxn modelId="{314AF7F6-213C-7649-AD69-A0BA4C75A5CE}" type="presOf" srcId="{5E1228AB-9298-4C89-A104-459C4C11D0DE}" destId="{8BF4434E-B9A3-4D2C-9F9C-2DC2A68E52E3}" srcOrd="1" destOrd="0" presId="urn:microsoft.com/office/officeart/2005/8/layout/process1"/>
    <dgm:cxn modelId="{FF3D15B5-0B49-4A52-80E4-F0EA2E8751D5}" srcId="{5838689A-3A0B-409D-817B-523FB69E143F}" destId="{EDEBD59B-81B8-466B-87E2-BCEF916A061C}" srcOrd="0" destOrd="0" parTransId="{9ACC2927-C25C-4617-875B-EEEB77787DEC}" sibTransId="{5E1228AB-9298-4C89-A104-459C4C11D0DE}"/>
    <dgm:cxn modelId="{4615CCBC-4286-8546-8D5A-4696E3776C27}" type="presParOf" srcId="{F6EE3218-C9CE-4B56-801E-489CD3201920}" destId="{B3F77DCF-C9BA-4AED-BCE4-91C58621864A}" srcOrd="0" destOrd="0" presId="urn:microsoft.com/office/officeart/2005/8/layout/process1"/>
    <dgm:cxn modelId="{A695B349-87F3-3446-B2C2-D38D6E2022EA}" type="presParOf" srcId="{F6EE3218-C9CE-4B56-801E-489CD3201920}" destId="{542FF597-A6D1-4C59-BC7B-CBE8394BFD25}" srcOrd="1" destOrd="0" presId="urn:microsoft.com/office/officeart/2005/8/layout/process1"/>
    <dgm:cxn modelId="{C921B093-D0AA-3B47-BEB0-A3588DD32AC6}" type="presParOf" srcId="{542FF597-A6D1-4C59-BC7B-CBE8394BFD25}" destId="{8BF4434E-B9A3-4D2C-9F9C-2DC2A68E52E3}" srcOrd="0" destOrd="0" presId="urn:microsoft.com/office/officeart/2005/8/layout/process1"/>
    <dgm:cxn modelId="{6DEDE388-6B82-F04C-8472-CEE507165FC0}" type="presParOf" srcId="{F6EE3218-C9CE-4B56-801E-489CD3201920}" destId="{E9580E7B-7939-474E-8E57-07338A9B181D}" srcOrd="2" destOrd="0" presId="urn:microsoft.com/office/officeart/2005/8/layout/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E1971C-1F89-B542-BC5A-0DCC02C83CBE}" type="doc">
      <dgm:prSet loTypeId="urn:microsoft.com/office/officeart/2005/8/layout/hProcess7#3" loCatId="" qsTypeId="urn:microsoft.com/office/officeart/2005/8/quickstyle/simple2" qsCatId="simple" csTypeId="urn:microsoft.com/office/officeart/2005/8/colors/accent2_1" csCatId="accent2" phldr="1"/>
      <dgm:spPr/>
      <dgm:t>
        <a:bodyPr/>
        <a:lstStyle/>
        <a:p>
          <a:endParaRPr lang="es-ES_tradnl"/>
        </a:p>
      </dgm:t>
    </dgm:pt>
    <dgm:pt modelId="{1E791DDE-F21A-9443-9F73-4CB167181DA4}">
      <dgm:prSet phldrT="[Texto]" custT="1"/>
      <dgm:spPr/>
      <dgm:t>
        <a:bodyPr/>
        <a:lstStyle/>
        <a:p>
          <a:r>
            <a:rPr lang="es-ES_tradnl" sz="2800" dirty="0" smtClean="0">
              <a:solidFill>
                <a:srgbClr val="C00000"/>
              </a:solidFill>
            </a:rPr>
            <a:t>¿Dónde?</a:t>
          </a:r>
          <a:endParaRPr lang="es-ES_tradnl" sz="2800" dirty="0">
            <a:solidFill>
              <a:srgbClr val="C00000"/>
            </a:solidFill>
          </a:endParaRPr>
        </a:p>
      </dgm:t>
    </dgm:pt>
    <dgm:pt modelId="{7FC95C39-BCA4-DD47-A00F-FB37D61306DC}" type="parTrans" cxnId="{2F2FFF02-9913-BA47-8912-4B275AFE79B8}">
      <dgm:prSet/>
      <dgm:spPr/>
      <dgm:t>
        <a:bodyPr/>
        <a:lstStyle/>
        <a:p>
          <a:endParaRPr lang="es-ES_tradnl"/>
        </a:p>
      </dgm:t>
    </dgm:pt>
    <dgm:pt modelId="{932F1DD4-59AE-2A4C-8F17-82F5EC28AA4B}" type="sibTrans" cxnId="{2F2FFF02-9913-BA47-8912-4B275AFE79B8}">
      <dgm:prSet/>
      <dgm:spPr/>
      <dgm:t>
        <a:bodyPr/>
        <a:lstStyle/>
        <a:p>
          <a:endParaRPr lang="es-ES_tradnl"/>
        </a:p>
      </dgm:t>
    </dgm:pt>
    <dgm:pt modelId="{56871F76-4B3E-0747-B448-9B3CE9442471}">
      <dgm:prSet phldrT="[Texto]"/>
      <dgm:spPr/>
      <dgm:t>
        <a:bodyPr/>
        <a:lstStyle/>
        <a:p>
          <a:pPr algn="just"/>
          <a:r>
            <a:rPr lang="es-CL" dirty="0" smtClean="0"/>
            <a:t>Se obtiene ingresando una solicitud </a:t>
          </a:r>
          <a:r>
            <a:rPr lang="es-CL" b="1" dirty="0" smtClean="0"/>
            <a:t>ante la Secretaría Regional Ministerial de Educación </a:t>
          </a:r>
          <a:r>
            <a:rPr lang="es-CL" dirty="0" smtClean="0"/>
            <a:t>de la región correspondiente, la que deberá ir acompañada de todos los antecedentes fundantes, establecidos tanto en la ley N°20.832/2015 como en el Decreto Supremo N°128/2017 del Ministerio de Educación, la que podrá presentarse en cualquier época del año.</a:t>
          </a:r>
          <a:endParaRPr lang="es-ES_tradnl" dirty="0"/>
        </a:p>
      </dgm:t>
    </dgm:pt>
    <dgm:pt modelId="{9B649065-5D76-6441-B9DC-6D57675951E1}" type="parTrans" cxnId="{8E9D75D4-F875-E54E-B28D-0015097D7AEA}">
      <dgm:prSet/>
      <dgm:spPr/>
      <dgm:t>
        <a:bodyPr/>
        <a:lstStyle/>
        <a:p>
          <a:endParaRPr lang="es-ES_tradnl"/>
        </a:p>
      </dgm:t>
    </dgm:pt>
    <dgm:pt modelId="{2782235D-45C4-3E43-9989-947200B89DFD}" type="sibTrans" cxnId="{8E9D75D4-F875-E54E-B28D-0015097D7AEA}">
      <dgm:prSet/>
      <dgm:spPr/>
      <dgm:t>
        <a:bodyPr/>
        <a:lstStyle/>
        <a:p>
          <a:endParaRPr lang="es-ES_tradnl"/>
        </a:p>
      </dgm:t>
    </dgm:pt>
    <dgm:pt modelId="{AA0EC942-2B7C-D643-96DA-4111DB8E4864}">
      <dgm:prSet phldrT="[Texto]" custT="1"/>
      <dgm:spPr/>
      <dgm:t>
        <a:bodyPr/>
        <a:lstStyle/>
        <a:p>
          <a:r>
            <a:rPr lang="es-ES_tradnl" sz="2800" dirty="0" smtClean="0">
              <a:solidFill>
                <a:srgbClr val="C00000"/>
              </a:solidFill>
            </a:rPr>
            <a:t>Plazos</a:t>
          </a:r>
          <a:endParaRPr lang="es-ES_tradnl" sz="2800" dirty="0">
            <a:solidFill>
              <a:srgbClr val="C00000"/>
            </a:solidFill>
          </a:endParaRPr>
        </a:p>
      </dgm:t>
    </dgm:pt>
    <dgm:pt modelId="{F7B661AC-A395-B641-B479-86850775D35D}" type="parTrans" cxnId="{90881978-CB04-694B-B2E3-F7207185F2A7}">
      <dgm:prSet/>
      <dgm:spPr/>
      <dgm:t>
        <a:bodyPr/>
        <a:lstStyle/>
        <a:p>
          <a:endParaRPr lang="es-ES_tradnl"/>
        </a:p>
      </dgm:t>
    </dgm:pt>
    <dgm:pt modelId="{2A183ABB-8C14-9C49-ADA2-DF3E3C6B893C}" type="sibTrans" cxnId="{90881978-CB04-694B-B2E3-F7207185F2A7}">
      <dgm:prSet/>
      <dgm:spPr/>
      <dgm:t>
        <a:bodyPr/>
        <a:lstStyle/>
        <a:p>
          <a:endParaRPr lang="es-ES_tradnl"/>
        </a:p>
      </dgm:t>
    </dgm:pt>
    <dgm:pt modelId="{9F1AF519-DA8D-254B-B1A8-7EA72C685306}">
      <dgm:prSet phldrT="[Texto]"/>
      <dgm:spPr/>
      <dgm:t>
        <a:bodyPr/>
        <a:lstStyle/>
        <a:p>
          <a:pPr algn="just"/>
          <a:r>
            <a:rPr lang="es-CL" dirty="0" smtClean="0"/>
            <a:t>Los establecimientos de Educación Parvularia que se encontraban en funcionamiento antes del 01 de enero de 2017, contarán con un plazo de adecuación para obtener la Autorización de Funcionamiento (o el Reconocimiento Oficial del Estado), </a:t>
          </a:r>
          <a:r>
            <a:rPr lang="es-CL" b="1" dirty="0" smtClean="0"/>
            <a:t>hasta el 27 de agosto de 2019</a:t>
          </a:r>
          <a:r>
            <a:rPr lang="es-CL" dirty="0" smtClean="0"/>
            <a:t>. </a:t>
          </a:r>
          <a:endParaRPr lang="es-ES_tradnl" dirty="0"/>
        </a:p>
      </dgm:t>
    </dgm:pt>
    <dgm:pt modelId="{CED9D782-507D-5340-97B6-A7CF9BCB71D7}" type="parTrans" cxnId="{7F7FCD70-C16B-7245-B2D3-ACDDF6D5E6DC}">
      <dgm:prSet/>
      <dgm:spPr/>
      <dgm:t>
        <a:bodyPr/>
        <a:lstStyle/>
        <a:p>
          <a:endParaRPr lang="es-ES_tradnl"/>
        </a:p>
      </dgm:t>
    </dgm:pt>
    <dgm:pt modelId="{8E44B89B-8566-8546-8730-8CE40C816F01}" type="sibTrans" cxnId="{7F7FCD70-C16B-7245-B2D3-ACDDF6D5E6DC}">
      <dgm:prSet/>
      <dgm:spPr/>
      <dgm:t>
        <a:bodyPr/>
        <a:lstStyle/>
        <a:p>
          <a:endParaRPr lang="es-ES_tradnl"/>
        </a:p>
      </dgm:t>
    </dgm:pt>
    <dgm:pt modelId="{6403BFA4-B42A-9440-9828-4998643CF59E}">
      <dgm:prSet phldrT="[Texto]" custT="1"/>
      <dgm:spPr/>
      <dgm:t>
        <a:bodyPr/>
        <a:lstStyle/>
        <a:p>
          <a:r>
            <a:rPr lang="es-ES_tradnl" sz="2800" dirty="0" smtClean="0">
              <a:solidFill>
                <a:srgbClr val="C00000"/>
              </a:solidFill>
            </a:rPr>
            <a:t>Plazos</a:t>
          </a:r>
          <a:endParaRPr lang="es-ES_tradnl" sz="2800" dirty="0">
            <a:solidFill>
              <a:srgbClr val="C00000"/>
            </a:solidFill>
          </a:endParaRPr>
        </a:p>
      </dgm:t>
    </dgm:pt>
    <dgm:pt modelId="{0E30DBA4-B78A-A849-95E9-A4A38303D2BD}" type="parTrans" cxnId="{16F8A8DC-4E25-1444-979D-22CA7D23532F}">
      <dgm:prSet/>
      <dgm:spPr/>
      <dgm:t>
        <a:bodyPr/>
        <a:lstStyle/>
        <a:p>
          <a:endParaRPr lang="es-ES_tradnl"/>
        </a:p>
      </dgm:t>
    </dgm:pt>
    <dgm:pt modelId="{0CB89B66-A28D-2441-A1B0-4C38218A0E17}" type="sibTrans" cxnId="{16F8A8DC-4E25-1444-979D-22CA7D23532F}">
      <dgm:prSet/>
      <dgm:spPr/>
      <dgm:t>
        <a:bodyPr/>
        <a:lstStyle/>
        <a:p>
          <a:endParaRPr lang="es-ES_tradnl"/>
        </a:p>
      </dgm:t>
    </dgm:pt>
    <dgm:pt modelId="{1A9227F8-6BF5-9748-BF99-20ADC9EFEABA}">
      <dgm:prSet phldrT="[Texto]"/>
      <dgm:spPr/>
      <dgm:t>
        <a:bodyPr/>
        <a:lstStyle/>
        <a:p>
          <a:pPr algn="just"/>
          <a:r>
            <a:rPr lang="es-CL" dirty="0" smtClean="0"/>
            <a:t>Desde la fecha de  entrada en vigencia del Decreto Supremo N°128 (9 de febreo de 2018), los establecimientos educacionales de Educación Parvularia particulares </a:t>
          </a:r>
          <a:r>
            <a:rPr lang="es-CL" b="1" dirty="0" smtClean="0"/>
            <a:t>nuevos</a:t>
          </a:r>
          <a:r>
            <a:rPr lang="es-CL" dirty="0" smtClean="0"/>
            <a:t>, sólo podrán iniciar funciones, publicitarse y realizar matrículas, una vez obtenida la Autorización de Funcionamiento.</a:t>
          </a:r>
          <a:endParaRPr lang="es-ES_tradnl" dirty="0"/>
        </a:p>
      </dgm:t>
    </dgm:pt>
    <dgm:pt modelId="{502F43F7-3CF9-984A-97A1-401211DB5E40}" type="parTrans" cxnId="{67C32FBC-A275-D04F-AC51-32B6D0CC6CE6}">
      <dgm:prSet/>
      <dgm:spPr/>
      <dgm:t>
        <a:bodyPr/>
        <a:lstStyle/>
        <a:p>
          <a:endParaRPr lang="es-ES_tradnl"/>
        </a:p>
      </dgm:t>
    </dgm:pt>
    <dgm:pt modelId="{14736FA3-375A-FA49-8969-010B2171E14E}" type="sibTrans" cxnId="{67C32FBC-A275-D04F-AC51-32B6D0CC6CE6}">
      <dgm:prSet/>
      <dgm:spPr/>
      <dgm:t>
        <a:bodyPr/>
        <a:lstStyle/>
        <a:p>
          <a:endParaRPr lang="es-ES_tradnl"/>
        </a:p>
      </dgm:t>
    </dgm:pt>
    <dgm:pt modelId="{8423B083-8474-8842-AB98-14C8427909AC}" type="pres">
      <dgm:prSet presAssocID="{63E1971C-1F89-B542-BC5A-0DCC02C83CBE}" presName="Name0" presStyleCnt="0">
        <dgm:presLayoutVars>
          <dgm:dir/>
          <dgm:animLvl val="lvl"/>
          <dgm:resizeHandles val="exact"/>
        </dgm:presLayoutVars>
      </dgm:prSet>
      <dgm:spPr/>
      <dgm:t>
        <a:bodyPr/>
        <a:lstStyle/>
        <a:p>
          <a:endParaRPr lang="es-ES_tradnl"/>
        </a:p>
      </dgm:t>
    </dgm:pt>
    <dgm:pt modelId="{6F037A24-9D8B-F847-8275-95AB7BC597E3}" type="pres">
      <dgm:prSet presAssocID="{1E791DDE-F21A-9443-9F73-4CB167181DA4}" presName="compositeNode" presStyleCnt="0">
        <dgm:presLayoutVars>
          <dgm:bulletEnabled val="1"/>
        </dgm:presLayoutVars>
      </dgm:prSet>
      <dgm:spPr/>
    </dgm:pt>
    <dgm:pt modelId="{FF0BE2F1-F83A-3843-898E-FD153151E8EA}" type="pres">
      <dgm:prSet presAssocID="{1E791DDE-F21A-9443-9F73-4CB167181DA4}" presName="bgRect" presStyleLbl="node1" presStyleIdx="0" presStyleCnt="3"/>
      <dgm:spPr/>
      <dgm:t>
        <a:bodyPr/>
        <a:lstStyle/>
        <a:p>
          <a:endParaRPr lang="es-ES_tradnl"/>
        </a:p>
      </dgm:t>
    </dgm:pt>
    <dgm:pt modelId="{DA967400-04CE-654B-99C2-2139B016BD35}" type="pres">
      <dgm:prSet presAssocID="{1E791DDE-F21A-9443-9F73-4CB167181DA4}" presName="parentNode" presStyleLbl="node1" presStyleIdx="0" presStyleCnt="3">
        <dgm:presLayoutVars>
          <dgm:chMax val="0"/>
          <dgm:bulletEnabled val="1"/>
        </dgm:presLayoutVars>
      </dgm:prSet>
      <dgm:spPr/>
      <dgm:t>
        <a:bodyPr/>
        <a:lstStyle/>
        <a:p>
          <a:endParaRPr lang="es-ES_tradnl"/>
        </a:p>
      </dgm:t>
    </dgm:pt>
    <dgm:pt modelId="{FE377C8E-C01E-CF42-8C09-B0F173CCDDD8}" type="pres">
      <dgm:prSet presAssocID="{1E791DDE-F21A-9443-9F73-4CB167181DA4}" presName="childNode" presStyleLbl="node1" presStyleIdx="0" presStyleCnt="3">
        <dgm:presLayoutVars>
          <dgm:bulletEnabled val="1"/>
        </dgm:presLayoutVars>
      </dgm:prSet>
      <dgm:spPr/>
      <dgm:t>
        <a:bodyPr/>
        <a:lstStyle/>
        <a:p>
          <a:endParaRPr lang="es-ES_tradnl"/>
        </a:p>
      </dgm:t>
    </dgm:pt>
    <dgm:pt modelId="{08659A24-0D3A-4149-BA88-716D2795A4CC}" type="pres">
      <dgm:prSet presAssocID="{932F1DD4-59AE-2A4C-8F17-82F5EC28AA4B}" presName="hSp" presStyleCnt="0"/>
      <dgm:spPr/>
    </dgm:pt>
    <dgm:pt modelId="{F33DC867-C48B-4343-A701-42FBD33D8932}" type="pres">
      <dgm:prSet presAssocID="{932F1DD4-59AE-2A4C-8F17-82F5EC28AA4B}" presName="vProcSp" presStyleCnt="0"/>
      <dgm:spPr/>
    </dgm:pt>
    <dgm:pt modelId="{12BAFBCC-5021-BB4C-8FAE-0A24E564C3E2}" type="pres">
      <dgm:prSet presAssocID="{932F1DD4-59AE-2A4C-8F17-82F5EC28AA4B}" presName="vSp1" presStyleCnt="0"/>
      <dgm:spPr/>
    </dgm:pt>
    <dgm:pt modelId="{5E89B5F5-CEB3-C446-81B3-A28C128CFD94}" type="pres">
      <dgm:prSet presAssocID="{932F1DD4-59AE-2A4C-8F17-82F5EC28AA4B}" presName="simulatedConn" presStyleLbl="solidFgAcc1" presStyleIdx="0" presStyleCnt="2"/>
      <dgm:spPr/>
    </dgm:pt>
    <dgm:pt modelId="{345AC4D4-08BD-7745-A60D-05975445961B}" type="pres">
      <dgm:prSet presAssocID="{932F1DD4-59AE-2A4C-8F17-82F5EC28AA4B}" presName="vSp2" presStyleCnt="0"/>
      <dgm:spPr/>
    </dgm:pt>
    <dgm:pt modelId="{F00F03A4-AEFC-CA41-98C9-5F0FFD7BC4B9}" type="pres">
      <dgm:prSet presAssocID="{932F1DD4-59AE-2A4C-8F17-82F5EC28AA4B}" presName="sibTrans" presStyleCnt="0"/>
      <dgm:spPr/>
    </dgm:pt>
    <dgm:pt modelId="{450AB6BD-93F1-734A-8088-4C034A7A015B}" type="pres">
      <dgm:prSet presAssocID="{AA0EC942-2B7C-D643-96DA-4111DB8E4864}" presName="compositeNode" presStyleCnt="0">
        <dgm:presLayoutVars>
          <dgm:bulletEnabled val="1"/>
        </dgm:presLayoutVars>
      </dgm:prSet>
      <dgm:spPr/>
    </dgm:pt>
    <dgm:pt modelId="{CF51E03E-4B15-5E4F-880B-A95F9EBAFA68}" type="pres">
      <dgm:prSet presAssocID="{AA0EC942-2B7C-D643-96DA-4111DB8E4864}" presName="bgRect" presStyleLbl="node1" presStyleIdx="1" presStyleCnt="3"/>
      <dgm:spPr/>
      <dgm:t>
        <a:bodyPr/>
        <a:lstStyle/>
        <a:p>
          <a:endParaRPr lang="es-ES_tradnl"/>
        </a:p>
      </dgm:t>
    </dgm:pt>
    <dgm:pt modelId="{735ED262-CC53-8A46-BAC3-0519414A6DA3}" type="pres">
      <dgm:prSet presAssocID="{AA0EC942-2B7C-D643-96DA-4111DB8E4864}" presName="parentNode" presStyleLbl="node1" presStyleIdx="1" presStyleCnt="3">
        <dgm:presLayoutVars>
          <dgm:chMax val="0"/>
          <dgm:bulletEnabled val="1"/>
        </dgm:presLayoutVars>
      </dgm:prSet>
      <dgm:spPr/>
      <dgm:t>
        <a:bodyPr/>
        <a:lstStyle/>
        <a:p>
          <a:endParaRPr lang="es-ES_tradnl"/>
        </a:p>
      </dgm:t>
    </dgm:pt>
    <dgm:pt modelId="{D8C560CE-7F43-F248-9464-14BBA2A9FB33}" type="pres">
      <dgm:prSet presAssocID="{AA0EC942-2B7C-D643-96DA-4111DB8E4864}" presName="childNode" presStyleLbl="node1" presStyleIdx="1" presStyleCnt="3">
        <dgm:presLayoutVars>
          <dgm:bulletEnabled val="1"/>
        </dgm:presLayoutVars>
      </dgm:prSet>
      <dgm:spPr/>
      <dgm:t>
        <a:bodyPr/>
        <a:lstStyle/>
        <a:p>
          <a:endParaRPr lang="es-ES_tradnl"/>
        </a:p>
      </dgm:t>
    </dgm:pt>
    <dgm:pt modelId="{9CCCCA7A-0C60-9A41-9CD8-C4B225C13A8C}" type="pres">
      <dgm:prSet presAssocID="{2A183ABB-8C14-9C49-ADA2-DF3E3C6B893C}" presName="hSp" presStyleCnt="0"/>
      <dgm:spPr/>
    </dgm:pt>
    <dgm:pt modelId="{4F2EA752-1A17-BB4D-8007-C246C8667B19}" type="pres">
      <dgm:prSet presAssocID="{2A183ABB-8C14-9C49-ADA2-DF3E3C6B893C}" presName="vProcSp" presStyleCnt="0"/>
      <dgm:spPr/>
    </dgm:pt>
    <dgm:pt modelId="{C9DE7430-EB4D-D94F-83E5-B913F6FA3339}" type="pres">
      <dgm:prSet presAssocID="{2A183ABB-8C14-9C49-ADA2-DF3E3C6B893C}" presName="vSp1" presStyleCnt="0"/>
      <dgm:spPr/>
    </dgm:pt>
    <dgm:pt modelId="{0D775234-3E19-B64C-AFF7-CF1F98093105}" type="pres">
      <dgm:prSet presAssocID="{2A183ABB-8C14-9C49-ADA2-DF3E3C6B893C}" presName="simulatedConn" presStyleLbl="solidFgAcc1" presStyleIdx="1" presStyleCnt="2"/>
      <dgm:spPr/>
    </dgm:pt>
    <dgm:pt modelId="{B94EC1BA-AAEE-7744-9076-372DACB577A1}" type="pres">
      <dgm:prSet presAssocID="{2A183ABB-8C14-9C49-ADA2-DF3E3C6B893C}" presName="vSp2" presStyleCnt="0"/>
      <dgm:spPr/>
    </dgm:pt>
    <dgm:pt modelId="{01F16F38-7F02-1F45-A9D3-1801B484AC7C}" type="pres">
      <dgm:prSet presAssocID="{2A183ABB-8C14-9C49-ADA2-DF3E3C6B893C}" presName="sibTrans" presStyleCnt="0"/>
      <dgm:spPr/>
    </dgm:pt>
    <dgm:pt modelId="{F8BD2E96-FC34-0B42-B4B8-17A63EF09475}" type="pres">
      <dgm:prSet presAssocID="{6403BFA4-B42A-9440-9828-4998643CF59E}" presName="compositeNode" presStyleCnt="0">
        <dgm:presLayoutVars>
          <dgm:bulletEnabled val="1"/>
        </dgm:presLayoutVars>
      </dgm:prSet>
      <dgm:spPr/>
    </dgm:pt>
    <dgm:pt modelId="{DB66B571-7AAB-1D46-9AD8-54D3E92178BC}" type="pres">
      <dgm:prSet presAssocID="{6403BFA4-B42A-9440-9828-4998643CF59E}" presName="bgRect" presStyleLbl="node1" presStyleIdx="2" presStyleCnt="3"/>
      <dgm:spPr/>
      <dgm:t>
        <a:bodyPr/>
        <a:lstStyle/>
        <a:p>
          <a:endParaRPr lang="es-ES_tradnl"/>
        </a:p>
      </dgm:t>
    </dgm:pt>
    <dgm:pt modelId="{7EA30624-4ADB-2544-883E-A00CB6CF5372}" type="pres">
      <dgm:prSet presAssocID="{6403BFA4-B42A-9440-9828-4998643CF59E}" presName="parentNode" presStyleLbl="node1" presStyleIdx="2" presStyleCnt="3">
        <dgm:presLayoutVars>
          <dgm:chMax val="0"/>
          <dgm:bulletEnabled val="1"/>
        </dgm:presLayoutVars>
      </dgm:prSet>
      <dgm:spPr/>
      <dgm:t>
        <a:bodyPr/>
        <a:lstStyle/>
        <a:p>
          <a:endParaRPr lang="es-ES_tradnl"/>
        </a:p>
      </dgm:t>
    </dgm:pt>
    <dgm:pt modelId="{BC9F5958-DA20-E046-BD69-9BB7C17B0FF5}" type="pres">
      <dgm:prSet presAssocID="{6403BFA4-B42A-9440-9828-4998643CF59E}" presName="childNode" presStyleLbl="node1" presStyleIdx="2" presStyleCnt="3">
        <dgm:presLayoutVars>
          <dgm:bulletEnabled val="1"/>
        </dgm:presLayoutVars>
      </dgm:prSet>
      <dgm:spPr/>
      <dgm:t>
        <a:bodyPr/>
        <a:lstStyle/>
        <a:p>
          <a:endParaRPr lang="es-ES_tradnl"/>
        </a:p>
      </dgm:t>
    </dgm:pt>
  </dgm:ptLst>
  <dgm:cxnLst>
    <dgm:cxn modelId="{7F7FCD70-C16B-7245-B2D3-ACDDF6D5E6DC}" srcId="{AA0EC942-2B7C-D643-96DA-4111DB8E4864}" destId="{9F1AF519-DA8D-254B-B1A8-7EA72C685306}" srcOrd="0" destOrd="0" parTransId="{CED9D782-507D-5340-97B6-A7CF9BCB71D7}" sibTransId="{8E44B89B-8566-8546-8730-8CE40C816F01}"/>
    <dgm:cxn modelId="{8E9D75D4-F875-E54E-B28D-0015097D7AEA}" srcId="{1E791DDE-F21A-9443-9F73-4CB167181DA4}" destId="{56871F76-4B3E-0747-B448-9B3CE9442471}" srcOrd="0" destOrd="0" parTransId="{9B649065-5D76-6441-B9DC-6D57675951E1}" sibTransId="{2782235D-45C4-3E43-9989-947200B89DFD}"/>
    <dgm:cxn modelId="{C1249E8C-B030-554F-A2E8-D22BD8133D3C}" type="presOf" srcId="{56871F76-4B3E-0747-B448-9B3CE9442471}" destId="{FE377C8E-C01E-CF42-8C09-B0F173CCDDD8}" srcOrd="0" destOrd="0" presId="urn:microsoft.com/office/officeart/2005/8/layout/hProcess7#3"/>
    <dgm:cxn modelId="{D6C0D27F-F4C7-6C4E-9D82-281AC6D82ECB}" type="presOf" srcId="{AA0EC942-2B7C-D643-96DA-4111DB8E4864}" destId="{735ED262-CC53-8A46-BAC3-0519414A6DA3}" srcOrd="1" destOrd="0" presId="urn:microsoft.com/office/officeart/2005/8/layout/hProcess7#3"/>
    <dgm:cxn modelId="{BD0B0C43-4FA7-C546-B957-E527E9E5E80D}" type="presOf" srcId="{AA0EC942-2B7C-D643-96DA-4111DB8E4864}" destId="{CF51E03E-4B15-5E4F-880B-A95F9EBAFA68}" srcOrd="0" destOrd="0" presId="urn:microsoft.com/office/officeart/2005/8/layout/hProcess7#3"/>
    <dgm:cxn modelId="{1C7B5BD0-C424-8A4E-A655-2A6140A148AA}" type="presOf" srcId="{1A9227F8-6BF5-9748-BF99-20ADC9EFEABA}" destId="{BC9F5958-DA20-E046-BD69-9BB7C17B0FF5}" srcOrd="0" destOrd="0" presId="urn:microsoft.com/office/officeart/2005/8/layout/hProcess7#3"/>
    <dgm:cxn modelId="{53360243-B014-964B-9116-031F9B77360A}" type="presOf" srcId="{63E1971C-1F89-B542-BC5A-0DCC02C83CBE}" destId="{8423B083-8474-8842-AB98-14C8427909AC}" srcOrd="0" destOrd="0" presId="urn:microsoft.com/office/officeart/2005/8/layout/hProcess7#3"/>
    <dgm:cxn modelId="{2F2FFF02-9913-BA47-8912-4B275AFE79B8}" srcId="{63E1971C-1F89-B542-BC5A-0DCC02C83CBE}" destId="{1E791DDE-F21A-9443-9F73-4CB167181DA4}" srcOrd="0" destOrd="0" parTransId="{7FC95C39-BCA4-DD47-A00F-FB37D61306DC}" sibTransId="{932F1DD4-59AE-2A4C-8F17-82F5EC28AA4B}"/>
    <dgm:cxn modelId="{3B6A788C-52A2-C143-B4C3-860AAEA4CB66}" type="presOf" srcId="{6403BFA4-B42A-9440-9828-4998643CF59E}" destId="{DB66B571-7AAB-1D46-9AD8-54D3E92178BC}" srcOrd="0" destOrd="0" presId="urn:microsoft.com/office/officeart/2005/8/layout/hProcess7#3"/>
    <dgm:cxn modelId="{6D9872DE-8864-0743-B97B-80C8B7B931D7}" type="presOf" srcId="{1E791DDE-F21A-9443-9F73-4CB167181DA4}" destId="{DA967400-04CE-654B-99C2-2139B016BD35}" srcOrd="1" destOrd="0" presId="urn:microsoft.com/office/officeart/2005/8/layout/hProcess7#3"/>
    <dgm:cxn modelId="{6CF35245-A315-EA43-BAF3-535E2BAED44F}" type="presOf" srcId="{1E791DDE-F21A-9443-9F73-4CB167181DA4}" destId="{FF0BE2F1-F83A-3843-898E-FD153151E8EA}" srcOrd="0" destOrd="0" presId="urn:microsoft.com/office/officeart/2005/8/layout/hProcess7#3"/>
    <dgm:cxn modelId="{2F01F4DD-07CA-DA47-A972-F6594D6364FF}" type="presOf" srcId="{9F1AF519-DA8D-254B-B1A8-7EA72C685306}" destId="{D8C560CE-7F43-F248-9464-14BBA2A9FB33}" srcOrd="0" destOrd="0" presId="urn:microsoft.com/office/officeart/2005/8/layout/hProcess7#3"/>
    <dgm:cxn modelId="{16F8A8DC-4E25-1444-979D-22CA7D23532F}" srcId="{63E1971C-1F89-B542-BC5A-0DCC02C83CBE}" destId="{6403BFA4-B42A-9440-9828-4998643CF59E}" srcOrd="2" destOrd="0" parTransId="{0E30DBA4-B78A-A849-95E9-A4A38303D2BD}" sibTransId="{0CB89B66-A28D-2441-A1B0-4C38218A0E17}"/>
    <dgm:cxn modelId="{64E35496-ECBB-D442-81ED-3D4E002FF5EC}" type="presOf" srcId="{6403BFA4-B42A-9440-9828-4998643CF59E}" destId="{7EA30624-4ADB-2544-883E-A00CB6CF5372}" srcOrd="1" destOrd="0" presId="urn:microsoft.com/office/officeart/2005/8/layout/hProcess7#3"/>
    <dgm:cxn modelId="{67C32FBC-A275-D04F-AC51-32B6D0CC6CE6}" srcId="{6403BFA4-B42A-9440-9828-4998643CF59E}" destId="{1A9227F8-6BF5-9748-BF99-20ADC9EFEABA}" srcOrd="0" destOrd="0" parTransId="{502F43F7-3CF9-984A-97A1-401211DB5E40}" sibTransId="{14736FA3-375A-FA49-8969-010B2171E14E}"/>
    <dgm:cxn modelId="{90881978-CB04-694B-B2E3-F7207185F2A7}" srcId="{63E1971C-1F89-B542-BC5A-0DCC02C83CBE}" destId="{AA0EC942-2B7C-D643-96DA-4111DB8E4864}" srcOrd="1" destOrd="0" parTransId="{F7B661AC-A395-B641-B479-86850775D35D}" sibTransId="{2A183ABB-8C14-9C49-ADA2-DF3E3C6B893C}"/>
    <dgm:cxn modelId="{7787D5D7-C7AE-5144-AD0F-D278B733AD22}" type="presParOf" srcId="{8423B083-8474-8842-AB98-14C8427909AC}" destId="{6F037A24-9D8B-F847-8275-95AB7BC597E3}" srcOrd="0" destOrd="0" presId="urn:microsoft.com/office/officeart/2005/8/layout/hProcess7#3"/>
    <dgm:cxn modelId="{9CA46602-D46B-CC43-8C32-0CC2EF08FACD}" type="presParOf" srcId="{6F037A24-9D8B-F847-8275-95AB7BC597E3}" destId="{FF0BE2F1-F83A-3843-898E-FD153151E8EA}" srcOrd="0" destOrd="0" presId="urn:microsoft.com/office/officeart/2005/8/layout/hProcess7#3"/>
    <dgm:cxn modelId="{DD8E7D32-3583-D84F-AFED-8A4F0F360767}" type="presParOf" srcId="{6F037A24-9D8B-F847-8275-95AB7BC597E3}" destId="{DA967400-04CE-654B-99C2-2139B016BD35}" srcOrd="1" destOrd="0" presId="urn:microsoft.com/office/officeart/2005/8/layout/hProcess7#3"/>
    <dgm:cxn modelId="{CA26AE38-4CF1-FB47-9794-2D91C707A730}" type="presParOf" srcId="{6F037A24-9D8B-F847-8275-95AB7BC597E3}" destId="{FE377C8E-C01E-CF42-8C09-B0F173CCDDD8}" srcOrd="2" destOrd="0" presId="urn:microsoft.com/office/officeart/2005/8/layout/hProcess7#3"/>
    <dgm:cxn modelId="{60467D59-1EEA-C447-8223-A98C58B9B8CE}" type="presParOf" srcId="{8423B083-8474-8842-AB98-14C8427909AC}" destId="{08659A24-0D3A-4149-BA88-716D2795A4CC}" srcOrd="1" destOrd="0" presId="urn:microsoft.com/office/officeart/2005/8/layout/hProcess7#3"/>
    <dgm:cxn modelId="{561C5FB0-CDA2-1242-8562-E35940394E9E}" type="presParOf" srcId="{8423B083-8474-8842-AB98-14C8427909AC}" destId="{F33DC867-C48B-4343-A701-42FBD33D8932}" srcOrd="2" destOrd="0" presId="urn:microsoft.com/office/officeart/2005/8/layout/hProcess7#3"/>
    <dgm:cxn modelId="{20C27345-6C49-6C4D-844B-0D864B89F46B}" type="presParOf" srcId="{F33DC867-C48B-4343-A701-42FBD33D8932}" destId="{12BAFBCC-5021-BB4C-8FAE-0A24E564C3E2}" srcOrd="0" destOrd="0" presId="urn:microsoft.com/office/officeart/2005/8/layout/hProcess7#3"/>
    <dgm:cxn modelId="{C4B37462-8CEC-644C-8A8B-A3F485E671F3}" type="presParOf" srcId="{F33DC867-C48B-4343-A701-42FBD33D8932}" destId="{5E89B5F5-CEB3-C446-81B3-A28C128CFD94}" srcOrd="1" destOrd="0" presId="urn:microsoft.com/office/officeart/2005/8/layout/hProcess7#3"/>
    <dgm:cxn modelId="{4499997C-117D-364F-BC1F-A2011F66D536}" type="presParOf" srcId="{F33DC867-C48B-4343-A701-42FBD33D8932}" destId="{345AC4D4-08BD-7745-A60D-05975445961B}" srcOrd="2" destOrd="0" presId="urn:microsoft.com/office/officeart/2005/8/layout/hProcess7#3"/>
    <dgm:cxn modelId="{337FB9FB-33F6-7744-A12A-722C9660CACC}" type="presParOf" srcId="{8423B083-8474-8842-AB98-14C8427909AC}" destId="{F00F03A4-AEFC-CA41-98C9-5F0FFD7BC4B9}" srcOrd="3" destOrd="0" presId="urn:microsoft.com/office/officeart/2005/8/layout/hProcess7#3"/>
    <dgm:cxn modelId="{EC7A43DC-BA03-164F-8DD8-20E90F660BEE}" type="presParOf" srcId="{8423B083-8474-8842-AB98-14C8427909AC}" destId="{450AB6BD-93F1-734A-8088-4C034A7A015B}" srcOrd="4" destOrd="0" presId="urn:microsoft.com/office/officeart/2005/8/layout/hProcess7#3"/>
    <dgm:cxn modelId="{99514D14-CA4B-C74E-B64E-7B93DA6CC51D}" type="presParOf" srcId="{450AB6BD-93F1-734A-8088-4C034A7A015B}" destId="{CF51E03E-4B15-5E4F-880B-A95F9EBAFA68}" srcOrd="0" destOrd="0" presId="urn:microsoft.com/office/officeart/2005/8/layout/hProcess7#3"/>
    <dgm:cxn modelId="{4C330A61-BE93-3643-AFD5-3BE248C74FB8}" type="presParOf" srcId="{450AB6BD-93F1-734A-8088-4C034A7A015B}" destId="{735ED262-CC53-8A46-BAC3-0519414A6DA3}" srcOrd="1" destOrd="0" presId="urn:microsoft.com/office/officeart/2005/8/layout/hProcess7#3"/>
    <dgm:cxn modelId="{E0234F63-AFA1-9048-BFF4-ADEEE9437CEA}" type="presParOf" srcId="{450AB6BD-93F1-734A-8088-4C034A7A015B}" destId="{D8C560CE-7F43-F248-9464-14BBA2A9FB33}" srcOrd="2" destOrd="0" presId="urn:microsoft.com/office/officeart/2005/8/layout/hProcess7#3"/>
    <dgm:cxn modelId="{0F37F6D5-3377-9440-B784-B8BF9F4C7E80}" type="presParOf" srcId="{8423B083-8474-8842-AB98-14C8427909AC}" destId="{9CCCCA7A-0C60-9A41-9CD8-C4B225C13A8C}" srcOrd="5" destOrd="0" presId="urn:microsoft.com/office/officeart/2005/8/layout/hProcess7#3"/>
    <dgm:cxn modelId="{40966DA0-5420-BC42-A39F-D2BE515D7D8E}" type="presParOf" srcId="{8423B083-8474-8842-AB98-14C8427909AC}" destId="{4F2EA752-1A17-BB4D-8007-C246C8667B19}" srcOrd="6" destOrd="0" presId="urn:microsoft.com/office/officeart/2005/8/layout/hProcess7#3"/>
    <dgm:cxn modelId="{B02F92E0-E375-4D4D-9E4B-CA89059FF368}" type="presParOf" srcId="{4F2EA752-1A17-BB4D-8007-C246C8667B19}" destId="{C9DE7430-EB4D-D94F-83E5-B913F6FA3339}" srcOrd="0" destOrd="0" presId="urn:microsoft.com/office/officeart/2005/8/layout/hProcess7#3"/>
    <dgm:cxn modelId="{4EA95F29-FBAD-C248-A646-4546C5615678}" type="presParOf" srcId="{4F2EA752-1A17-BB4D-8007-C246C8667B19}" destId="{0D775234-3E19-B64C-AFF7-CF1F98093105}" srcOrd="1" destOrd="0" presId="urn:microsoft.com/office/officeart/2005/8/layout/hProcess7#3"/>
    <dgm:cxn modelId="{A871F522-761D-7C41-B1ED-ECD688CD3A13}" type="presParOf" srcId="{4F2EA752-1A17-BB4D-8007-C246C8667B19}" destId="{B94EC1BA-AAEE-7744-9076-372DACB577A1}" srcOrd="2" destOrd="0" presId="urn:microsoft.com/office/officeart/2005/8/layout/hProcess7#3"/>
    <dgm:cxn modelId="{30981AEF-4C6A-6142-BD43-8DB31D13E2DF}" type="presParOf" srcId="{8423B083-8474-8842-AB98-14C8427909AC}" destId="{01F16F38-7F02-1F45-A9D3-1801B484AC7C}" srcOrd="7" destOrd="0" presId="urn:microsoft.com/office/officeart/2005/8/layout/hProcess7#3"/>
    <dgm:cxn modelId="{AAED0A08-2F5A-154C-9502-91F4E0D42130}" type="presParOf" srcId="{8423B083-8474-8842-AB98-14C8427909AC}" destId="{F8BD2E96-FC34-0B42-B4B8-17A63EF09475}" srcOrd="8" destOrd="0" presId="urn:microsoft.com/office/officeart/2005/8/layout/hProcess7#3"/>
    <dgm:cxn modelId="{2991736B-25B9-C24E-893B-15531B89EBA9}" type="presParOf" srcId="{F8BD2E96-FC34-0B42-B4B8-17A63EF09475}" destId="{DB66B571-7AAB-1D46-9AD8-54D3E92178BC}" srcOrd="0" destOrd="0" presId="urn:microsoft.com/office/officeart/2005/8/layout/hProcess7#3"/>
    <dgm:cxn modelId="{4D385D4B-27D6-0A43-9DAC-6DC894A4E478}" type="presParOf" srcId="{F8BD2E96-FC34-0B42-B4B8-17A63EF09475}" destId="{7EA30624-4ADB-2544-883E-A00CB6CF5372}" srcOrd="1" destOrd="0" presId="urn:microsoft.com/office/officeart/2005/8/layout/hProcess7#3"/>
    <dgm:cxn modelId="{A1ED4535-B453-9D4A-B51A-8D5083D13773}" type="presParOf" srcId="{F8BD2E96-FC34-0B42-B4B8-17A63EF09475}" destId="{BC9F5958-DA20-E046-BD69-9BB7C17B0FF5}" srcOrd="2" destOrd="0" presId="urn:microsoft.com/office/officeart/2005/8/layout/hProcess7#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691990-A0BE-A345-9AC1-88C6430823EA}" type="doc">
      <dgm:prSet loTypeId="urn:microsoft.com/office/officeart/2005/8/layout/cycle7" loCatId="process" qsTypeId="urn:microsoft.com/office/officeart/2005/8/quickstyle/simple3" qsCatId="simple" csTypeId="urn:microsoft.com/office/officeart/2005/8/colors/accent1_5" csCatId="accent1" phldr="1"/>
      <dgm:spPr/>
      <dgm:t>
        <a:bodyPr/>
        <a:lstStyle/>
        <a:p>
          <a:endParaRPr lang="es-ES_tradnl"/>
        </a:p>
      </dgm:t>
    </dgm:pt>
    <dgm:pt modelId="{F0A5233D-358F-2142-93D3-516BE136A2B2}">
      <dgm:prSet phldrT="[Texto]"/>
      <dgm:spPr/>
      <dgm:t>
        <a:bodyPr/>
        <a:lstStyle/>
        <a:p>
          <a:r>
            <a:rPr lang="es-ES_tradnl" dirty="0" smtClean="0"/>
            <a:t>Jurídicos</a:t>
          </a:r>
          <a:endParaRPr lang="es-ES_tradnl" dirty="0"/>
        </a:p>
      </dgm:t>
    </dgm:pt>
    <dgm:pt modelId="{D144C832-B25C-1946-B31C-3345CB8ADEB0}" type="parTrans" cxnId="{2A8696AB-A73F-5845-893B-306ACEA8C919}">
      <dgm:prSet/>
      <dgm:spPr/>
      <dgm:t>
        <a:bodyPr/>
        <a:lstStyle/>
        <a:p>
          <a:endParaRPr lang="es-ES_tradnl"/>
        </a:p>
      </dgm:t>
    </dgm:pt>
    <dgm:pt modelId="{71507316-6CE7-A446-B7ED-2812A27BC49D}" type="sibTrans" cxnId="{2A8696AB-A73F-5845-893B-306ACEA8C919}">
      <dgm:prSet/>
      <dgm:spPr/>
      <dgm:t>
        <a:bodyPr/>
        <a:lstStyle/>
        <a:p>
          <a:endParaRPr lang="es-ES_tradnl"/>
        </a:p>
      </dgm:t>
    </dgm:pt>
    <dgm:pt modelId="{F28DABAF-B691-B243-9F7C-2024DEEFCAA1}">
      <dgm:prSet phldrT="[Texto]"/>
      <dgm:spPr/>
      <dgm:t>
        <a:bodyPr/>
        <a:lstStyle/>
        <a:p>
          <a:r>
            <a:rPr lang="es-ES_tradnl" dirty="0" smtClean="0"/>
            <a:t>Técnico Pedagógicos</a:t>
          </a:r>
          <a:endParaRPr lang="es-ES_tradnl" dirty="0"/>
        </a:p>
      </dgm:t>
    </dgm:pt>
    <dgm:pt modelId="{1C343518-5B2A-A347-B76B-7B00A5186FD1}" type="parTrans" cxnId="{51A255C3-DEFA-BD46-8626-C0AF269FC33A}">
      <dgm:prSet/>
      <dgm:spPr/>
      <dgm:t>
        <a:bodyPr/>
        <a:lstStyle/>
        <a:p>
          <a:endParaRPr lang="es-ES_tradnl"/>
        </a:p>
      </dgm:t>
    </dgm:pt>
    <dgm:pt modelId="{B34C7E4F-4D5B-DA45-AB92-933C2C092E72}" type="sibTrans" cxnId="{51A255C3-DEFA-BD46-8626-C0AF269FC33A}">
      <dgm:prSet/>
      <dgm:spPr/>
      <dgm:t>
        <a:bodyPr/>
        <a:lstStyle/>
        <a:p>
          <a:endParaRPr lang="es-ES_tradnl"/>
        </a:p>
      </dgm:t>
    </dgm:pt>
    <dgm:pt modelId="{10DA3516-A365-7A4F-8387-25199B60F92B}">
      <dgm:prSet phldrT="[Texto]"/>
      <dgm:spPr/>
      <dgm:t>
        <a:bodyPr/>
        <a:lstStyle/>
        <a:p>
          <a:r>
            <a:rPr lang="es-ES_tradnl" dirty="0" smtClean="0"/>
            <a:t>Infraestructura</a:t>
          </a:r>
          <a:endParaRPr lang="es-ES_tradnl" dirty="0"/>
        </a:p>
      </dgm:t>
    </dgm:pt>
    <dgm:pt modelId="{062F62F0-FF9F-CC4F-83CB-C7BA7F67F179}" type="parTrans" cxnId="{BCE7F275-168D-8445-8D82-9E6FB0EA15A4}">
      <dgm:prSet/>
      <dgm:spPr/>
      <dgm:t>
        <a:bodyPr/>
        <a:lstStyle/>
        <a:p>
          <a:endParaRPr lang="es-ES_tradnl"/>
        </a:p>
      </dgm:t>
    </dgm:pt>
    <dgm:pt modelId="{B9E9C681-F52B-CD4C-8BE6-50F69C297B72}" type="sibTrans" cxnId="{BCE7F275-168D-8445-8D82-9E6FB0EA15A4}">
      <dgm:prSet/>
      <dgm:spPr/>
      <dgm:t>
        <a:bodyPr/>
        <a:lstStyle/>
        <a:p>
          <a:endParaRPr lang="es-ES_tradnl"/>
        </a:p>
      </dgm:t>
    </dgm:pt>
    <dgm:pt modelId="{6BE0119D-60B7-7846-A326-038CE51792D2}" type="pres">
      <dgm:prSet presAssocID="{E3691990-A0BE-A345-9AC1-88C6430823EA}" presName="Name0" presStyleCnt="0">
        <dgm:presLayoutVars>
          <dgm:dir/>
          <dgm:resizeHandles val="exact"/>
        </dgm:presLayoutVars>
      </dgm:prSet>
      <dgm:spPr/>
      <dgm:t>
        <a:bodyPr/>
        <a:lstStyle/>
        <a:p>
          <a:endParaRPr lang="es-ES_tradnl"/>
        </a:p>
      </dgm:t>
    </dgm:pt>
    <dgm:pt modelId="{D9334C99-B4FE-D24E-9D8C-9961A54DA7D8}" type="pres">
      <dgm:prSet presAssocID="{F0A5233D-358F-2142-93D3-516BE136A2B2}" presName="node" presStyleLbl="node1" presStyleIdx="0" presStyleCnt="3">
        <dgm:presLayoutVars>
          <dgm:bulletEnabled val="1"/>
        </dgm:presLayoutVars>
      </dgm:prSet>
      <dgm:spPr/>
      <dgm:t>
        <a:bodyPr/>
        <a:lstStyle/>
        <a:p>
          <a:endParaRPr lang="es-ES_tradnl"/>
        </a:p>
      </dgm:t>
    </dgm:pt>
    <dgm:pt modelId="{341A773F-263F-0F46-948B-C8D0080EEDF5}" type="pres">
      <dgm:prSet presAssocID="{71507316-6CE7-A446-B7ED-2812A27BC49D}" presName="sibTrans" presStyleLbl="sibTrans2D1" presStyleIdx="0" presStyleCnt="3"/>
      <dgm:spPr/>
      <dgm:t>
        <a:bodyPr/>
        <a:lstStyle/>
        <a:p>
          <a:endParaRPr lang="es-ES_tradnl"/>
        </a:p>
      </dgm:t>
    </dgm:pt>
    <dgm:pt modelId="{90C218FE-5C69-034D-8051-FFE7923B8180}" type="pres">
      <dgm:prSet presAssocID="{71507316-6CE7-A446-B7ED-2812A27BC49D}" presName="connectorText" presStyleLbl="sibTrans2D1" presStyleIdx="0" presStyleCnt="3"/>
      <dgm:spPr/>
      <dgm:t>
        <a:bodyPr/>
        <a:lstStyle/>
        <a:p>
          <a:endParaRPr lang="es-ES_tradnl"/>
        </a:p>
      </dgm:t>
    </dgm:pt>
    <dgm:pt modelId="{B100A802-FC12-AD45-A7BC-8B4B189A9C20}" type="pres">
      <dgm:prSet presAssocID="{F28DABAF-B691-B243-9F7C-2024DEEFCAA1}" presName="node" presStyleLbl="node1" presStyleIdx="1" presStyleCnt="3">
        <dgm:presLayoutVars>
          <dgm:bulletEnabled val="1"/>
        </dgm:presLayoutVars>
      </dgm:prSet>
      <dgm:spPr/>
      <dgm:t>
        <a:bodyPr/>
        <a:lstStyle/>
        <a:p>
          <a:endParaRPr lang="es-ES_tradnl"/>
        </a:p>
      </dgm:t>
    </dgm:pt>
    <dgm:pt modelId="{82DF3F76-ECF9-EB4F-BA18-2B94A9C0242A}" type="pres">
      <dgm:prSet presAssocID="{B34C7E4F-4D5B-DA45-AB92-933C2C092E72}" presName="sibTrans" presStyleLbl="sibTrans2D1" presStyleIdx="1" presStyleCnt="3"/>
      <dgm:spPr/>
      <dgm:t>
        <a:bodyPr/>
        <a:lstStyle/>
        <a:p>
          <a:endParaRPr lang="es-ES_tradnl"/>
        </a:p>
      </dgm:t>
    </dgm:pt>
    <dgm:pt modelId="{5D9CBE46-E914-5140-907B-37287DF3F507}" type="pres">
      <dgm:prSet presAssocID="{B34C7E4F-4D5B-DA45-AB92-933C2C092E72}" presName="connectorText" presStyleLbl="sibTrans2D1" presStyleIdx="1" presStyleCnt="3"/>
      <dgm:spPr/>
      <dgm:t>
        <a:bodyPr/>
        <a:lstStyle/>
        <a:p>
          <a:endParaRPr lang="es-ES_tradnl"/>
        </a:p>
      </dgm:t>
    </dgm:pt>
    <dgm:pt modelId="{D7680E7C-2501-8F4A-AEFB-2B6D1B0DED43}" type="pres">
      <dgm:prSet presAssocID="{10DA3516-A365-7A4F-8387-25199B60F92B}" presName="node" presStyleLbl="node1" presStyleIdx="2" presStyleCnt="3">
        <dgm:presLayoutVars>
          <dgm:bulletEnabled val="1"/>
        </dgm:presLayoutVars>
      </dgm:prSet>
      <dgm:spPr/>
      <dgm:t>
        <a:bodyPr/>
        <a:lstStyle/>
        <a:p>
          <a:endParaRPr lang="es-ES_tradnl"/>
        </a:p>
      </dgm:t>
    </dgm:pt>
    <dgm:pt modelId="{48996230-E26D-C84E-805B-732145DEA0B2}" type="pres">
      <dgm:prSet presAssocID="{B9E9C681-F52B-CD4C-8BE6-50F69C297B72}" presName="sibTrans" presStyleLbl="sibTrans2D1" presStyleIdx="2" presStyleCnt="3"/>
      <dgm:spPr/>
      <dgm:t>
        <a:bodyPr/>
        <a:lstStyle/>
        <a:p>
          <a:endParaRPr lang="es-ES_tradnl"/>
        </a:p>
      </dgm:t>
    </dgm:pt>
    <dgm:pt modelId="{E65E6532-97C8-514F-9622-A74486026123}" type="pres">
      <dgm:prSet presAssocID="{B9E9C681-F52B-CD4C-8BE6-50F69C297B72}" presName="connectorText" presStyleLbl="sibTrans2D1" presStyleIdx="2" presStyleCnt="3"/>
      <dgm:spPr/>
      <dgm:t>
        <a:bodyPr/>
        <a:lstStyle/>
        <a:p>
          <a:endParaRPr lang="es-ES_tradnl"/>
        </a:p>
      </dgm:t>
    </dgm:pt>
  </dgm:ptLst>
  <dgm:cxnLst>
    <dgm:cxn modelId="{51A255C3-DEFA-BD46-8626-C0AF269FC33A}" srcId="{E3691990-A0BE-A345-9AC1-88C6430823EA}" destId="{F28DABAF-B691-B243-9F7C-2024DEEFCAA1}" srcOrd="1" destOrd="0" parTransId="{1C343518-5B2A-A347-B76B-7B00A5186FD1}" sibTransId="{B34C7E4F-4D5B-DA45-AB92-933C2C092E72}"/>
    <dgm:cxn modelId="{DFDCA07A-0AD9-9C4D-B481-AD4FCE2ABB07}" type="presOf" srcId="{10DA3516-A365-7A4F-8387-25199B60F92B}" destId="{D7680E7C-2501-8F4A-AEFB-2B6D1B0DED43}" srcOrd="0" destOrd="0" presId="urn:microsoft.com/office/officeart/2005/8/layout/cycle7"/>
    <dgm:cxn modelId="{490983CA-D163-7F45-BBE1-2CE142F69622}" type="presOf" srcId="{F0A5233D-358F-2142-93D3-516BE136A2B2}" destId="{D9334C99-B4FE-D24E-9D8C-9961A54DA7D8}" srcOrd="0" destOrd="0" presId="urn:microsoft.com/office/officeart/2005/8/layout/cycle7"/>
    <dgm:cxn modelId="{B4036CC5-6D1B-6D42-B24E-0A21FF9AF379}" type="presOf" srcId="{71507316-6CE7-A446-B7ED-2812A27BC49D}" destId="{341A773F-263F-0F46-948B-C8D0080EEDF5}" srcOrd="0" destOrd="0" presId="urn:microsoft.com/office/officeart/2005/8/layout/cycle7"/>
    <dgm:cxn modelId="{2265EBD6-98D4-DF4D-A35F-C8D3D4C11249}" type="presOf" srcId="{B9E9C681-F52B-CD4C-8BE6-50F69C297B72}" destId="{48996230-E26D-C84E-805B-732145DEA0B2}" srcOrd="0" destOrd="0" presId="urn:microsoft.com/office/officeart/2005/8/layout/cycle7"/>
    <dgm:cxn modelId="{D71A051B-4BD5-C64A-A399-4188B830EBD9}" type="presOf" srcId="{B9E9C681-F52B-CD4C-8BE6-50F69C297B72}" destId="{E65E6532-97C8-514F-9622-A74486026123}" srcOrd="1" destOrd="0" presId="urn:microsoft.com/office/officeart/2005/8/layout/cycle7"/>
    <dgm:cxn modelId="{6B2A6424-48E5-6446-BD71-1BCC287F6569}" type="presOf" srcId="{E3691990-A0BE-A345-9AC1-88C6430823EA}" destId="{6BE0119D-60B7-7846-A326-038CE51792D2}" srcOrd="0" destOrd="0" presId="urn:microsoft.com/office/officeart/2005/8/layout/cycle7"/>
    <dgm:cxn modelId="{2A8696AB-A73F-5845-893B-306ACEA8C919}" srcId="{E3691990-A0BE-A345-9AC1-88C6430823EA}" destId="{F0A5233D-358F-2142-93D3-516BE136A2B2}" srcOrd="0" destOrd="0" parTransId="{D144C832-B25C-1946-B31C-3345CB8ADEB0}" sibTransId="{71507316-6CE7-A446-B7ED-2812A27BC49D}"/>
    <dgm:cxn modelId="{BCE7F275-168D-8445-8D82-9E6FB0EA15A4}" srcId="{E3691990-A0BE-A345-9AC1-88C6430823EA}" destId="{10DA3516-A365-7A4F-8387-25199B60F92B}" srcOrd="2" destOrd="0" parTransId="{062F62F0-FF9F-CC4F-83CB-C7BA7F67F179}" sibTransId="{B9E9C681-F52B-CD4C-8BE6-50F69C297B72}"/>
    <dgm:cxn modelId="{ADCD80B2-B63C-4E40-BC97-B4119F115739}" type="presOf" srcId="{71507316-6CE7-A446-B7ED-2812A27BC49D}" destId="{90C218FE-5C69-034D-8051-FFE7923B8180}" srcOrd="1" destOrd="0" presId="urn:microsoft.com/office/officeart/2005/8/layout/cycle7"/>
    <dgm:cxn modelId="{CF4AABF2-B471-9844-BBBB-8D1928C31C3F}" type="presOf" srcId="{F28DABAF-B691-B243-9F7C-2024DEEFCAA1}" destId="{B100A802-FC12-AD45-A7BC-8B4B189A9C20}" srcOrd="0" destOrd="0" presId="urn:microsoft.com/office/officeart/2005/8/layout/cycle7"/>
    <dgm:cxn modelId="{9E0CDF97-B167-4D4D-BFF4-F6F52F195F7C}" type="presOf" srcId="{B34C7E4F-4D5B-DA45-AB92-933C2C092E72}" destId="{82DF3F76-ECF9-EB4F-BA18-2B94A9C0242A}" srcOrd="0" destOrd="0" presId="urn:microsoft.com/office/officeart/2005/8/layout/cycle7"/>
    <dgm:cxn modelId="{EBA38C2E-CD25-FC4D-918E-24CDDC259C34}" type="presOf" srcId="{B34C7E4F-4D5B-DA45-AB92-933C2C092E72}" destId="{5D9CBE46-E914-5140-907B-37287DF3F507}" srcOrd="1" destOrd="0" presId="urn:microsoft.com/office/officeart/2005/8/layout/cycle7"/>
    <dgm:cxn modelId="{F96EAC68-7DF2-AD4C-A7DF-D25898C3A1A3}" type="presParOf" srcId="{6BE0119D-60B7-7846-A326-038CE51792D2}" destId="{D9334C99-B4FE-D24E-9D8C-9961A54DA7D8}" srcOrd="0" destOrd="0" presId="urn:microsoft.com/office/officeart/2005/8/layout/cycle7"/>
    <dgm:cxn modelId="{855D348C-9A24-284A-9316-CC8439061AC2}" type="presParOf" srcId="{6BE0119D-60B7-7846-A326-038CE51792D2}" destId="{341A773F-263F-0F46-948B-C8D0080EEDF5}" srcOrd="1" destOrd="0" presId="urn:microsoft.com/office/officeart/2005/8/layout/cycle7"/>
    <dgm:cxn modelId="{008163C1-D75C-6445-A6BB-EB3598F6FA9F}" type="presParOf" srcId="{341A773F-263F-0F46-948B-C8D0080EEDF5}" destId="{90C218FE-5C69-034D-8051-FFE7923B8180}" srcOrd="0" destOrd="0" presId="urn:microsoft.com/office/officeart/2005/8/layout/cycle7"/>
    <dgm:cxn modelId="{E00F73B3-7EA4-944C-999A-E5AAD0C08DD7}" type="presParOf" srcId="{6BE0119D-60B7-7846-A326-038CE51792D2}" destId="{B100A802-FC12-AD45-A7BC-8B4B189A9C20}" srcOrd="2" destOrd="0" presId="urn:microsoft.com/office/officeart/2005/8/layout/cycle7"/>
    <dgm:cxn modelId="{D01CD941-415F-734C-AD76-ECE492657BB4}" type="presParOf" srcId="{6BE0119D-60B7-7846-A326-038CE51792D2}" destId="{82DF3F76-ECF9-EB4F-BA18-2B94A9C0242A}" srcOrd="3" destOrd="0" presId="urn:microsoft.com/office/officeart/2005/8/layout/cycle7"/>
    <dgm:cxn modelId="{058A8815-2262-4A44-899C-9D58D33552EA}" type="presParOf" srcId="{82DF3F76-ECF9-EB4F-BA18-2B94A9C0242A}" destId="{5D9CBE46-E914-5140-907B-37287DF3F507}" srcOrd="0" destOrd="0" presId="urn:microsoft.com/office/officeart/2005/8/layout/cycle7"/>
    <dgm:cxn modelId="{E2E81D4C-BE8A-7945-9269-BD98E59AEAA8}" type="presParOf" srcId="{6BE0119D-60B7-7846-A326-038CE51792D2}" destId="{D7680E7C-2501-8F4A-AEFB-2B6D1B0DED43}" srcOrd="4" destOrd="0" presId="urn:microsoft.com/office/officeart/2005/8/layout/cycle7"/>
    <dgm:cxn modelId="{DA8E6C28-C71C-6F42-94A4-FB18520E0714}" type="presParOf" srcId="{6BE0119D-60B7-7846-A326-038CE51792D2}" destId="{48996230-E26D-C84E-805B-732145DEA0B2}" srcOrd="5" destOrd="0" presId="urn:microsoft.com/office/officeart/2005/8/layout/cycle7"/>
    <dgm:cxn modelId="{6954D648-3171-E14E-94CB-92A591633514}" type="presParOf" srcId="{48996230-E26D-C84E-805B-732145DEA0B2}" destId="{E65E6532-97C8-514F-9622-A74486026123}" srcOrd="0" destOrd="0" presId="urn:microsoft.com/office/officeart/2005/8/layout/cycle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31A3C7-61FD-40D9-B450-C7DECFB9AE42}"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3D8F8747-52C5-41EC-913B-2DAF197B90D4}">
      <dgm:prSet phldrT="[Texto]" custT="1"/>
      <dgm:spPr/>
      <dgm:t>
        <a:bodyPr/>
        <a:lstStyle/>
        <a:p>
          <a:pPr algn="just"/>
          <a:r>
            <a:rPr lang="es-ES" sz="2400" dirty="0" smtClean="0"/>
            <a:t>Sostenedor: Persona natural o jurídica de derecho público o privado cuyo objeto social único sea la Educación (EEP Institucionales).</a:t>
          </a:r>
          <a:endParaRPr lang="es-ES" sz="2400" dirty="0"/>
        </a:p>
      </dgm:t>
    </dgm:pt>
    <dgm:pt modelId="{F6977C3E-0677-42BF-B7CC-68D8FAE20B65}" type="parTrans" cxnId="{160DEC94-6EFA-46C3-869F-FADD5AE32E12}">
      <dgm:prSet/>
      <dgm:spPr/>
      <dgm:t>
        <a:bodyPr/>
        <a:lstStyle/>
        <a:p>
          <a:endParaRPr lang="es-ES"/>
        </a:p>
      </dgm:t>
    </dgm:pt>
    <dgm:pt modelId="{4A406314-0C6F-493B-8A72-3C74B4F5A839}" type="sibTrans" cxnId="{160DEC94-6EFA-46C3-869F-FADD5AE32E12}">
      <dgm:prSet/>
      <dgm:spPr/>
      <dgm:t>
        <a:bodyPr/>
        <a:lstStyle/>
        <a:p>
          <a:endParaRPr lang="es-ES"/>
        </a:p>
      </dgm:t>
    </dgm:pt>
    <dgm:pt modelId="{3552D5D8-C231-40B8-A96F-24D32F5C3D84}">
      <dgm:prSet phldrT="[Texto]" custT="1"/>
      <dgm:spPr/>
      <dgm:t>
        <a:bodyPr/>
        <a:lstStyle/>
        <a:p>
          <a:pPr algn="just"/>
          <a:r>
            <a:rPr lang="es-ES" sz="2000" b="1" dirty="0" smtClean="0"/>
            <a:t>Personas naturales</a:t>
          </a:r>
          <a:r>
            <a:rPr lang="es-ES" sz="2000" dirty="0" smtClean="0"/>
            <a:t>: Copia de cédula de identidad, certificado de iniciación de actividades (SII) y declaración jurada que indique asumir como Sostenedor.</a:t>
          </a:r>
          <a:endParaRPr lang="es-ES" sz="2000" dirty="0"/>
        </a:p>
      </dgm:t>
    </dgm:pt>
    <dgm:pt modelId="{1DA97A17-0350-4514-B91D-9D679A5DB764}" type="parTrans" cxnId="{0B5E779D-EEB5-40A5-8E4C-1551FD95A234}">
      <dgm:prSet/>
      <dgm:spPr/>
      <dgm:t>
        <a:bodyPr/>
        <a:lstStyle/>
        <a:p>
          <a:endParaRPr lang="es-ES"/>
        </a:p>
      </dgm:t>
    </dgm:pt>
    <dgm:pt modelId="{602B79C2-4525-4E68-9A82-04226280A966}" type="sibTrans" cxnId="{0B5E779D-EEB5-40A5-8E4C-1551FD95A234}">
      <dgm:prSet/>
      <dgm:spPr/>
      <dgm:t>
        <a:bodyPr/>
        <a:lstStyle/>
        <a:p>
          <a:endParaRPr lang="es-ES"/>
        </a:p>
      </dgm:t>
    </dgm:pt>
    <dgm:pt modelId="{185809F9-9544-414A-A473-F4F6747F964D}">
      <dgm:prSet phldrT="[Texto]" custT="1"/>
      <dgm:spPr/>
      <dgm:t>
        <a:bodyPr/>
        <a:lstStyle/>
        <a:p>
          <a:pPr algn="just"/>
          <a:r>
            <a:rPr lang="es-ES" sz="2000" b="1" dirty="0" smtClean="0"/>
            <a:t>Personas jurídicas</a:t>
          </a:r>
          <a:r>
            <a:rPr lang="es-ES" sz="2000" dirty="0" smtClean="0"/>
            <a:t>. Copia del RUT, copia autorizada y vigente de la Escritura Social, personería y facultades del representante legal y administradores, copia de los estatutos (Ley 20.659, que </a:t>
          </a:r>
          <a:r>
            <a:rPr lang="es-CL" sz="2000" dirty="0" smtClean="0"/>
            <a:t>simplifica el régimen de constitución, modificación y disolución de las sociedades comerciales</a:t>
          </a:r>
          <a:r>
            <a:rPr lang="es-ES" sz="2000" dirty="0" smtClean="0"/>
            <a:t>).</a:t>
          </a:r>
          <a:endParaRPr lang="es-ES" sz="2000" dirty="0"/>
        </a:p>
      </dgm:t>
    </dgm:pt>
    <dgm:pt modelId="{A50C3031-D945-4BDD-9FAE-0E0319E59B9A}" type="parTrans" cxnId="{1898CEAA-459F-44C6-835A-D6FC59E634B9}">
      <dgm:prSet/>
      <dgm:spPr/>
      <dgm:t>
        <a:bodyPr/>
        <a:lstStyle/>
        <a:p>
          <a:endParaRPr lang="es-ES"/>
        </a:p>
      </dgm:t>
    </dgm:pt>
    <dgm:pt modelId="{F439F940-1769-4AB3-8E89-5A0F17EAC853}" type="sibTrans" cxnId="{1898CEAA-459F-44C6-835A-D6FC59E634B9}">
      <dgm:prSet/>
      <dgm:spPr/>
      <dgm:t>
        <a:bodyPr/>
        <a:lstStyle/>
        <a:p>
          <a:endParaRPr lang="es-ES"/>
        </a:p>
      </dgm:t>
    </dgm:pt>
    <dgm:pt modelId="{6A95D62E-FAD2-473F-B7B8-B2BE81D6EBBF}">
      <dgm:prSet phldrT="[Texto]" custT="1"/>
      <dgm:spPr/>
      <dgm:t>
        <a:bodyPr/>
        <a:lstStyle/>
        <a:p>
          <a:pPr algn="just"/>
          <a:r>
            <a:rPr lang="es-ES" sz="2000" b="1" dirty="0" smtClean="0"/>
            <a:t>Calidad de sostenedor </a:t>
          </a:r>
          <a:r>
            <a:rPr lang="es-ES" sz="2000" dirty="0" smtClean="0">
              <a:solidFill>
                <a:srgbClr val="C00000"/>
              </a:solidFill>
            </a:rPr>
            <a:t>intransferible e intransmisible</a:t>
          </a:r>
          <a:r>
            <a:rPr lang="es-ES" sz="2000" dirty="0" smtClean="0"/>
            <a:t>. </a:t>
          </a:r>
        </a:p>
        <a:p>
          <a:pPr algn="just"/>
          <a:r>
            <a:rPr lang="es-ES" sz="2000" dirty="0" smtClean="0"/>
            <a:t>Los </a:t>
          </a:r>
          <a:r>
            <a:rPr lang="es-ES" sz="2000" b="1" dirty="0" smtClean="0"/>
            <a:t>bienes muebles e inmuebles </a:t>
          </a:r>
          <a:r>
            <a:rPr lang="es-ES" sz="2000" dirty="0" smtClean="0"/>
            <a:t>si pueden transferirse y transmitirse.</a:t>
          </a:r>
          <a:endParaRPr lang="es-ES" sz="2000" dirty="0"/>
        </a:p>
      </dgm:t>
    </dgm:pt>
    <dgm:pt modelId="{87F92C8B-BCF7-4667-9B92-8A927F1D9E71}" type="parTrans" cxnId="{E7CAD89B-0962-4330-BB79-60424EF7A0D7}">
      <dgm:prSet/>
      <dgm:spPr/>
      <dgm:t>
        <a:bodyPr/>
        <a:lstStyle/>
        <a:p>
          <a:endParaRPr lang="es-ES"/>
        </a:p>
      </dgm:t>
    </dgm:pt>
    <dgm:pt modelId="{4B44CE06-49C3-43AE-8C92-50A4BE3776DF}" type="sibTrans" cxnId="{E7CAD89B-0962-4330-BB79-60424EF7A0D7}">
      <dgm:prSet/>
      <dgm:spPr/>
      <dgm:t>
        <a:bodyPr/>
        <a:lstStyle/>
        <a:p>
          <a:endParaRPr lang="es-ES"/>
        </a:p>
      </dgm:t>
    </dgm:pt>
    <dgm:pt modelId="{236A87C5-AD9C-4AC2-A642-9F2C223AC8AC}" type="pres">
      <dgm:prSet presAssocID="{E431A3C7-61FD-40D9-B450-C7DECFB9AE42}" presName="composite" presStyleCnt="0">
        <dgm:presLayoutVars>
          <dgm:chMax val="1"/>
          <dgm:dir/>
          <dgm:resizeHandles val="exact"/>
        </dgm:presLayoutVars>
      </dgm:prSet>
      <dgm:spPr/>
      <dgm:t>
        <a:bodyPr/>
        <a:lstStyle/>
        <a:p>
          <a:endParaRPr lang="es-ES"/>
        </a:p>
      </dgm:t>
    </dgm:pt>
    <dgm:pt modelId="{5B5F840A-C0CD-4F7E-818C-811101DE83C6}" type="pres">
      <dgm:prSet presAssocID="{3D8F8747-52C5-41EC-913B-2DAF197B90D4}" presName="roof" presStyleLbl="dkBgShp" presStyleIdx="0" presStyleCnt="2"/>
      <dgm:spPr/>
      <dgm:t>
        <a:bodyPr/>
        <a:lstStyle/>
        <a:p>
          <a:endParaRPr lang="es-ES"/>
        </a:p>
      </dgm:t>
    </dgm:pt>
    <dgm:pt modelId="{CC40D936-074A-476B-B721-9B6002A6B9DF}" type="pres">
      <dgm:prSet presAssocID="{3D8F8747-52C5-41EC-913B-2DAF197B90D4}" presName="pillars" presStyleCnt="0"/>
      <dgm:spPr/>
    </dgm:pt>
    <dgm:pt modelId="{74352E3A-2267-48C1-9029-979256AD78E5}" type="pres">
      <dgm:prSet presAssocID="{3D8F8747-52C5-41EC-913B-2DAF197B90D4}" presName="pillar1" presStyleLbl="node1" presStyleIdx="0" presStyleCnt="3">
        <dgm:presLayoutVars>
          <dgm:bulletEnabled val="1"/>
        </dgm:presLayoutVars>
      </dgm:prSet>
      <dgm:spPr/>
      <dgm:t>
        <a:bodyPr/>
        <a:lstStyle/>
        <a:p>
          <a:endParaRPr lang="es-ES"/>
        </a:p>
      </dgm:t>
    </dgm:pt>
    <dgm:pt modelId="{D0098D50-FBAB-40D4-9911-05247029978B}" type="pres">
      <dgm:prSet presAssocID="{185809F9-9544-414A-A473-F4F6747F964D}" presName="pillarX" presStyleLbl="node1" presStyleIdx="1" presStyleCnt="3">
        <dgm:presLayoutVars>
          <dgm:bulletEnabled val="1"/>
        </dgm:presLayoutVars>
      </dgm:prSet>
      <dgm:spPr/>
      <dgm:t>
        <a:bodyPr/>
        <a:lstStyle/>
        <a:p>
          <a:endParaRPr lang="es-ES"/>
        </a:p>
      </dgm:t>
    </dgm:pt>
    <dgm:pt modelId="{271E3C18-A600-41FC-AA95-25BEF89EBB09}" type="pres">
      <dgm:prSet presAssocID="{6A95D62E-FAD2-473F-B7B8-B2BE81D6EBBF}" presName="pillarX" presStyleLbl="node1" presStyleIdx="2" presStyleCnt="3">
        <dgm:presLayoutVars>
          <dgm:bulletEnabled val="1"/>
        </dgm:presLayoutVars>
      </dgm:prSet>
      <dgm:spPr/>
      <dgm:t>
        <a:bodyPr/>
        <a:lstStyle/>
        <a:p>
          <a:endParaRPr lang="es-ES"/>
        </a:p>
      </dgm:t>
    </dgm:pt>
    <dgm:pt modelId="{EEC3CED8-59D4-4E8C-BBC4-3CF17745C61B}" type="pres">
      <dgm:prSet presAssocID="{3D8F8747-52C5-41EC-913B-2DAF197B90D4}" presName="base" presStyleLbl="dkBgShp" presStyleIdx="1" presStyleCnt="2"/>
      <dgm:spPr/>
    </dgm:pt>
  </dgm:ptLst>
  <dgm:cxnLst>
    <dgm:cxn modelId="{3F77588B-AB15-8341-8AA9-7DFC5DB26303}" type="presOf" srcId="{3D8F8747-52C5-41EC-913B-2DAF197B90D4}" destId="{5B5F840A-C0CD-4F7E-818C-811101DE83C6}" srcOrd="0" destOrd="0" presId="urn:microsoft.com/office/officeart/2005/8/layout/hList3"/>
    <dgm:cxn modelId="{0B5E779D-EEB5-40A5-8E4C-1551FD95A234}" srcId="{3D8F8747-52C5-41EC-913B-2DAF197B90D4}" destId="{3552D5D8-C231-40B8-A96F-24D32F5C3D84}" srcOrd="0" destOrd="0" parTransId="{1DA97A17-0350-4514-B91D-9D679A5DB764}" sibTransId="{602B79C2-4525-4E68-9A82-04226280A966}"/>
    <dgm:cxn modelId="{16246F99-E750-FA42-A300-29F127624435}" type="presOf" srcId="{3552D5D8-C231-40B8-A96F-24D32F5C3D84}" destId="{74352E3A-2267-48C1-9029-979256AD78E5}" srcOrd="0" destOrd="0" presId="urn:microsoft.com/office/officeart/2005/8/layout/hList3"/>
    <dgm:cxn modelId="{E7CAD89B-0962-4330-BB79-60424EF7A0D7}" srcId="{3D8F8747-52C5-41EC-913B-2DAF197B90D4}" destId="{6A95D62E-FAD2-473F-B7B8-B2BE81D6EBBF}" srcOrd="2" destOrd="0" parTransId="{87F92C8B-BCF7-4667-9B92-8A927F1D9E71}" sibTransId="{4B44CE06-49C3-43AE-8C92-50A4BE3776DF}"/>
    <dgm:cxn modelId="{160DEC94-6EFA-46C3-869F-FADD5AE32E12}" srcId="{E431A3C7-61FD-40D9-B450-C7DECFB9AE42}" destId="{3D8F8747-52C5-41EC-913B-2DAF197B90D4}" srcOrd="0" destOrd="0" parTransId="{F6977C3E-0677-42BF-B7CC-68D8FAE20B65}" sibTransId="{4A406314-0C6F-493B-8A72-3C74B4F5A839}"/>
    <dgm:cxn modelId="{D50AF859-2867-B346-AF07-C66AE090AF14}" type="presOf" srcId="{6A95D62E-FAD2-473F-B7B8-B2BE81D6EBBF}" destId="{271E3C18-A600-41FC-AA95-25BEF89EBB09}" srcOrd="0" destOrd="0" presId="urn:microsoft.com/office/officeart/2005/8/layout/hList3"/>
    <dgm:cxn modelId="{979690B9-99B3-7544-9325-9C518FD58FB2}" type="presOf" srcId="{185809F9-9544-414A-A473-F4F6747F964D}" destId="{D0098D50-FBAB-40D4-9911-05247029978B}" srcOrd="0" destOrd="0" presId="urn:microsoft.com/office/officeart/2005/8/layout/hList3"/>
    <dgm:cxn modelId="{80ED8B12-DD23-1D4C-9051-8FC6937078E8}" type="presOf" srcId="{E431A3C7-61FD-40D9-B450-C7DECFB9AE42}" destId="{236A87C5-AD9C-4AC2-A642-9F2C223AC8AC}" srcOrd="0" destOrd="0" presId="urn:microsoft.com/office/officeart/2005/8/layout/hList3"/>
    <dgm:cxn modelId="{1898CEAA-459F-44C6-835A-D6FC59E634B9}" srcId="{3D8F8747-52C5-41EC-913B-2DAF197B90D4}" destId="{185809F9-9544-414A-A473-F4F6747F964D}" srcOrd="1" destOrd="0" parTransId="{A50C3031-D945-4BDD-9FAE-0E0319E59B9A}" sibTransId="{F439F940-1769-4AB3-8E89-5A0F17EAC853}"/>
    <dgm:cxn modelId="{CAFED227-A59E-4241-8420-66C39C9B8505}" type="presParOf" srcId="{236A87C5-AD9C-4AC2-A642-9F2C223AC8AC}" destId="{5B5F840A-C0CD-4F7E-818C-811101DE83C6}" srcOrd="0" destOrd="0" presId="urn:microsoft.com/office/officeart/2005/8/layout/hList3"/>
    <dgm:cxn modelId="{1E460F3D-4032-194A-9934-79D5CE874966}" type="presParOf" srcId="{236A87C5-AD9C-4AC2-A642-9F2C223AC8AC}" destId="{CC40D936-074A-476B-B721-9B6002A6B9DF}" srcOrd="1" destOrd="0" presId="urn:microsoft.com/office/officeart/2005/8/layout/hList3"/>
    <dgm:cxn modelId="{4224B579-6982-A74E-AA75-97152150CEEB}" type="presParOf" srcId="{CC40D936-074A-476B-B721-9B6002A6B9DF}" destId="{74352E3A-2267-48C1-9029-979256AD78E5}" srcOrd="0" destOrd="0" presId="urn:microsoft.com/office/officeart/2005/8/layout/hList3"/>
    <dgm:cxn modelId="{28C04901-302C-184B-B5B0-D44EE613D794}" type="presParOf" srcId="{CC40D936-074A-476B-B721-9B6002A6B9DF}" destId="{D0098D50-FBAB-40D4-9911-05247029978B}" srcOrd="1" destOrd="0" presId="urn:microsoft.com/office/officeart/2005/8/layout/hList3"/>
    <dgm:cxn modelId="{DE956860-3B34-1245-BAD3-F41CE887B135}" type="presParOf" srcId="{CC40D936-074A-476B-B721-9B6002A6B9DF}" destId="{271E3C18-A600-41FC-AA95-25BEF89EBB09}" srcOrd="2" destOrd="0" presId="urn:microsoft.com/office/officeart/2005/8/layout/hList3"/>
    <dgm:cxn modelId="{B3F8377C-E34B-4B44-B6D6-201E8BEC365E}" type="presParOf" srcId="{236A87C5-AD9C-4AC2-A642-9F2C223AC8AC}" destId="{EEC3CED8-59D4-4E8C-BBC4-3CF17745C61B}"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BB51D1-ABDF-9F40-8D05-0BBEA8E63815}" type="doc">
      <dgm:prSet loTypeId="urn:microsoft.com/office/officeart/2005/8/layout/process1" loCatId="" qsTypeId="urn:microsoft.com/office/officeart/2005/8/quickstyle/simple2" qsCatId="simple" csTypeId="urn:microsoft.com/office/officeart/2005/8/colors/accent0_1" csCatId="mainScheme" phldr="1"/>
      <dgm:spPr/>
    </dgm:pt>
    <dgm:pt modelId="{80527CC6-2CCB-934A-9484-059A5C167C29}">
      <dgm:prSet phldrT="[Texto]" custT="1"/>
      <dgm:spPr/>
      <dgm:t>
        <a:bodyPr/>
        <a:lstStyle/>
        <a:p>
          <a:r>
            <a:rPr lang="es-ES_tradnl" sz="2400" dirty="0" smtClean="0"/>
            <a:t>Existencia actualizada de </a:t>
          </a:r>
          <a:r>
            <a:rPr lang="es-ES_tradnl" sz="2400" b="1" dirty="0" smtClean="0">
              <a:solidFill>
                <a:srgbClr val="C00000"/>
              </a:solidFill>
            </a:rPr>
            <a:t>Proyecto Educativo Institucional</a:t>
          </a:r>
          <a:endParaRPr lang="es-ES_tradnl" sz="2400" b="1" dirty="0">
            <a:solidFill>
              <a:srgbClr val="C00000"/>
            </a:solidFill>
          </a:endParaRPr>
        </a:p>
      </dgm:t>
    </dgm:pt>
    <dgm:pt modelId="{51B07474-F68C-534D-9E97-455941371ACB}" type="parTrans" cxnId="{FC45DAFA-27B8-F344-A8A2-0D2ED034C72A}">
      <dgm:prSet/>
      <dgm:spPr/>
      <dgm:t>
        <a:bodyPr/>
        <a:lstStyle/>
        <a:p>
          <a:endParaRPr lang="es-ES_tradnl"/>
        </a:p>
      </dgm:t>
    </dgm:pt>
    <dgm:pt modelId="{2CB6A7DE-9345-6449-9827-13AF10951C85}" type="sibTrans" cxnId="{FC45DAFA-27B8-F344-A8A2-0D2ED034C72A}">
      <dgm:prSet/>
      <dgm:spPr/>
      <dgm:t>
        <a:bodyPr/>
        <a:lstStyle/>
        <a:p>
          <a:endParaRPr lang="es-ES_tradnl"/>
        </a:p>
      </dgm:t>
    </dgm:pt>
    <dgm:pt modelId="{345B620B-7DFF-3D4F-A1BD-1393F1A7D5CB}">
      <dgm:prSet phldrT="[Texto]" custT="1"/>
      <dgm:spPr/>
      <dgm:t>
        <a:bodyPr/>
        <a:lstStyle/>
        <a:p>
          <a:pPr algn="just"/>
          <a:r>
            <a:rPr lang="es-ES" sz="2000" dirty="0" smtClean="0"/>
            <a:t>Incluye: antecedentes de la institución; definición de las </a:t>
          </a:r>
          <a:r>
            <a:rPr lang="es-ES" sz="2000" b="1" dirty="0" smtClean="0"/>
            <a:t>características del establecimiento</a:t>
          </a:r>
          <a:r>
            <a:rPr lang="es-ES" sz="2000" dirty="0" smtClean="0"/>
            <a:t>; finalidad educativa expresada en la </a:t>
          </a:r>
          <a:r>
            <a:rPr lang="es-ES" sz="2000" b="1" dirty="0" smtClean="0"/>
            <a:t>misión, visión y valores sustentados</a:t>
          </a:r>
          <a:r>
            <a:rPr lang="es-ES" sz="2000" dirty="0" smtClean="0"/>
            <a:t>; y  </a:t>
          </a:r>
          <a:r>
            <a:rPr lang="es-ES" sz="2000" b="1" dirty="0" smtClean="0">
              <a:solidFill>
                <a:srgbClr val="C00000"/>
              </a:solidFill>
            </a:rPr>
            <a:t>currículum pedagógico </a:t>
          </a:r>
          <a:r>
            <a:rPr lang="es-ES" sz="2000" dirty="0" smtClean="0"/>
            <a:t>adoptado por el establecimiento. </a:t>
          </a:r>
          <a:endParaRPr lang="es-ES_tradnl" sz="2000" dirty="0"/>
        </a:p>
      </dgm:t>
    </dgm:pt>
    <dgm:pt modelId="{9301D355-030F-CC4D-943B-7AB43EE8F95B}" type="parTrans" cxnId="{FA6B5F1E-8CA0-8C45-B698-5EE0AB7F99AD}">
      <dgm:prSet/>
      <dgm:spPr/>
      <dgm:t>
        <a:bodyPr/>
        <a:lstStyle/>
        <a:p>
          <a:endParaRPr lang="es-ES_tradnl"/>
        </a:p>
      </dgm:t>
    </dgm:pt>
    <dgm:pt modelId="{FC74660D-DBCB-6046-A073-40CF0F13E843}" type="sibTrans" cxnId="{FA6B5F1E-8CA0-8C45-B698-5EE0AB7F99AD}">
      <dgm:prSet/>
      <dgm:spPr/>
      <dgm:t>
        <a:bodyPr/>
        <a:lstStyle/>
        <a:p>
          <a:endParaRPr lang="es-ES_tradnl"/>
        </a:p>
      </dgm:t>
    </dgm:pt>
    <dgm:pt modelId="{A89D342F-B641-ED41-A4E8-E114F9E88BA4}">
      <dgm:prSet phldrT="[Texto]" custT="1"/>
      <dgm:spPr/>
      <dgm:t>
        <a:bodyPr/>
        <a:lstStyle/>
        <a:p>
          <a:pPr algn="just"/>
          <a:r>
            <a:rPr lang="es-ES" sz="1600" dirty="0" smtClean="0"/>
            <a:t>Todo PEI debe </a:t>
          </a:r>
          <a:r>
            <a:rPr lang="es-ES" sz="1800" b="1" dirty="0" smtClean="0"/>
            <a:t>fomentar la formación integral de los niños y las niñas, y promover los aprendizajes, conocimientos, habilidades y actitudes que les permitan alcanzar los objetivos generales de la educación parvularia</a:t>
          </a:r>
          <a:r>
            <a:rPr lang="es-ES" sz="1600" dirty="0" smtClean="0"/>
            <a:t> establecidos en el artículo 28 del decreto con fuerza de ley Nº 2 de 2009, del Ministerio de Educación. </a:t>
          </a:r>
          <a:endParaRPr lang="es-ES_tradnl" sz="1600" dirty="0"/>
        </a:p>
      </dgm:t>
    </dgm:pt>
    <dgm:pt modelId="{83F4D938-3D45-0A4C-B7D3-ED9C4CF9A283}" type="parTrans" cxnId="{838FC443-8AF6-AC44-8174-838B8C8860A3}">
      <dgm:prSet/>
      <dgm:spPr/>
      <dgm:t>
        <a:bodyPr/>
        <a:lstStyle/>
        <a:p>
          <a:endParaRPr lang="es-ES_tradnl"/>
        </a:p>
      </dgm:t>
    </dgm:pt>
    <dgm:pt modelId="{F0CCDC1D-44A2-A04B-9A35-790D94264A09}" type="sibTrans" cxnId="{838FC443-8AF6-AC44-8174-838B8C8860A3}">
      <dgm:prSet/>
      <dgm:spPr/>
      <dgm:t>
        <a:bodyPr/>
        <a:lstStyle/>
        <a:p>
          <a:endParaRPr lang="es-ES_tradnl"/>
        </a:p>
      </dgm:t>
    </dgm:pt>
    <dgm:pt modelId="{E89729FA-258F-E246-8A68-891A4DA403C2}" type="pres">
      <dgm:prSet presAssocID="{1DBB51D1-ABDF-9F40-8D05-0BBEA8E63815}" presName="Name0" presStyleCnt="0">
        <dgm:presLayoutVars>
          <dgm:dir/>
          <dgm:resizeHandles val="exact"/>
        </dgm:presLayoutVars>
      </dgm:prSet>
      <dgm:spPr/>
    </dgm:pt>
    <dgm:pt modelId="{D5F36B31-4293-DE4F-AC97-606255349B5B}" type="pres">
      <dgm:prSet presAssocID="{80527CC6-2CCB-934A-9484-059A5C167C29}" presName="node" presStyleLbl="node1" presStyleIdx="0" presStyleCnt="3" custScaleX="113717" custScaleY="75224">
        <dgm:presLayoutVars>
          <dgm:bulletEnabled val="1"/>
        </dgm:presLayoutVars>
      </dgm:prSet>
      <dgm:spPr/>
      <dgm:t>
        <a:bodyPr/>
        <a:lstStyle/>
        <a:p>
          <a:endParaRPr lang="es-ES_tradnl"/>
        </a:p>
      </dgm:t>
    </dgm:pt>
    <dgm:pt modelId="{9F0A8916-88C2-0049-B040-5F84071503AA}" type="pres">
      <dgm:prSet presAssocID="{2CB6A7DE-9345-6449-9827-13AF10951C85}" presName="sibTrans" presStyleLbl="sibTrans2D1" presStyleIdx="0" presStyleCnt="2"/>
      <dgm:spPr/>
      <dgm:t>
        <a:bodyPr/>
        <a:lstStyle/>
        <a:p>
          <a:endParaRPr lang="es-ES_tradnl"/>
        </a:p>
      </dgm:t>
    </dgm:pt>
    <dgm:pt modelId="{74250541-13E6-744B-9255-E1B86BEE0F49}" type="pres">
      <dgm:prSet presAssocID="{2CB6A7DE-9345-6449-9827-13AF10951C85}" presName="connectorText" presStyleLbl="sibTrans2D1" presStyleIdx="0" presStyleCnt="2"/>
      <dgm:spPr/>
      <dgm:t>
        <a:bodyPr/>
        <a:lstStyle/>
        <a:p>
          <a:endParaRPr lang="es-ES_tradnl"/>
        </a:p>
      </dgm:t>
    </dgm:pt>
    <dgm:pt modelId="{398645EE-5E00-674A-94E5-FD1D7AA41CF3}" type="pres">
      <dgm:prSet presAssocID="{345B620B-7DFF-3D4F-A1BD-1393F1A7D5CB}" presName="node" presStyleLbl="node1" presStyleIdx="1" presStyleCnt="3" custScaleY="117043">
        <dgm:presLayoutVars>
          <dgm:bulletEnabled val="1"/>
        </dgm:presLayoutVars>
      </dgm:prSet>
      <dgm:spPr/>
      <dgm:t>
        <a:bodyPr/>
        <a:lstStyle/>
        <a:p>
          <a:endParaRPr lang="es-ES_tradnl"/>
        </a:p>
      </dgm:t>
    </dgm:pt>
    <dgm:pt modelId="{ECC04712-337A-CB4A-9E73-28512D2F413E}" type="pres">
      <dgm:prSet presAssocID="{FC74660D-DBCB-6046-A073-40CF0F13E843}" presName="sibTrans" presStyleLbl="sibTrans2D1" presStyleIdx="1" presStyleCnt="2"/>
      <dgm:spPr/>
      <dgm:t>
        <a:bodyPr/>
        <a:lstStyle/>
        <a:p>
          <a:endParaRPr lang="es-ES_tradnl"/>
        </a:p>
      </dgm:t>
    </dgm:pt>
    <dgm:pt modelId="{14F8BF7A-1C0C-B444-B803-0BCA722B2D1F}" type="pres">
      <dgm:prSet presAssocID="{FC74660D-DBCB-6046-A073-40CF0F13E843}" presName="connectorText" presStyleLbl="sibTrans2D1" presStyleIdx="1" presStyleCnt="2"/>
      <dgm:spPr/>
      <dgm:t>
        <a:bodyPr/>
        <a:lstStyle/>
        <a:p>
          <a:endParaRPr lang="es-ES_tradnl"/>
        </a:p>
      </dgm:t>
    </dgm:pt>
    <dgm:pt modelId="{FF02085E-2C11-7E4E-AAC4-E79377DBA200}" type="pres">
      <dgm:prSet presAssocID="{A89D342F-B641-ED41-A4E8-E114F9E88BA4}" presName="node" presStyleLbl="node1" presStyleIdx="2" presStyleCnt="3" custScaleY="96690">
        <dgm:presLayoutVars>
          <dgm:bulletEnabled val="1"/>
        </dgm:presLayoutVars>
      </dgm:prSet>
      <dgm:spPr/>
      <dgm:t>
        <a:bodyPr/>
        <a:lstStyle/>
        <a:p>
          <a:endParaRPr lang="es-ES_tradnl"/>
        </a:p>
      </dgm:t>
    </dgm:pt>
  </dgm:ptLst>
  <dgm:cxnLst>
    <dgm:cxn modelId="{FA6B5F1E-8CA0-8C45-B698-5EE0AB7F99AD}" srcId="{1DBB51D1-ABDF-9F40-8D05-0BBEA8E63815}" destId="{345B620B-7DFF-3D4F-A1BD-1393F1A7D5CB}" srcOrd="1" destOrd="0" parTransId="{9301D355-030F-CC4D-943B-7AB43EE8F95B}" sibTransId="{FC74660D-DBCB-6046-A073-40CF0F13E843}"/>
    <dgm:cxn modelId="{FC45DAFA-27B8-F344-A8A2-0D2ED034C72A}" srcId="{1DBB51D1-ABDF-9F40-8D05-0BBEA8E63815}" destId="{80527CC6-2CCB-934A-9484-059A5C167C29}" srcOrd="0" destOrd="0" parTransId="{51B07474-F68C-534D-9E97-455941371ACB}" sibTransId="{2CB6A7DE-9345-6449-9827-13AF10951C85}"/>
    <dgm:cxn modelId="{838FC443-8AF6-AC44-8174-838B8C8860A3}" srcId="{1DBB51D1-ABDF-9F40-8D05-0BBEA8E63815}" destId="{A89D342F-B641-ED41-A4E8-E114F9E88BA4}" srcOrd="2" destOrd="0" parTransId="{83F4D938-3D45-0A4C-B7D3-ED9C4CF9A283}" sibTransId="{F0CCDC1D-44A2-A04B-9A35-790D94264A09}"/>
    <dgm:cxn modelId="{A49D3EF1-0C4F-5F4C-BDD9-ECDA32032612}" type="presOf" srcId="{345B620B-7DFF-3D4F-A1BD-1393F1A7D5CB}" destId="{398645EE-5E00-674A-94E5-FD1D7AA41CF3}" srcOrd="0" destOrd="0" presId="urn:microsoft.com/office/officeart/2005/8/layout/process1"/>
    <dgm:cxn modelId="{3E9D6ED2-3994-BB4D-8CCF-E9CDB447FAFE}" type="presOf" srcId="{FC74660D-DBCB-6046-A073-40CF0F13E843}" destId="{ECC04712-337A-CB4A-9E73-28512D2F413E}" srcOrd="0" destOrd="0" presId="urn:microsoft.com/office/officeart/2005/8/layout/process1"/>
    <dgm:cxn modelId="{8B402D53-384E-7A46-90C1-ED4FBD443272}" type="presOf" srcId="{A89D342F-B641-ED41-A4E8-E114F9E88BA4}" destId="{FF02085E-2C11-7E4E-AAC4-E79377DBA200}" srcOrd="0" destOrd="0" presId="urn:microsoft.com/office/officeart/2005/8/layout/process1"/>
    <dgm:cxn modelId="{D9D8751C-D5A6-3248-A7C5-C14AEEC35A2D}" type="presOf" srcId="{80527CC6-2CCB-934A-9484-059A5C167C29}" destId="{D5F36B31-4293-DE4F-AC97-606255349B5B}" srcOrd="0" destOrd="0" presId="urn:microsoft.com/office/officeart/2005/8/layout/process1"/>
    <dgm:cxn modelId="{C7801017-BFE9-1F47-833C-A5B8FC40945C}" type="presOf" srcId="{FC74660D-DBCB-6046-A073-40CF0F13E843}" destId="{14F8BF7A-1C0C-B444-B803-0BCA722B2D1F}" srcOrd="1" destOrd="0" presId="urn:microsoft.com/office/officeart/2005/8/layout/process1"/>
    <dgm:cxn modelId="{52CCBF70-22DA-934A-98A0-0CE7231B495E}" type="presOf" srcId="{2CB6A7DE-9345-6449-9827-13AF10951C85}" destId="{9F0A8916-88C2-0049-B040-5F84071503AA}" srcOrd="0" destOrd="0" presId="urn:microsoft.com/office/officeart/2005/8/layout/process1"/>
    <dgm:cxn modelId="{C2D918FF-E61D-0E43-9AAB-73267F9CD74B}" type="presOf" srcId="{1DBB51D1-ABDF-9F40-8D05-0BBEA8E63815}" destId="{E89729FA-258F-E246-8A68-891A4DA403C2}" srcOrd="0" destOrd="0" presId="urn:microsoft.com/office/officeart/2005/8/layout/process1"/>
    <dgm:cxn modelId="{559387A2-42E8-0E45-8BA4-7BA85A572CA6}" type="presOf" srcId="{2CB6A7DE-9345-6449-9827-13AF10951C85}" destId="{74250541-13E6-744B-9255-E1B86BEE0F49}" srcOrd="1" destOrd="0" presId="urn:microsoft.com/office/officeart/2005/8/layout/process1"/>
    <dgm:cxn modelId="{8BC2A035-766E-A44D-967C-7DEFF5FB0533}" type="presParOf" srcId="{E89729FA-258F-E246-8A68-891A4DA403C2}" destId="{D5F36B31-4293-DE4F-AC97-606255349B5B}" srcOrd="0" destOrd="0" presId="urn:microsoft.com/office/officeart/2005/8/layout/process1"/>
    <dgm:cxn modelId="{7AAF1E4B-2B76-A247-9E85-5CD33D4C7F7A}" type="presParOf" srcId="{E89729FA-258F-E246-8A68-891A4DA403C2}" destId="{9F0A8916-88C2-0049-B040-5F84071503AA}" srcOrd="1" destOrd="0" presId="urn:microsoft.com/office/officeart/2005/8/layout/process1"/>
    <dgm:cxn modelId="{6EC18740-822E-0243-BE56-2B88A9CAC348}" type="presParOf" srcId="{9F0A8916-88C2-0049-B040-5F84071503AA}" destId="{74250541-13E6-744B-9255-E1B86BEE0F49}" srcOrd="0" destOrd="0" presId="urn:microsoft.com/office/officeart/2005/8/layout/process1"/>
    <dgm:cxn modelId="{CF38D403-212A-FC4A-A54E-C178CBF70AD7}" type="presParOf" srcId="{E89729FA-258F-E246-8A68-891A4DA403C2}" destId="{398645EE-5E00-674A-94E5-FD1D7AA41CF3}" srcOrd="2" destOrd="0" presId="urn:microsoft.com/office/officeart/2005/8/layout/process1"/>
    <dgm:cxn modelId="{856F98CD-D71B-A84F-9543-20B32D84D2F3}" type="presParOf" srcId="{E89729FA-258F-E246-8A68-891A4DA403C2}" destId="{ECC04712-337A-CB4A-9E73-28512D2F413E}" srcOrd="3" destOrd="0" presId="urn:microsoft.com/office/officeart/2005/8/layout/process1"/>
    <dgm:cxn modelId="{E3566FDC-21A7-0148-9756-6D838048D363}" type="presParOf" srcId="{ECC04712-337A-CB4A-9E73-28512D2F413E}" destId="{14F8BF7A-1C0C-B444-B803-0BCA722B2D1F}" srcOrd="0" destOrd="0" presId="urn:microsoft.com/office/officeart/2005/8/layout/process1"/>
    <dgm:cxn modelId="{3405C7F0-1DE3-FE4B-BC01-BDF075E046F0}" type="presParOf" srcId="{E89729FA-258F-E246-8A68-891A4DA403C2}" destId="{FF02085E-2C11-7E4E-AAC4-E79377DBA200}"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58663D-455F-1E43-93A3-9C2BC3BD743B}"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s-ES_tradnl"/>
        </a:p>
      </dgm:t>
    </dgm:pt>
    <dgm:pt modelId="{30C59AEA-C542-C948-A698-5A42A98A09C2}">
      <dgm:prSet phldrT="[Texto]"/>
      <dgm:spPr/>
      <dgm:t>
        <a:bodyPr/>
        <a:lstStyle/>
        <a:p>
          <a:pPr algn="l"/>
          <a:r>
            <a:rPr lang="es-ES_tradnl" dirty="0" smtClean="0"/>
            <a:t>El PEI debe estar publicado, distribuido, informado</a:t>
          </a:r>
          <a:r>
            <a:rPr lang="mr-IN" dirty="0" smtClean="0"/>
            <a:t>…</a:t>
          </a:r>
          <a:endParaRPr lang="es-ES_tradnl" dirty="0"/>
        </a:p>
      </dgm:t>
    </dgm:pt>
    <dgm:pt modelId="{8597BFA7-5EC0-794A-867F-F076E7EBEA0B}" type="parTrans" cxnId="{2A23899F-546D-E344-AF4A-308E312BD1D5}">
      <dgm:prSet/>
      <dgm:spPr/>
      <dgm:t>
        <a:bodyPr/>
        <a:lstStyle/>
        <a:p>
          <a:endParaRPr lang="es-ES_tradnl"/>
        </a:p>
      </dgm:t>
    </dgm:pt>
    <dgm:pt modelId="{D92C1D0A-79AA-304D-BCF1-2C348821A07C}" type="sibTrans" cxnId="{2A23899F-546D-E344-AF4A-308E312BD1D5}">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t>
        <a:bodyPr/>
        <a:lstStyle/>
        <a:p>
          <a:endParaRPr lang="es-ES_tradnl"/>
        </a:p>
      </dgm:t>
    </dgm:pt>
    <dgm:pt modelId="{5F8ECEE5-FDF7-5244-A79D-90033886B981}">
      <dgm:prSet phldrT="[Texto]"/>
      <dgm:spPr/>
      <dgm:t>
        <a:bodyPr/>
        <a:lstStyle/>
        <a:p>
          <a:r>
            <a:rPr lang="es-ES_tradnl" dirty="0" smtClean="0"/>
            <a:t>actualizado, re-socializado</a:t>
          </a:r>
          <a:r>
            <a:rPr lang="mr-IN" dirty="0" smtClean="0"/>
            <a:t>…</a:t>
          </a:r>
          <a:endParaRPr lang="es-ES_tradnl" dirty="0"/>
        </a:p>
      </dgm:t>
    </dgm:pt>
    <dgm:pt modelId="{FA9AF3B3-7BDF-A247-ABFC-A4DB6EC1CAD3}" type="parTrans" cxnId="{21E7B06D-E2DC-F740-9674-8D028E1436CB}">
      <dgm:prSet/>
      <dgm:spPr/>
      <dgm:t>
        <a:bodyPr/>
        <a:lstStyle/>
        <a:p>
          <a:endParaRPr lang="es-ES_tradnl"/>
        </a:p>
      </dgm:t>
    </dgm:pt>
    <dgm:pt modelId="{5F295D3E-AEFF-374C-80EA-98654AEEDE8A}" type="sibTrans" cxnId="{21E7B06D-E2DC-F740-9674-8D028E1436CB}">
      <dgm:prSet/>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40000" r="-40000"/>
          </a:stretch>
        </a:blipFill>
      </dgm:spPr>
      <dgm:t>
        <a:bodyPr/>
        <a:lstStyle/>
        <a:p>
          <a:endParaRPr lang="es-ES_tradnl"/>
        </a:p>
      </dgm:t>
    </dgm:pt>
    <dgm:pt modelId="{86B99790-AFA3-7444-A1AC-F93E10ABF123}">
      <dgm:prSet phldrT="[Texto]"/>
      <dgm:spPr/>
      <dgm:t>
        <a:bodyPr/>
        <a:lstStyle/>
        <a:p>
          <a:r>
            <a:rPr lang="es-ES_tradnl" dirty="0" smtClean="0"/>
            <a:t>aplicado, monitoreado, evaluado</a:t>
          </a:r>
          <a:r>
            <a:rPr lang="mr-IN" dirty="0" smtClean="0"/>
            <a:t>…</a:t>
          </a:r>
          <a:endParaRPr lang="es-ES_tradnl" dirty="0"/>
        </a:p>
      </dgm:t>
    </dgm:pt>
    <dgm:pt modelId="{DAD6D14E-9E28-A147-930E-A964DFE1A606}" type="parTrans" cxnId="{BE6DA8E5-CCE0-C842-9A47-D8C0E1D6C0A5}">
      <dgm:prSet/>
      <dgm:spPr/>
      <dgm:t>
        <a:bodyPr/>
        <a:lstStyle/>
        <a:p>
          <a:endParaRPr lang="es-ES_tradnl"/>
        </a:p>
      </dgm:t>
    </dgm:pt>
    <dgm:pt modelId="{04B7FD5B-C3FD-9547-BD76-48CB5FB563A2}" type="sibTrans" cxnId="{BE6DA8E5-CCE0-C842-9A47-D8C0E1D6C0A5}">
      <dgm:prSet/>
      <dgm:spPr>
        <a:blipFill>
          <a:blip xmlns:r="http://schemas.openxmlformats.org/officeDocument/2006/relationships" r:embed="rId3">
            <a:extLst>
              <a:ext uri="{28A0092B-C50C-407E-A947-70E740481C1C}">
                <a14:useLocalDpi xmlns:a14="http://schemas.microsoft.com/office/drawing/2010/main" xmlns="" val="0"/>
              </a:ext>
            </a:extLst>
          </a:blip>
          <a:srcRect/>
          <a:stretch>
            <a:fillRect l="-35000" r="-35000"/>
          </a:stretch>
        </a:blipFill>
      </dgm:spPr>
      <dgm:t>
        <a:bodyPr/>
        <a:lstStyle/>
        <a:p>
          <a:endParaRPr lang="es-ES_tradnl"/>
        </a:p>
      </dgm:t>
    </dgm:pt>
    <dgm:pt modelId="{70592FAC-0D4F-D54B-A203-AB479992222B}" type="pres">
      <dgm:prSet presAssocID="{7858663D-455F-1E43-93A3-9C2BC3BD743B}" presName="Name0" presStyleCnt="0">
        <dgm:presLayoutVars>
          <dgm:chMax val="8"/>
          <dgm:chPref val="8"/>
          <dgm:dir/>
        </dgm:presLayoutVars>
      </dgm:prSet>
      <dgm:spPr/>
      <dgm:t>
        <a:bodyPr/>
        <a:lstStyle/>
        <a:p>
          <a:endParaRPr lang="es-ES_tradnl"/>
        </a:p>
      </dgm:t>
    </dgm:pt>
    <dgm:pt modelId="{198F4C22-1D31-004A-AC72-2F3B4BE84490}" type="pres">
      <dgm:prSet presAssocID="{30C59AEA-C542-C948-A698-5A42A98A09C2}" presName="parent_text_1" presStyleLbl="revTx" presStyleIdx="0" presStyleCnt="3">
        <dgm:presLayoutVars>
          <dgm:chMax val="0"/>
          <dgm:chPref val="0"/>
          <dgm:bulletEnabled val="1"/>
        </dgm:presLayoutVars>
      </dgm:prSet>
      <dgm:spPr/>
      <dgm:t>
        <a:bodyPr/>
        <a:lstStyle/>
        <a:p>
          <a:endParaRPr lang="es-ES_tradnl"/>
        </a:p>
      </dgm:t>
    </dgm:pt>
    <dgm:pt modelId="{00B3902F-C421-6948-95F9-DDC5E9980890}" type="pres">
      <dgm:prSet presAssocID="{30C59AEA-C542-C948-A698-5A42A98A09C2}" presName="image_accent_1" presStyleCnt="0"/>
      <dgm:spPr/>
    </dgm:pt>
    <dgm:pt modelId="{997BF6C6-74DC-9D4C-977C-C36BF5BF3DB3}" type="pres">
      <dgm:prSet presAssocID="{30C59AEA-C542-C948-A698-5A42A98A09C2}" presName="imageAccentRepeatNode" presStyleLbl="alignNode1" presStyleIdx="0" presStyleCnt="6"/>
      <dgm:spPr/>
    </dgm:pt>
    <dgm:pt modelId="{1B178921-5BB9-A244-A0DF-07E8B9E52FBB}" type="pres">
      <dgm:prSet presAssocID="{30C59AEA-C542-C948-A698-5A42A98A09C2}" presName="accent_1" presStyleLbl="alignNode1" presStyleIdx="1" presStyleCnt="6"/>
      <dgm:spPr/>
    </dgm:pt>
    <dgm:pt modelId="{991DA927-3B26-C640-897A-0D8BF092B79C}" type="pres">
      <dgm:prSet presAssocID="{D92C1D0A-79AA-304D-BCF1-2C348821A07C}" presName="image_1" presStyleCnt="0"/>
      <dgm:spPr/>
    </dgm:pt>
    <dgm:pt modelId="{F3A6F61E-EB5C-BB48-8745-D55FC3A8B7E4}" type="pres">
      <dgm:prSet presAssocID="{D92C1D0A-79AA-304D-BCF1-2C348821A07C}" presName="imageRepeatNode" presStyleLbl="fgImgPlace1" presStyleIdx="0" presStyleCnt="3"/>
      <dgm:spPr/>
      <dgm:t>
        <a:bodyPr/>
        <a:lstStyle/>
        <a:p>
          <a:endParaRPr lang="es-ES_tradnl"/>
        </a:p>
      </dgm:t>
    </dgm:pt>
    <dgm:pt modelId="{7DF1B362-9D13-394B-8A36-A27FAA588946}" type="pres">
      <dgm:prSet presAssocID="{5F8ECEE5-FDF7-5244-A79D-90033886B981}" presName="parent_text_2" presStyleLbl="revTx" presStyleIdx="1" presStyleCnt="3">
        <dgm:presLayoutVars>
          <dgm:chMax val="0"/>
          <dgm:chPref val="0"/>
          <dgm:bulletEnabled val="1"/>
        </dgm:presLayoutVars>
      </dgm:prSet>
      <dgm:spPr/>
      <dgm:t>
        <a:bodyPr/>
        <a:lstStyle/>
        <a:p>
          <a:endParaRPr lang="es-ES_tradnl"/>
        </a:p>
      </dgm:t>
    </dgm:pt>
    <dgm:pt modelId="{40029691-0690-6643-8D5C-B62D445ED11B}" type="pres">
      <dgm:prSet presAssocID="{5F8ECEE5-FDF7-5244-A79D-90033886B981}" presName="image_accent_2" presStyleCnt="0"/>
      <dgm:spPr/>
    </dgm:pt>
    <dgm:pt modelId="{D5697450-C478-0C48-A4DB-62383E90B7C5}" type="pres">
      <dgm:prSet presAssocID="{5F8ECEE5-FDF7-5244-A79D-90033886B981}" presName="imageAccentRepeatNode" presStyleLbl="alignNode1" presStyleIdx="2" presStyleCnt="6"/>
      <dgm:spPr/>
    </dgm:pt>
    <dgm:pt modelId="{E2166A1D-43E1-CF43-AD8B-0A7F54F5CBC7}" type="pres">
      <dgm:prSet presAssocID="{5F295D3E-AEFF-374C-80EA-98654AEEDE8A}" presName="image_2" presStyleCnt="0"/>
      <dgm:spPr/>
    </dgm:pt>
    <dgm:pt modelId="{DE6F9D8F-68B5-5749-AE8B-AAAB9578463C}" type="pres">
      <dgm:prSet presAssocID="{5F295D3E-AEFF-374C-80EA-98654AEEDE8A}" presName="imageRepeatNode" presStyleLbl="fgImgPlace1" presStyleIdx="1" presStyleCnt="3"/>
      <dgm:spPr/>
      <dgm:t>
        <a:bodyPr/>
        <a:lstStyle/>
        <a:p>
          <a:endParaRPr lang="es-ES_tradnl"/>
        </a:p>
      </dgm:t>
    </dgm:pt>
    <dgm:pt modelId="{590C1E22-7F16-7E47-B0C4-09BF2CFE0617}" type="pres">
      <dgm:prSet presAssocID="{86B99790-AFA3-7444-A1AC-F93E10ABF123}" presName="image_accent_3" presStyleCnt="0"/>
      <dgm:spPr/>
    </dgm:pt>
    <dgm:pt modelId="{FC4ED2E5-70C2-E64E-834A-8822B4EF7905}" type="pres">
      <dgm:prSet presAssocID="{86B99790-AFA3-7444-A1AC-F93E10ABF123}" presName="imageAccentRepeatNode" presStyleLbl="alignNode1" presStyleIdx="3" presStyleCnt="6"/>
      <dgm:spPr/>
    </dgm:pt>
    <dgm:pt modelId="{D2E0DFF6-D43B-8843-B168-DD4D59A37B39}" type="pres">
      <dgm:prSet presAssocID="{86B99790-AFA3-7444-A1AC-F93E10ABF123}" presName="parent_text_3" presStyleLbl="revTx" presStyleIdx="2" presStyleCnt="3">
        <dgm:presLayoutVars>
          <dgm:chMax val="0"/>
          <dgm:chPref val="0"/>
          <dgm:bulletEnabled val="1"/>
        </dgm:presLayoutVars>
      </dgm:prSet>
      <dgm:spPr/>
      <dgm:t>
        <a:bodyPr/>
        <a:lstStyle/>
        <a:p>
          <a:endParaRPr lang="es-ES_tradnl"/>
        </a:p>
      </dgm:t>
    </dgm:pt>
    <dgm:pt modelId="{21D62971-56F0-4D4C-A8BC-5FB78C32FB60}" type="pres">
      <dgm:prSet presAssocID="{86B99790-AFA3-7444-A1AC-F93E10ABF123}" presName="accent_2" presStyleLbl="alignNode1" presStyleIdx="4" presStyleCnt="6"/>
      <dgm:spPr/>
    </dgm:pt>
    <dgm:pt modelId="{6C489CFB-6C24-6047-9C48-D6901DA35153}" type="pres">
      <dgm:prSet presAssocID="{86B99790-AFA3-7444-A1AC-F93E10ABF123}" presName="accent_3" presStyleLbl="alignNode1" presStyleIdx="5" presStyleCnt="6"/>
      <dgm:spPr/>
    </dgm:pt>
    <dgm:pt modelId="{33D7D59E-9B4B-3641-9548-E82C9B6415C3}" type="pres">
      <dgm:prSet presAssocID="{04B7FD5B-C3FD-9547-BD76-48CB5FB563A2}" presName="image_3" presStyleCnt="0"/>
      <dgm:spPr/>
    </dgm:pt>
    <dgm:pt modelId="{C38EA973-2E05-8F4B-9A20-B34739123DE9}" type="pres">
      <dgm:prSet presAssocID="{04B7FD5B-C3FD-9547-BD76-48CB5FB563A2}" presName="imageRepeatNode" presStyleLbl="fgImgPlace1" presStyleIdx="2" presStyleCnt="3"/>
      <dgm:spPr/>
      <dgm:t>
        <a:bodyPr/>
        <a:lstStyle/>
        <a:p>
          <a:endParaRPr lang="es-ES_tradnl"/>
        </a:p>
      </dgm:t>
    </dgm:pt>
  </dgm:ptLst>
  <dgm:cxnLst>
    <dgm:cxn modelId="{2A23899F-546D-E344-AF4A-308E312BD1D5}" srcId="{7858663D-455F-1E43-93A3-9C2BC3BD743B}" destId="{30C59AEA-C542-C948-A698-5A42A98A09C2}" srcOrd="0" destOrd="0" parTransId="{8597BFA7-5EC0-794A-867F-F076E7EBEA0B}" sibTransId="{D92C1D0A-79AA-304D-BCF1-2C348821A07C}"/>
    <dgm:cxn modelId="{2AA60E19-747C-E643-A651-E67589F00B37}" type="presOf" srcId="{7858663D-455F-1E43-93A3-9C2BC3BD743B}" destId="{70592FAC-0D4F-D54B-A203-AB479992222B}" srcOrd="0" destOrd="0" presId="urn:microsoft.com/office/officeart/2008/layout/BubblePictureList"/>
    <dgm:cxn modelId="{23C65952-ACD1-BE4F-AA00-A15E8ECC8E33}" type="presOf" srcId="{30C59AEA-C542-C948-A698-5A42A98A09C2}" destId="{198F4C22-1D31-004A-AC72-2F3B4BE84490}" srcOrd="0" destOrd="0" presId="urn:microsoft.com/office/officeart/2008/layout/BubblePictureList"/>
    <dgm:cxn modelId="{A2EB1B0E-EB2D-7749-B55C-F20B19A4A591}" type="presOf" srcId="{5F295D3E-AEFF-374C-80EA-98654AEEDE8A}" destId="{DE6F9D8F-68B5-5749-AE8B-AAAB9578463C}" srcOrd="0" destOrd="0" presId="urn:microsoft.com/office/officeart/2008/layout/BubblePictureList"/>
    <dgm:cxn modelId="{041F3E32-0205-2840-A76C-5E38C7273868}" type="presOf" srcId="{86B99790-AFA3-7444-A1AC-F93E10ABF123}" destId="{D2E0DFF6-D43B-8843-B168-DD4D59A37B39}" srcOrd="0" destOrd="0" presId="urn:microsoft.com/office/officeart/2008/layout/BubblePictureList"/>
    <dgm:cxn modelId="{BE6DA8E5-CCE0-C842-9A47-D8C0E1D6C0A5}" srcId="{7858663D-455F-1E43-93A3-9C2BC3BD743B}" destId="{86B99790-AFA3-7444-A1AC-F93E10ABF123}" srcOrd="2" destOrd="0" parTransId="{DAD6D14E-9E28-A147-930E-A964DFE1A606}" sibTransId="{04B7FD5B-C3FD-9547-BD76-48CB5FB563A2}"/>
    <dgm:cxn modelId="{EA6CB23B-59AB-DE4C-87BC-9FDB744A1717}" type="presOf" srcId="{D92C1D0A-79AA-304D-BCF1-2C348821A07C}" destId="{F3A6F61E-EB5C-BB48-8745-D55FC3A8B7E4}" srcOrd="0" destOrd="0" presId="urn:microsoft.com/office/officeart/2008/layout/BubblePictureList"/>
    <dgm:cxn modelId="{F1450010-14A7-954B-B500-337201A00312}" type="presOf" srcId="{5F8ECEE5-FDF7-5244-A79D-90033886B981}" destId="{7DF1B362-9D13-394B-8A36-A27FAA588946}" srcOrd="0" destOrd="0" presId="urn:microsoft.com/office/officeart/2008/layout/BubblePictureList"/>
    <dgm:cxn modelId="{8CF07F9C-4794-D649-BBA5-62614CEFAD60}" type="presOf" srcId="{04B7FD5B-C3FD-9547-BD76-48CB5FB563A2}" destId="{C38EA973-2E05-8F4B-9A20-B34739123DE9}" srcOrd="0" destOrd="0" presId="urn:microsoft.com/office/officeart/2008/layout/BubblePictureList"/>
    <dgm:cxn modelId="{21E7B06D-E2DC-F740-9674-8D028E1436CB}" srcId="{7858663D-455F-1E43-93A3-9C2BC3BD743B}" destId="{5F8ECEE5-FDF7-5244-A79D-90033886B981}" srcOrd="1" destOrd="0" parTransId="{FA9AF3B3-7BDF-A247-ABFC-A4DB6EC1CAD3}" sibTransId="{5F295D3E-AEFF-374C-80EA-98654AEEDE8A}"/>
    <dgm:cxn modelId="{3000A316-B8E4-B046-B03F-CA9EE0D7EE74}" type="presParOf" srcId="{70592FAC-0D4F-D54B-A203-AB479992222B}" destId="{198F4C22-1D31-004A-AC72-2F3B4BE84490}" srcOrd="0" destOrd="0" presId="urn:microsoft.com/office/officeart/2008/layout/BubblePictureList"/>
    <dgm:cxn modelId="{01542702-6121-424C-A2ED-6AE0A02169F3}" type="presParOf" srcId="{70592FAC-0D4F-D54B-A203-AB479992222B}" destId="{00B3902F-C421-6948-95F9-DDC5E9980890}" srcOrd="1" destOrd="0" presId="urn:microsoft.com/office/officeart/2008/layout/BubblePictureList"/>
    <dgm:cxn modelId="{7A58CB93-ECF7-CA4A-9697-BE9BE2896BA5}" type="presParOf" srcId="{00B3902F-C421-6948-95F9-DDC5E9980890}" destId="{997BF6C6-74DC-9D4C-977C-C36BF5BF3DB3}" srcOrd="0" destOrd="0" presId="urn:microsoft.com/office/officeart/2008/layout/BubblePictureList"/>
    <dgm:cxn modelId="{5FA0E684-246B-B949-B55E-CF1D932339ED}" type="presParOf" srcId="{70592FAC-0D4F-D54B-A203-AB479992222B}" destId="{1B178921-5BB9-A244-A0DF-07E8B9E52FBB}" srcOrd="2" destOrd="0" presId="urn:microsoft.com/office/officeart/2008/layout/BubblePictureList"/>
    <dgm:cxn modelId="{15830996-1542-D44F-A0C5-A831A76B3DAC}" type="presParOf" srcId="{70592FAC-0D4F-D54B-A203-AB479992222B}" destId="{991DA927-3B26-C640-897A-0D8BF092B79C}" srcOrd="3" destOrd="0" presId="urn:microsoft.com/office/officeart/2008/layout/BubblePictureList"/>
    <dgm:cxn modelId="{8DD3BC71-9934-8A4C-82D1-03DD2C164128}" type="presParOf" srcId="{991DA927-3B26-C640-897A-0D8BF092B79C}" destId="{F3A6F61E-EB5C-BB48-8745-D55FC3A8B7E4}" srcOrd="0" destOrd="0" presId="urn:microsoft.com/office/officeart/2008/layout/BubblePictureList"/>
    <dgm:cxn modelId="{0AB5045C-C304-0645-A71D-67BE27A178CD}" type="presParOf" srcId="{70592FAC-0D4F-D54B-A203-AB479992222B}" destId="{7DF1B362-9D13-394B-8A36-A27FAA588946}" srcOrd="4" destOrd="0" presId="urn:microsoft.com/office/officeart/2008/layout/BubblePictureList"/>
    <dgm:cxn modelId="{3631A419-911A-5E47-BBD4-9A81090992EF}" type="presParOf" srcId="{70592FAC-0D4F-D54B-A203-AB479992222B}" destId="{40029691-0690-6643-8D5C-B62D445ED11B}" srcOrd="5" destOrd="0" presId="urn:microsoft.com/office/officeart/2008/layout/BubblePictureList"/>
    <dgm:cxn modelId="{DA7A277D-F59E-F347-80BA-A0A0225E278D}" type="presParOf" srcId="{40029691-0690-6643-8D5C-B62D445ED11B}" destId="{D5697450-C478-0C48-A4DB-62383E90B7C5}" srcOrd="0" destOrd="0" presId="urn:microsoft.com/office/officeart/2008/layout/BubblePictureList"/>
    <dgm:cxn modelId="{A67BD6A8-D7FD-704E-9BCC-2F1EC88DB3E5}" type="presParOf" srcId="{70592FAC-0D4F-D54B-A203-AB479992222B}" destId="{E2166A1D-43E1-CF43-AD8B-0A7F54F5CBC7}" srcOrd="6" destOrd="0" presId="urn:microsoft.com/office/officeart/2008/layout/BubblePictureList"/>
    <dgm:cxn modelId="{AD87E11D-F261-9145-85FF-31F19A174749}" type="presParOf" srcId="{E2166A1D-43E1-CF43-AD8B-0A7F54F5CBC7}" destId="{DE6F9D8F-68B5-5749-AE8B-AAAB9578463C}" srcOrd="0" destOrd="0" presId="urn:microsoft.com/office/officeart/2008/layout/BubblePictureList"/>
    <dgm:cxn modelId="{352D233E-0D0E-E246-9F04-4DF3A1185486}" type="presParOf" srcId="{70592FAC-0D4F-D54B-A203-AB479992222B}" destId="{590C1E22-7F16-7E47-B0C4-09BF2CFE0617}" srcOrd="7" destOrd="0" presId="urn:microsoft.com/office/officeart/2008/layout/BubblePictureList"/>
    <dgm:cxn modelId="{F11F74D2-231B-8340-88A7-B604BF2E55A1}" type="presParOf" srcId="{590C1E22-7F16-7E47-B0C4-09BF2CFE0617}" destId="{FC4ED2E5-70C2-E64E-834A-8822B4EF7905}" srcOrd="0" destOrd="0" presId="urn:microsoft.com/office/officeart/2008/layout/BubblePictureList"/>
    <dgm:cxn modelId="{A9033659-CF3F-FF4B-B074-653C38261F52}" type="presParOf" srcId="{70592FAC-0D4F-D54B-A203-AB479992222B}" destId="{D2E0DFF6-D43B-8843-B168-DD4D59A37B39}" srcOrd="8" destOrd="0" presId="urn:microsoft.com/office/officeart/2008/layout/BubblePictureList"/>
    <dgm:cxn modelId="{6EB69E0A-C841-CE44-9DED-911BEF88F615}" type="presParOf" srcId="{70592FAC-0D4F-D54B-A203-AB479992222B}" destId="{21D62971-56F0-4D4C-A8BC-5FB78C32FB60}" srcOrd="9" destOrd="0" presId="urn:microsoft.com/office/officeart/2008/layout/BubblePictureList"/>
    <dgm:cxn modelId="{CC699A98-915A-7944-88A2-06B3C2F28A7E}" type="presParOf" srcId="{70592FAC-0D4F-D54B-A203-AB479992222B}" destId="{6C489CFB-6C24-6047-9C48-D6901DA35153}" srcOrd="10" destOrd="0" presId="urn:microsoft.com/office/officeart/2008/layout/BubblePictureList"/>
    <dgm:cxn modelId="{7B919FD4-3E3A-F24F-AF19-918DCA3A3801}" type="presParOf" srcId="{70592FAC-0D4F-D54B-A203-AB479992222B}" destId="{33D7D59E-9B4B-3641-9548-E82C9B6415C3}" srcOrd="11" destOrd="0" presId="urn:microsoft.com/office/officeart/2008/layout/BubblePictureList"/>
    <dgm:cxn modelId="{9B2F4215-663D-AF41-A00B-F973C7C043BD}" type="presParOf" srcId="{33D7D59E-9B4B-3641-9548-E82C9B6415C3}" destId="{C38EA973-2E05-8F4B-9A20-B34739123DE9}" srcOrd="0" destOrd="0" presId="urn:microsoft.com/office/officeart/2008/layout/BubblePicture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737E3A-02A5-40BD-9F25-96437FE20C9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AB0DD0ED-380C-49F0-8AE0-D6FE3EBADA04}">
      <dgm:prSet phldrT="[Texto]" custT="1"/>
      <dgm:spPr/>
      <dgm:t>
        <a:bodyPr/>
        <a:lstStyle/>
        <a:p>
          <a:r>
            <a:rPr lang="es-ES" sz="2400" dirty="0" smtClean="0">
              <a:latin typeface="Verdana" panose="020B0604030504040204" pitchFamily="34" charset="0"/>
              <a:ea typeface="Verdana" panose="020B0604030504040204" pitchFamily="34" charset="0"/>
              <a:cs typeface="Verdana" panose="020B0604030504040204" pitchFamily="34" charset="0"/>
            </a:rPr>
            <a:t>Existencia y aplicación de Reglamento Interno</a:t>
          </a:r>
        </a:p>
        <a:p>
          <a:r>
            <a:rPr lang="es-ES" sz="1400" dirty="0" smtClean="0">
              <a:latin typeface="Verdana" panose="020B0604030504040204" pitchFamily="34" charset="0"/>
              <a:ea typeface="Verdana" panose="020B0604030504040204" pitchFamily="34" charset="0"/>
              <a:cs typeface="Verdana" panose="020B0604030504040204" pitchFamily="34" charset="0"/>
            </a:rPr>
            <a:t>Contiene y desarrolla estrategias para la promoción del Buen Trato y la Buena Convivencia</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40B6306E-DC59-4AFB-A42D-143B542AA521}" type="parTrans" cxnId="{28893A39-30B3-4F0D-BCF9-AF60C09813DF}">
      <dgm:prSet/>
      <dgm:spPr/>
      <dgm:t>
        <a:bodyPr/>
        <a:lstStyle/>
        <a:p>
          <a:endParaRPr lang="es-ES"/>
        </a:p>
      </dgm:t>
    </dgm:pt>
    <dgm:pt modelId="{2E9BF5C9-035B-4F1F-9865-9A2E826582AF}" type="sibTrans" cxnId="{28893A39-30B3-4F0D-BCF9-AF60C09813DF}">
      <dgm:prSet/>
      <dgm:spPr/>
      <dgm:t>
        <a:bodyPr/>
        <a:lstStyle/>
        <a:p>
          <a:endParaRPr lang="es-ES"/>
        </a:p>
      </dgm:t>
    </dgm:pt>
    <dgm:pt modelId="{04038D9F-1927-435A-9C31-7C317B800CF3}">
      <dgm:prSet phldrT="[Texto]" custT="1"/>
      <dgm:spPr/>
      <dgm:t>
        <a:bodyPr/>
        <a:lstStyle/>
        <a:p>
          <a:pPr algn="just"/>
          <a:r>
            <a:rPr lang="es-ES" sz="1600" dirty="0" smtClean="0"/>
            <a:t>Debe respetar los derechos garantizados por la </a:t>
          </a:r>
          <a:r>
            <a:rPr lang="es-ES" sz="1600" b="1" dirty="0" smtClean="0"/>
            <a:t>Constitución Política de la República de Chile </a:t>
          </a:r>
          <a:r>
            <a:rPr lang="es-ES" sz="1600" dirty="0" smtClean="0"/>
            <a:t>y los principios contenidos en el artículo 3 del decreto con fuerza de ley N° 2 de 2009, del Ministerio de Educación, no pudiendo contravenir la normativa educacional vigente. </a:t>
          </a:r>
        </a:p>
        <a:p>
          <a:pPr algn="just"/>
          <a:r>
            <a:rPr lang="es-ES" sz="1600" b="1" dirty="0" smtClean="0">
              <a:solidFill>
                <a:srgbClr val="C00000"/>
              </a:solidFill>
            </a:rPr>
            <a:t>Toda disposición contraria a la ley se tendrá por no escrita.</a:t>
          </a:r>
        </a:p>
        <a:p>
          <a:pPr algn="just"/>
          <a:endParaRPr lang="es-ES" sz="1600" dirty="0" smtClean="0"/>
        </a:p>
        <a:p>
          <a:pPr algn="just"/>
          <a:endParaRPr lang="es-ES" sz="1600" dirty="0">
            <a:latin typeface="Verdana" panose="020B0604030504040204" pitchFamily="34" charset="0"/>
            <a:ea typeface="Verdana" panose="020B0604030504040204" pitchFamily="34" charset="0"/>
            <a:cs typeface="Verdana" panose="020B0604030504040204" pitchFamily="34" charset="0"/>
          </a:endParaRPr>
        </a:p>
      </dgm:t>
    </dgm:pt>
    <dgm:pt modelId="{9283B273-52A1-4ECD-8CB8-68F44BBD8A68}" type="parTrans" cxnId="{38B90ACD-4DC2-4FBF-9262-9B696077A6A8}">
      <dgm:prSet/>
      <dgm:spPr/>
      <dgm:t>
        <a:bodyPr/>
        <a:lstStyle/>
        <a:p>
          <a:endParaRPr lang="es-ES"/>
        </a:p>
      </dgm:t>
    </dgm:pt>
    <dgm:pt modelId="{78367561-0A65-4466-97C0-E6B49A8F0104}" type="sibTrans" cxnId="{38B90ACD-4DC2-4FBF-9262-9B696077A6A8}">
      <dgm:prSet/>
      <dgm:spPr/>
      <dgm:t>
        <a:bodyPr/>
        <a:lstStyle/>
        <a:p>
          <a:endParaRPr lang="es-ES"/>
        </a:p>
      </dgm:t>
    </dgm:pt>
    <dgm:pt modelId="{564F9E94-ADB0-45C0-9D28-9BD65C56A561}">
      <dgm:prSet phldrT="[Texto]" custT="1"/>
      <dgm:spPr/>
      <dgm:t>
        <a:bodyPr/>
        <a:lstStyle/>
        <a:p>
          <a:pPr algn="ctr"/>
          <a:r>
            <a:rPr lang="es-ES" sz="1800" b="1" dirty="0" smtClean="0">
              <a:latin typeface="+mn-lt"/>
              <a:ea typeface="Verdana" panose="020B0604030504040204" pitchFamily="34" charset="0"/>
              <a:cs typeface="Verdana" panose="020B0604030504040204" pitchFamily="34" charset="0"/>
            </a:rPr>
            <a:t>Principios </a:t>
          </a:r>
          <a:r>
            <a:rPr lang="es-ES" sz="1800" dirty="0" smtClean="0">
              <a:latin typeface="+mn-lt"/>
              <a:ea typeface="Verdana" panose="020B0604030504040204" pitchFamily="34" charset="0"/>
              <a:cs typeface="Verdana" panose="020B0604030504040204" pitchFamily="34" charset="0"/>
            </a:rPr>
            <a:t>aplicados con medios de verificación:</a:t>
          </a:r>
        </a:p>
        <a:p>
          <a:pPr algn="just"/>
          <a:r>
            <a:rPr lang="es-ES" sz="1800" b="1" dirty="0" smtClean="0"/>
            <a:t>1. Niños y niñas como titulares de derecho. </a:t>
          </a:r>
          <a:endParaRPr lang="es-CL" sz="1800" b="1" dirty="0" smtClean="0"/>
        </a:p>
        <a:p>
          <a:pPr algn="just"/>
          <a:r>
            <a:rPr lang="es-ES" sz="1800" b="1" dirty="0" smtClean="0"/>
            <a:t>2. Interés superior de los niños y niñas.</a:t>
          </a:r>
          <a:endParaRPr lang="es-CL" sz="1800" b="1" dirty="0" smtClean="0"/>
        </a:p>
        <a:p>
          <a:pPr algn="just"/>
          <a:r>
            <a:rPr lang="es-ES" sz="1800" b="1" dirty="0" smtClean="0"/>
            <a:t>3. Autonomía progresiva de los niños y niñas</a:t>
          </a:r>
          <a:r>
            <a:rPr lang="es-ES" sz="1800" dirty="0" smtClean="0"/>
            <a:t> (para el ejercicio de sus derechos)</a:t>
          </a:r>
          <a:endParaRPr lang="es-ES" sz="1800" dirty="0">
            <a:latin typeface="+mn-lt"/>
            <a:ea typeface="Verdana" panose="020B0604030504040204" pitchFamily="34" charset="0"/>
            <a:cs typeface="Verdana" panose="020B0604030504040204" pitchFamily="34" charset="0"/>
          </a:endParaRPr>
        </a:p>
      </dgm:t>
    </dgm:pt>
    <dgm:pt modelId="{3764B306-BF28-4D1B-90B8-E88310B7943F}" type="parTrans" cxnId="{B29E912A-B378-4EB9-AE2B-5CCD367A16CC}">
      <dgm:prSet/>
      <dgm:spPr/>
      <dgm:t>
        <a:bodyPr/>
        <a:lstStyle/>
        <a:p>
          <a:endParaRPr lang="es-ES"/>
        </a:p>
      </dgm:t>
    </dgm:pt>
    <dgm:pt modelId="{BE12DA46-0683-45F9-9BF2-6C220446CEC3}" type="sibTrans" cxnId="{B29E912A-B378-4EB9-AE2B-5CCD367A16CC}">
      <dgm:prSet/>
      <dgm:spPr/>
      <dgm:t>
        <a:bodyPr/>
        <a:lstStyle/>
        <a:p>
          <a:endParaRPr lang="es-ES"/>
        </a:p>
      </dgm:t>
    </dgm:pt>
    <dgm:pt modelId="{B3B95BB4-D772-464E-9D73-B5BF12B672F9}">
      <dgm:prSet/>
      <dgm:spPr/>
      <dgm:t>
        <a:bodyPr/>
        <a:lstStyle/>
        <a:p>
          <a:pPr algn="just"/>
          <a:r>
            <a:rPr lang="es-ES" dirty="0" smtClean="0"/>
            <a:t>1. </a:t>
          </a:r>
          <a:r>
            <a:rPr lang="es-ES" b="1" dirty="0" smtClean="0"/>
            <a:t>Publicado</a:t>
          </a:r>
          <a:r>
            <a:rPr lang="es-ES" dirty="0" smtClean="0"/>
            <a:t> en el sitio web del establecimiento y disponible en el recinto.</a:t>
          </a:r>
        </a:p>
        <a:p>
          <a:pPr algn="just"/>
          <a:r>
            <a:rPr lang="es-ES" dirty="0" smtClean="0"/>
            <a:t>2. Responsabilidad del sostenedor realizar las acciones para que </a:t>
          </a:r>
          <a:r>
            <a:rPr lang="es-ES" b="1" dirty="0" smtClean="0"/>
            <a:t>sea conocido</a:t>
          </a:r>
          <a:r>
            <a:rPr lang="es-ES" dirty="0" smtClean="0"/>
            <a:t>. </a:t>
          </a:r>
        </a:p>
        <a:p>
          <a:pPr algn="just"/>
          <a:r>
            <a:rPr lang="es-ES" dirty="0" smtClean="0"/>
            <a:t>3. Sus </a:t>
          </a:r>
          <a:r>
            <a:rPr lang="es-ES" b="1" dirty="0" smtClean="0"/>
            <a:t>modificaciones</a:t>
          </a:r>
          <a:r>
            <a:rPr lang="es-ES" dirty="0" smtClean="0"/>
            <a:t> deben ser informados y notificados a los padres, al momento de la matrícula o de su renovación, dejándose </a:t>
          </a:r>
          <a:r>
            <a:rPr lang="es-ES" b="1" dirty="0" smtClean="0"/>
            <a:t>constancia escrita </a:t>
          </a:r>
          <a:r>
            <a:rPr lang="es-ES" dirty="0" smtClean="0"/>
            <a:t>de ello, mediante la firma correspondiente.</a:t>
          </a:r>
        </a:p>
      </dgm:t>
    </dgm:pt>
    <dgm:pt modelId="{3CA8CF48-FC60-2F42-94C2-FF3F010C0CC7}" type="parTrans" cxnId="{8E47AE6A-9CF4-5F42-9A3C-692E2DD2656F}">
      <dgm:prSet/>
      <dgm:spPr/>
      <dgm:t>
        <a:bodyPr/>
        <a:lstStyle/>
        <a:p>
          <a:endParaRPr lang="es-ES_tradnl"/>
        </a:p>
      </dgm:t>
    </dgm:pt>
    <dgm:pt modelId="{0E50EA9E-3F59-9F4F-8C61-602505C1EF1E}" type="sibTrans" cxnId="{8E47AE6A-9CF4-5F42-9A3C-692E2DD2656F}">
      <dgm:prSet/>
      <dgm:spPr/>
      <dgm:t>
        <a:bodyPr/>
        <a:lstStyle/>
        <a:p>
          <a:endParaRPr lang="es-ES_tradnl"/>
        </a:p>
      </dgm:t>
    </dgm:pt>
    <dgm:pt modelId="{62460702-F954-40A7-95CB-A0B44D443FD7}" type="pres">
      <dgm:prSet presAssocID="{C8737E3A-02A5-40BD-9F25-96437FE20C9F}" presName="composite" presStyleCnt="0">
        <dgm:presLayoutVars>
          <dgm:chMax val="1"/>
          <dgm:dir/>
          <dgm:resizeHandles val="exact"/>
        </dgm:presLayoutVars>
      </dgm:prSet>
      <dgm:spPr/>
      <dgm:t>
        <a:bodyPr/>
        <a:lstStyle/>
        <a:p>
          <a:endParaRPr lang="es-ES"/>
        </a:p>
      </dgm:t>
    </dgm:pt>
    <dgm:pt modelId="{84813F48-8F6C-4478-8A73-020C83C902E6}" type="pres">
      <dgm:prSet presAssocID="{AB0DD0ED-380C-49F0-8AE0-D6FE3EBADA04}" presName="roof" presStyleLbl="dkBgShp" presStyleIdx="0" presStyleCnt="2" custLinFactNeighborX="1275" custLinFactNeighborY="1011"/>
      <dgm:spPr/>
      <dgm:t>
        <a:bodyPr/>
        <a:lstStyle/>
        <a:p>
          <a:endParaRPr lang="es-ES"/>
        </a:p>
      </dgm:t>
    </dgm:pt>
    <dgm:pt modelId="{4114E596-E323-4CC9-A957-4B6DEE3AEFEF}" type="pres">
      <dgm:prSet presAssocID="{AB0DD0ED-380C-49F0-8AE0-D6FE3EBADA04}" presName="pillars" presStyleCnt="0"/>
      <dgm:spPr/>
      <dgm:t>
        <a:bodyPr/>
        <a:lstStyle/>
        <a:p>
          <a:endParaRPr lang="es-ES"/>
        </a:p>
      </dgm:t>
    </dgm:pt>
    <dgm:pt modelId="{9D50A19D-1934-404B-88E3-D64CEF6AF4BF}" type="pres">
      <dgm:prSet presAssocID="{AB0DD0ED-380C-49F0-8AE0-D6FE3EBADA04}" presName="pillar1" presStyleLbl="node1" presStyleIdx="0" presStyleCnt="3" custLinFactNeighborY="-488">
        <dgm:presLayoutVars>
          <dgm:bulletEnabled val="1"/>
        </dgm:presLayoutVars>
      </dgm:prSet>
      <dgm:spPr/>
      <dgm:t>
        <a:bodyPr/>
        <a:lstStyle/>
        <a:p>
          <a:endParaRPr lang="es-ES"/>
        </a:p>
      </dgm:t>
    </dgm:pt>
    <dgm:pt modelId="{3EFBEE04-B478-4DA1-9727-ED368279D98E}" type="pres">
      <dgm:prSet presAssocID="{04038D9F-1927-435A-9C31-7C317B800CF3}" presName="pillarX" presStyleLbl="node1" presStyleIdx="1" presStyleCnt="3" custLinFactNeighborX="-1126" custLinFactNeighborY="-59">
        <dgm:presLayoutVars>
          <dgm:bulletEnabled val="1"/>
        </dgm:presLayoutVars>
      </dgm:prSet>
      <dgm:spPr/>
      <dgm:t>
        <a:bodyPr/>
        <a:lstStyle/>
        <a:p>
          <a:endParaRPr lang="es-ES"/>
        </a:p>
      </dgm:t>
    </dgm:pt>
    <dgm:pt modelId="{B3865598-25FD-411F-AE1D-5762259EC671}" type="pres">
      <dgm:prSet presAssocID="{564F9E94-ADB0-45C0-9D28-9BD65C56A561}" presName="pillarX" presStyleLbl="node1" presStyleIdx="2" presStyleCnt="3" custLinFactNeighborX="-1110" custLinFactNeighborY="-977">
        <dgm:presLayoutVars>
          <dgm:bulletEnabled val="1"/>
        </dgm:presLayoutVars>
      </dgm:prSet>
      <dgm:spPr/>
      <dgm:t>
        <a:bodyPr/>
        <a:lstStyle/>
        <a:p>
          <a:endParaRPr lang="es-ES"/>
        </a:p>
      </dgm:t>
    </dgm:pt>
    <dgm:pt modelId="{35D29BA1-61FD-498E-9B7A-45788C574202}" type="pres">
      <dgm:prSet presAssocID="{AB0DD0ED-380C-49F0-8AE0-D6FE3EBADA04}" presName="base" presStyleLbl="dkBgShp" presStyleIdx="1" presStyleCnt="2"/>
      <dgm:spPr/>
      <dgm:t>
        <a:bodyPr/>
        <a:lstStyle/>
        <a:p>
          <a:endParaRPr lang="es-ES"/>
        </a:p>
      </dgm:t>
    </dgm:pt>
  </dgm:ptLst>
  <dgm:cxnLst>
    <dgm:cxn modelId="{42F42BC5-A623-A74D-8BA8-8C0CE56BF824}" type="presOf" srcId="{564F9E94-ADB0-45C0-9D28-9BD65C56A561}" destId="{B3865598-25FD-411F-AE1D-5762259EC671}" srcOrd="0" destOrd="0" presId="urn:microsoft.com/office/officeart/2005/8/layout/hList3"/>
    <dgm:cxn modelId="{38B90ACD-4DC2-4FBF-9262-9B696077A6A8}" srcId="{AB0DD0ED-380C-49F0-8AE0-D6FE3EBADA04}" destId="{04038D9F-1927-435A-9C31-7C317B800CF3}" srcOrd="1" destOrd="0" parTransId="{9283B273-52A1-4ECD-8CB8-68F44BBD8A68}" sibTransId="{78367561-0A65-4466-97C0-E6B49A8F0104}"/>
    <dgm:cxn modelId="{B29E912A-B378-4EB9-AE2B-5CCD367A16CC}" srcId="{AB0DD0ED-380C-49F0-8AE0-D6FE3EBADA04}" destId="{564F9E94-ADB0-45C0-9D28-9BD65C56A561}" srcOrd="2" destOrd="0" parTransId="{3764B306-BF28-4D1B-90B8-E88310B7943F}" sibTransId="{BE12DA46-0683-45F9-9BF2-6C220446CEC3}"/>
    <dgm:cxn modelId="{28893A39-30B3-4F0D-BCF9-AF60C09813DF}" srcId="{C8737E3A-02A5-40BD-9F25-96437FE20C9F}" destId="{AB0DD0ED-380C-49F0-8AE0-D6FE3EBADA04}" srcOrd="0" destOrd="0" parTransId="{40B6306E-DC59-4AFB-A42D-143B542AA521}" sibTransId="{2E9BF5C9-035B-4F1F-9865-9A2E826582AF}"/>
    <dgm:cxn modelId="{B14ABCD7-EE4E-774E-8699-79974BDD47AB}" type="presOf" srcId="{C8737E3A-02A5-40BD-9F25-96437FE20C9F}" destId="{62460702-F954-40A7-95CB-A0B44D443FD7}" srcOrd="0" destOrd="0" presId="urn:microsoft.com/office/officeart/2005/8/layout/hList3"/>
    <dgm:cxn modelId="{56A3DA68-C01B-D345-862D-A8E5D6DA1C45}" type="presOf" srcId="{AB0DD0ED-380C-49F0-8AE0-D6FE3EBADA04}" destId="{84813F48-8F6C-4478-8A73-020C83C902E6}" srcOrd="0" destOrd="0" presId="urn:microsoft.com/office/officeart/2005/8/layout/hList3"/>
    <dgm:cxn modelId="{8E47AE6A-9CF4-5F42-9A3C-692E2DD2656F}" srcId="{AB0DD0ED-380C-49F0-8AE0-D6FE3EBADA04}" destId="{B3B95BB4-D772-464E-9D73-B5BF12B672F9}" srcOrd="0" destOrd="0" parTransId="{3CA8CF48-FC60-2F42-94C2-FF3F010C0CC7}" sibTransId="{0E50EA9E-3F59-9F4F-8C61-602505C1EF1E}"/>
    <dgm:cxn modelId="{BCFBED19-2D11-4E4E-837B-861CD519CDCD}" type="presOf" srcId="{04038D9F-1927-435A-9C31-7C317B800CF3}" destId="{3EFBEE04-B478-4DA1-9727-ED368279D98E}" srcOrd="0" destOrd="0" presId="urn:microsoft.com/office/officeart/2005/8/layout/hList3"/>
    <dgm:cxn modelId="{91C965CC-31DC-0C43-8E41-4EB1A150C4BF}" type="presOf" srcId="{B3B95BB4-D772-464E-9D73-B5BF12B672F9}" destId="{9D50A19D-1934-404B-88E3-D64CEF6AF4BF}" srcOrd="0" destOrd="0" presId="urn:microsoft.com/office/officeart/2005/8/layout/hList3"/>
    <dgm:cxn modelId="{20EF6221-D50D-C546-8E7C-AC637AF95B70}" type="presParOf" srcId="{62460702-F954-40A7-95CB-A0B44D443FD7}" destId="{84813F48-8F6C-4478-8A73-020C83C902E6}" srcOrd="0" destOrd="0" presId="urn:microsoft.com/office/officeart/2005/8/layout/hList3"/>
    <dgm:cxn modelId="{0DF9FA11-7EE0-884C-B280-21B47320176F}" type="presParOf" srcId="{62460702-F954-40A7-95CB-A0B44D443FD7}" destId="{4114E596-E323-4CC9-A957-4B6DEE3AEFEF}" srcOrd="1" destOrd="0" presId="urn:microsoft.com/office/officeart/2005/8/layout/hList3"/>
    <dgm:cxn modelId="{1A9737F9-BF3C-8B4C-8B05-A8F0450FA7EC}" type="presParOf" srcId="{4114E596-E323-4CC9-A957-4B6DEE3AEFEF}" destId="{9D50A19D-1934-404B-88E3-D64CEF6AF4BF}" srcOrd="0" destOrd="0" presId="urn:microsoft.com/office/officeart/2005/8/layout/hList3"/>
    <dgm:cxn modelId="{04EB1904-F64F-DA43-8F24-9E033BB6B3D3}" type="presParOf" srcId="{4114E596-E323-4CC9-A957-4B6DEE3AEFEF}" destId="{3EFBEE04-B478-4DA1-9727-ED368279D98E}" srcOrd="1" destOrd="0" presId="urn:microsoft.com/office/officeart/2005/8/layout/hList3"/>
    <dgm:cxn modelId="{156EB50C-D91D-0547-8D2A-029E774B61A0}" type="presParOf" srcId="{4114E596-E323-4CC9-A957-4B6DEE3AEFEF}" destId="{B3865598-25FD-411F-AE1D-5762259EC671}" srcOrd="2" destOrd="0" presId="urn:microsoft.com/office/officeart/2005/8/layout/hList3"/>
    <dgm:cxn modelId="{2E851839-081D-F24E-8029-C8CF1B3F0A20}" type="presParOf" srcId="{62460702-F954-40A7-95CB-A0B44D443FD7}" destId="{35D29BA1-61FD-498E-9B7A-45788C574202}"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AA06B0-FAFE-5C43-BB5A-688F16E400C4}" type="doc">
      <dgm:prSet loTypeId="urn:microsoft.com/office/officeart/2005/8/layout/hList1" loCatId="" qsTypeId="urn:microsoft.com/office/officeart/2005/8/quickstyle/simple1" qsCatId="simple" csTypeId="urn:microsoft.com/office/officeart/2005/8/colors/accent5_1" csCatId="accent5" phldr="1"/>
      <dgm:spPr/>
      <dgm:t>
        <a:bodyPr/>
        <a:lstStyle/>
        <a:p>
          <a:endParaRPr lang="es-ES_tradnl"/>
        </a:p>
      </dgm:t>
    </dgm:pt>
    <dgm:pt modelId="{AED49401-56DB-084E-9FFF-F83311B549EA}">
      <dgm:prSet phldrT="[Texto]" custT="1"/>
      <dgm:spPr/>
      <dgm:t>
        <a:bodyPr/>
        <a:lstStyle/>
        <a:p>
          <a:r>
            <a:rPr lang="es-ES_tradnl" sz="1800" b="1" dirty="0" smtClean="0">
              <a:solidFill>
                <a:schemeClr val="accent5">
                  <a:lumMod val="75000"/>
                </a:schemeClr>
              </a:solidFill>
            </a:rPr>
            <a:t>Protocolos de actuación</a:t>
          </a:r>
          <a:endParaRPr lang="es-ES_tradnl" sz="1800" b="1" dirty="0">
            <a:solidFill>
              <a:schemeClr val="accent5">
                <a:lumMod val="75000"/>
              </a:schemeClr>
            </a:solidFill>
          </a:endParaRPr>
        </a:p>
      </dgm:t>
    </dgm:pt>
    <dgm:pt modelId="{EEE00AEF-0408-BB42-964D-18C07A92717D}" type="parTrans" cxnId="{0AA1A184-6B0D-B74E-B4A6-B90F78ACA53E}">
      <dgm:prSet/>
      <dgm:spPr/>
      <dgm:t>
        <a:bodyPr/>
        <a:lstStyle/>
        <a:p>
          <a:endParaRPr lang="es-ES_tradnl"/>
        </a:p>
      </dgm:t>
    </dgm:pt>
    <dgm:pt modelId="{1C5C1D4D-511A-734D-A54E-4FDA2DBD6E52}" type="sibTrans" cxnId="{0AA1A184-6B0D-B74E-B4A6-B90F78ACA53E}">
      <dgm:prSet/>
      <dgm:spPr/>
      <dgm:t>
        <a:bodyPr/>
        <a:lstStyle/>
        <a:p>
          <a:endParaRPr lang="es-ES_tradnl"/>
        </a:p>
      </dgm:t>
    </dgm:pt>
    <dgm:pt modelId="{C7719BE4-468D-F247-B250-CBA514800F54}">
      <dgm:prSet phldrT="[Texto]"/>
      <dgm:spPr/>
      <dgm:t>
        <a:bodyPr/>
        <a:lstStyle/>
        <a:p>
          <a:pPr algn="just"/>
          <a:r>
            <a:rPr lang="es-CL" dirty="0" smtClean="0"/>
            <a:t>Instrumentos que regulan los procedimientos de la comunidad educativa para enfrentar situaciones que ponen en riesgo y/o vulneran el o los derechos de uno o mas integrantes de la comunidad educativa y que requieren </a:t>
          </a:r>
          <a:r>
            <a:rPr lang="es-CL" b="1" dirty="0" smtClean="0"/>
            <a:t>un actuar oportuno, organizado y eficiente</a:t>
          </a:r>
          <a:endParaRPr lang="es-ES_tradnl" dirty="0"/>
        </a:p>
      </dgm:t>
    </dgm:pt>
    <dgm:pt modelId="{D23544CF-EB50-944C-A94F-69516FC7620F}" type="parTrans" cxnId="{4048394E-35BF-2545-91A5-5B4985210197}">
      <dgm:prSet/>
      <dgm:spPr/>
      <dgm:t>
        <a:bodyPr/>
        <a:lstStyle/>
        <a:p>
          <a:endParaRPr lang="es-ES_tradnl"/>
        </a:p>
      </dgm:t>
    </dgm:pt>
    <dgm:pt modelId="{F904A33D-5BF8-C648-8AE1-3DDF4C9C91FB}" type="sibTrans" cxnId="{4048394E-35BF-2545-91A5-5B4985210197}">
      <dgm:prSet/>
      <dgm:spPr/>
      <dgm:t>
        <a:bodyPr/>
        <a:lstStyle/>
        <a:p>
          <a:endParaRPr lang="es-ES_tradnl"/>
        </a:p>
      </dgm:t>
    </dgm:pt>
    <dgm:pt modelId="{FFB1D474-4F75-CF43-9594-04623B86E2B3}">
      <dgm:prSet phldrT="[Texto]" custT="1"/>
      <dgm:spPr/>
      <dgm:t>
        <a:bodyPr/>
        <a:lstStyle/>
        <a:p>
          <a:r>
            <a:rPr lang="es-ES_tradnl" sz="1800" b="1" dirty="0" smtClean="0">
              <a:solidFill>
                <a:schemeClr val="accent5">
                  <a:lumMod val="75000"/>
                </a:schemeClr>
              </a:solidFill>
            </a:rPr>
            <a:t>Contenidos mínimos</a:t>
          </a:r>
          <a:endParaRPr lang="es-ES_tradnl" sz="1800" b="1" dirty="0">
            <a:solidFill>
              <a:schemeClr val="accent5">
                <a:lumMod val="75000"/>
              </a:schemeClr>
            </a:solidFill>
          </a:endParaRPr>
        </a:p>
      </dgm:t>
    </dgm:pt>
    <dgm:pt modelId="{58D9F125-B204-3A4D-B733-5027856C0FC0}" type="parTrans" cxnId="{1870B556-B97F-BF49-80D8-39890FD38F0B}">
      <dgm:prSet/>
      <dgm:spPr/>
      <dgm:t>
        <a:bodyPr/>
        <a:lstStyle/>
        <a:p>
          <a:endParaRPr lang="es-ES_tradnl"/>
        </a:p>
      </dgm:t>
    </dgm:pt>
    <dgm:pt modelId="{1DB11B48-D46F-3442-BC27-8B47B1C8C7AF}" type="sibTrans" cxnId="{1870B556-B97F-BF49-80D8-39890FD38F0B}">
      <dgm:prSet/>
      <dgm:spPr/>
      <dgm:t>
        <a:bodyPr/>
        <a:lstStyle/>
        <a:p>
          <a:endParaRPr lang="es-ES_tradnl"/>
        </a:p>
      </dgm:t>
    </dgm:pt>
    <dgm:pt modelId="{FD08F1BD-0535-3F4C-84B0-9D1E089A31F0}">
      <dgm:prSet phldrT="[Texto]" custT="1"/>
      <dgm:spPr/>
      <dgm:t>
        <a:bodyPr/>
        <a:lstStyle/>
        <a:p>
          <a:pPr algn="just"/>
          <a:r>
            <a:rPr lang="es-CL" sz="1600" b="1" dirty="0" smtClean="0"/>
            <a:t>Procedimientos</a:t>
          </a:r>
          <a:r>
            <a:rPr lang="es-CL" sz="1600" dirty="0" smtClean="0"/>
            <a:t> mediante los cuales se recibirán y resolverán las distintas situaciones reguladas.</a:t>
          </a:r>
          <a:endParaRPr lang="es-ES_tradnl" sz="1600" dirty="0"/>
        </a:p>
      </dgm:t>
    </dgm:pt>
    <dgm:pt modelId="{90173E8C-49D9-A847-AC1D-230DA9558B6F}" type="parTrans" cxnId="{59B0A1A9-C116-0E46-A19E-36D708590BC5}">
      <dgm:prSet/>
      <dgm:spPr/>
      <dgm:t>
        <a:bodyPr/>
        <a:lstStyle/>
        <a:p>
          <a:endParaRPr lang="es-ES_tradnl"/>
        </a:p>
      </dgm:t>
    </dgm:pt>
    <dgm:pt modelId="{8460C5AE-DA36-5647-98DB-5C8FDFF69681}" type="sibTrans" cxnId="{59B0A1A9-C116-0E46-A19E-36D708590BC5}">
      <dgm:prSet/>
      <dgm:spPr/>
      <dgm:t>
        <a:bodyPr/>
        <a:lstStyle/>
        <a:p>
          <a:endParaRPr lang="es-ES_tradnl"/>
        </a:p>
      </dgm:t>
    </dgm:pt>
    <dgm:pt modelId="{913E9B4B-4176-BA43-A581-65B2D60E8469}">
      <dgm:prSet/>
      <dgm:spPr/>
      <dgm:t>
        <a:bodyPr/>
        <a:lstStyle/>
        <a:p>
          <a:pPr algn="just"/>
          <a:r>
            <a:rPr lang="es-CL" dirty="0" smtClean="0"/>
            <a:t>Deben observar vulneraciones de derechos </a:t>
          </a:r>
          <a:r>
            <a:rPr lang="es-CL" b="1" dirty="0" smtClean="0"/>
            <a:t>que ocurren fuera o dentro del EEP,</a:t>
          </a:r>
          <a:r>
            <a:rPr lang="es-CL" dirty="0" smtClean="0"/>
            <a:t> reconociendo acciones para cada situación.</a:t>
          </a:r>
        </a:p>
      </dgm:t>
    </dgm:pt>
    <dgm:pt modelId="{ED821AED-12A6-5A43-B76A-15C37902B31F}" type="parTrans" cxnId="{C33B03A7-5745-C645-BA6F-459F42F66C12}">
      <dgm:prSet/>
      <dgm:spPr/>
      <dgm:t>
        <a:bodyPr/>
        <a:lstStyle/>
        <a:p>
          <a:endParaRPr lang="es-ES_tradnl"/>
        </a:p>
      </dgm:t>
    </dgm:pt>
    <dgm:pt modelId="{30422030-6B52-B74B-A783-96D9D5A27472}" type="sibTrans" cxnId="{C33B03A7-5745-C645-BA6F-459F42F66C12}">
      <dgm:prSet/>
      <dgm:spPr/>
      <dgm:t>
        <a:bodyPr/>
        <a:lstStyle/>
        <a:p>
          <a:endParaRPr lang="es-ES_tradnl"/>
        </a:p>
      </dgm:t>
    </dgm:pt>
    <dgm:pt modelId="{A0C2E6DE-E2D0-7643-8D12-78E04B96ACD5}">
      <dgm:prSet/>
      <dgm:spPr/>
      <dgm:t>
        <a:bodyPr/>
        <a:lstStyle/>
        <a:p>
          <a:pPr algn="just"/>
          <a:r>
            <a:rPr lang="es-CL" dirty="0" smtClean="0"/>
            <a:t>Se debe resguardar la realización de instancias de trabajo presencial  donde </a:t>
          </a:r>
          <a:r>
            <a:rPr lang="es-CL" b="1" dirty="0" smtClean="0"/>
            <a:t>se dé a conocer el protocolo.</a:t>
          </a:r>
        </a:p>
      </dgm:t>
    </dgm:pt>
    <dgm:pt modelId="{EFE69264-259D-2B4D-9222-2E7E70ECBC08}" type="parTrans" cxnId="{2962C215-EC9C-C640-AC57-4ACE77B554F3}">
      <dgm:prSet/>
      <dgm:spPr/>
      <dgm:t>
        <a:bodyPr/>
        <a:lstStyle/>
        <a:p>
          <a:endParaRPr lang="es-ES_tradnl"/>
        </a:p>
      </dgm:t>
    </dgm:pt>
    <dgm:pt modelId="{207F00BA-9C34-AC42-8490-6E5962B85C73}" type="sibTrans" cxnId="{2962C215-EC9C-C640-AC57-4ACE77B554F3}">
      <dgm:prSet/>
      <dgm:spPr/>
      <dgm:t>
        <a:bodyPr/>
        <a:lstStyle/>
        <a:p>
          <a:endParaRPr lang="es-ES_tradnl"/>
        </a:p>
      </dgm:t>
    </dgm:pt>
    <dgm:pt modelId="{EC1F0ABB-5700-BA45-AC80-69DDAFFFC04F}">
      <dgm:prSet/>
      <dgm:spPr/>
      <dgm:t>
        <a:bodyPr/>
        <a:lstStyle/>
        <a:p>
          <a:pPr algn="just"/>
          <a:r>
            <a:rPr lang="es-CL" dirty="0" smtClean="0"/>
            <a:t>Para las situaciones de maltrato físico y psicológico, como para los hechos de connotación sexual, se deberá contemplar la </a:t>
          </a:r>
          <a:r>
            <a:rPr lang="es-CL" b="1" dirty="0" smtClean="0"/>
            <a:t>obligación que recae sobre los funcionarios de los establecimientos educacionales de realizar la denuncia ante los organismos competentes</a:t>
          </a:r>
          <a:r>
            <a:rPr lang="es-CL" dirty="0" smtClean="0"/>
            <a:t>, dentro de las 24 hrs. siguientes al momento de tomar conocimiento del mismo.</a:t>
          </a:r>
          <a:endParaRPr lang="es-CL" dirty="0"/>
        </a:p>
      </dgm:t>
    </dgm:pt>
    <dgm:pt modelId="{991CC77F-2A9B-1D4C-8456-135867E43E38}" type="parTrans" cxnId="{FACE1ACF-9526-2B41-8BCE-6C55CEA6BBFB}">
      <dgm:prSet/>
      <dgm:spPr/>
      <dgm:t>
        <a:bodyPr/>
        <a:lstStyle/>
        <a:p>
          <a:endParaRPr lang="es-ES_tradnl"/>
        </a:p>
      </dgm:t>
    </dgm:pt>
    <dgm:pt modelId="{B41F0A0B-FF0B-104E-B47E-54030085EF61}" type="sibTrans" cxnId="{FACE1ACF-9526-2B41-8BCE-6C55CEA6BBFB}">
      <dgm:prSet/>
      <dgm:spPr/>
      <dgm:t>
        <a:bodyPr/>
        <a:lstStyle/>
        <a:p>
          <a:endParaRPr lang="es-ES_tradnl"/>
        </a:p>
      </dgm:t>
    </dgm:pt>
    <dgm:pt modelId="{4018BAA5-6265-2445-A550-819DB5F3AF8D}">
      <dgm:prSet custT="1"/>
      <dgm:spPr/>
      <dgm:t>
        <a:bodyPr/>
        <a:lstStyle/>
        <a:p>
          <a:pPr algn="just"/>
          <a:r>
            <a:rPr lang="es-CL" sz="1600" b="1" dirty="0" smtClean="0"/>
            <a:t>Responsables </a:t>
          </a:r>
          <a:r>
            <a:rPr lang="es-CL" sz="1600" dirty="0" smtClean="0"/>
            <a:t>de implementar los protocolos.</a:t>
          </a:r>
          <a:endParaRPr lang="es-CL" sz="1600" dirty="0"/>
        </a:p>
      </dgm:t>
    </dgm:pt>
    <dgm:pt modelId="{FE7E21AB-D82C-524E-896D-E70585B99E8B}" type="parTrans" cxnId="{01249A42-FA43-714B-B676-01459C504512}">
      <dgm:prSet/>
      <dgm:spPr/>
      <dgm:t>
        <a:bodyPr/>
        <a:lstStyle/>
        <a:p>
          <a:endParaRPr lang="es-ES_tradnl"/>
        </a:p>
      </dgm:t>
    </dgm:pt>
    <dgm:pt modelId="{4EE94F6F-CC7C-E54E-B6B7-3003DFCA9B14}" type="sibTrans" cxnId="{01249A42-FA43-714B-B676-01459C504512}">
      <dgm:prSet/>
      <dgm:spPr/>
      <dgm:t>
        <a:bodyPr/>
        <a:lstStyle/>
        <a:p>
          <a:endParaRPr lang="es-ES_tradnl"/>
        </a:p>
      </dgm:t>
    </dgm:pt>
    <dgm:pt modelId="{78EF04B9-7336-9140-A75E-15BE85F1914C}">
      <dgm:prSet custT="1"/>
      <dgm:spPr/>
      <dgm:t>
        <a:bodyPr/>
        <a:lstStyle/>
        <a:p>
          <a:pPr algn="just"/>
          <a:r>
            <a:rPr lang="es-CL" sz="1600" b="1" dirty="0" smtClean="0"/>
            <a:t>Plazos</a:t>
          </a:r>
          <a:r>
            <a:rPr lang="es-CL" sz="1600" dirty="0" smtClean="0"/>
            <a:t> para la resolución y pronunciamiento sobre hechos conflictivos.</a:t>
          </a:r>
          <a:endParaRPr lang="es-CL" sz="1600" dirty="0"/>
        </a:p>
      </dgm:t>
    </dgm:pt>
    <dgm:pt modelId="{FFB032CF-AC35-C24F-B758-1CD2A6952812}" type="parTrans" cxnId="{09025F2B-BBC5-904C-9DD0-E25E810F0B78}">
      <dgm:prSet/>
      <dgm:spPr/>
      <dgm:t>
        <a:bodyPr/>
        <a:lstStyle/>
        <a:p>
          <a:endParaRPr lang="es-ES_tradnl"/>
        </a:p>
      </dgm:t>
    </dgm:pt>
    <dgm:pt modelId="{FA6326EA-C88E-604A-8C55-5740CE7BF7D8}" type="sibTrans" cxnId="{09025F2B-BBC5-904C-9DD0-E25E810F0B78}">
      <dgm:prSet/>
      <dgm:spPr/>
      <dgm:t>
        <a:bodyPr/>
        <a:lstStyle/>
        <a:p>
          <a:endParaRPr lang="es-ES_tradnl"/>
        </a:p>
      </dgm:t>
    </dgm:pt>
    <dgm:pt modelId="{B4FCE505-4862-FC4F-A76A-95ABC8691417}">
      <dgm:prSet custT="1"/>
      <dgm:spPr/>
      <dgm:t>
        <a:bodyPr/>
        <a:lstStyle/>
        <a:p>
          <a:pPr algn="just"/>
          <a:r>
            <a:rPr lang="es-CL" sz="1600" b="1" dirty="0" smtClean="0"/>
            <a:t>Medidas de resguardo  </a:t>
          </a:r>
          <a:r>
            <a:rPr lang="es-CL" sz="1600" dirty="0" smtClean="0"/>
            <a:t>dirigidas a las niñas y niños afectadas/os.</a:t>
          </a:r>
          <a:endParaRPr lang="es-CL" sz="1600" dirty="0"/>
        </a:p>
      </dgm:t>
    </dgm:pt>
    <dgm:pt modelId="{2D19A3CF-5353-6246-BF47-EA8D061FD4AE}" type="parTrans" cxnId="{565CAEE8-ED3A-474F-8069-2D7210AE0065}">
      <dgm:prSet/>
      <dgm:spPr/>
      <dgm:t>
        <a:bodyPr/>
        <a:lstStyle/>
        <a:p>
          <a:endParaRPr lang="es-ES_tradnl"/>
        </a:p>
      </dgm:t>
    </dgm:pt>
    <dgm:pt modelId="{D1077BC1-3DA0-584B-9306-7021323206E6}" type="sibTrans" cxnId="{565CAEE8-ED3A-474F-8069-2D7210AE0065}">
      <dgm:prSet/>
      <dgm:spPr/>
      <dgm:t>
        <a:bodyPr/>
        <a:lstStyle/>
        <a:p>
          <a:endParaRPr lang="es-ES_tradnl"/>
        </a:p>
      </dgm:t>
    </dgm:pt>
    <dgm:pt modelId="{9DACA58D-FEE4-FE48-AF1C-C2776EE31735}">
      <dgm:prSet custT="1"/>
      <dgm:spPr/>
      <dgm:t>
        <a:bodyPr/>
        <a:lstStyle/>
        <a:p>
          <a:pPr algn="just"/>
          <a:r>
            <a:rPr lang="es-CL" sz="1600" dirty="0" smtClean="0"/>
            <a:t>En caso de adultos que figuren como involucrados , sin perjuicio de la presunción de inocencia, los protocolos deben establecer, </a:t>
          </a:r>
          <a:r>
            <a:rPr lang="es-CL" sz="1600" b="1" dirty="0" smtClean="0"/>
            <a:t>medidas precautorias</a:t>
          </a:r>
          <a:r>
            <a:rPr lang="es-CL" sz="1600" dirty="0" smtClean="0"/>
            <a:t>.</a:t>
          </a:r>
        </a:p>
      </dgm:t>
    </dgm:pt>
    <dgm:pt modelId="{216BE0F9-4D1B-1544-8CA4-4C270610D089}" type="parTrans" cxnId="{16B92665-C798-9548-A36F-7216ADC7CBB7}">
      <dgm:prSet/>
      <dgm:spPr/>
      <dgm:t>
        <a:bodyPr/>
        <a:lstStyle/>
        <a:p>
          <a:endParaRPr lang="es-ES_tradnl"/>
        </a:p>
      </dgm:t>
    </dgm:pt>
    <dgm:pt modelId="{DC8F08D3-A3B2-C144-9B72-EAF5500CE1FA}" type="sibTrans" cxnId="{16B92665-C798-9548-A36F-7216ADC7CBB7}">
      <dgm:prSet/>
      <dgm:spPr/>
      <dgm:t>
        <a:bodyPr/>
        <a:lstStyle/>
        <a:p>
          <a:endParaRPr lang="es-ES_tradnl"/>
        </a:p>
      </dgm:t>
    </dgm:pt>
    <dgm:pt modelId="{61E071A2-4786-204D-AFB5-EBF9CF3FA37D}">
      <dgm:prSet custT="1"/>
      <dgm:spPr/>
      <dgm:t>
        <a:bodyPr/>
        <a:lstStyle/>
        <a:p>
          <a:pPr algn="just"/>
          <a:r>
            <a:rPr lang="es-CL" sz="1600" dirty="0" smtClean="0"/>
            <a:t>Vías que adoptará el establecimiento para mantener debidamente </a:t>
          </a:r>
          <a:r>
            <a:rPr lang="es-CL" sz="1600" b="1" dirty="0" smtClean="0"/>
            <a:t>informada a la comunidad </a:t>
          </a:r>
          <a:r>
            <a:rPr lang="es-CL" sz="1600" dirty="0" smtClean="0"/>
            <a:t>educativa</a:t>
          </a:r>
          <a:r>
            <a:rPr lang="es-CL" sz="1500" dirty="0" smtClean="0"/>
            <a:t>.</a:t>
          </a:r>
          <a:endParaRPr lang="es-CL" sz="1500" dirty="0"/>
        </a:p>
      </dgm:t>
    </dgm:pt>
    <dgm:pt modelId="{0F3DC9EA-8F67-7343-B648-9D0A7C2F405C}" type="parTrans" cxnId="{295EFDF0-56A7-F545-B4A7-C9A590EB2BB2}">
      <dgm:prSet/>
      <dgm:spPr/>
      <dgm:t>
        <a:bodyPr/>
        <a:lstStyle/>
        <a:p>
          <a:endParaRPr lang="es-ES_tradnl"/>
        </a:p>
      </dgm:t>
    </dgm:pt>
    <dgm:pt modelId="{9FBAD078-8F3A-5F44-8E52-AC3FCC7D4978}" type="sibTrans" cxnId="{295EFDF0-56A7-F545-B4A7-C9A590EB2BB2}">
      <dgm:prSet/>
      <dgm:spPr/>
      <dgm:t>
        <a:bodyPr/>
        <a:lstStyle/>
        <a:p>
          <a:endParaRPr lang="es-ES_tradnl"/>
        </a:p>
      </dgm:t>
    </dgm:pt>
    <dgm:pt modelId="{C39CF97E-E5CA-624A-AD9B-270DCCAB97B3}" type="pres">
      <dgm:prSet presAssocID="{0DAA06B0-FAFE-5C43-BB5A-688F16E400C4}" presName="Name0" presStyleCnt="0">
        <dgm:presLayoutVars>
          <dgm:dir/>
          <dgm:animLvl val="lvl"/>
          <dgm:resizeHandles val="exact"/>
        </dgm:presLayoutVars>
      </dgm:prSet>
      <dgm:spPr/>
      <dgm:t>
        <a:bodyPr/>
        <a:lstStyle/>
        <a:p>
          <a:endParaRPr lang="es-ES_tradnl"/>
        </a:p>
      </dgm:t>
    </dgm:pt>
    <dgm:pt modelId="{C0F78BA4-B1E3-C54A-8D36-4CDA95631D02}" type="pres">
      <dgm:prSet presAssocID="{AED49401-56DB-084E-9FFF-F83311B549EA}" presName="composite" presStyleCnt="0"/>
      <dgm:spPr/>
    </dgm:pt>
    <dgm:pt modelId="{BA6706E0-3B73-CB49-892C-071256083A9E}" type="pres">
      <dgm:prSet presAssocID="{AED49401-56DB-084E-9FFF-F83311B549EA}" presName="parTx" presStyleLbl="alignNode1" presStyleIdx="0" presStyleCnt="2">
        <dgm:presLayoutVars>
          <dgm:chMax val="0"/>
          <dgm:chPref val="0"/>
          <dgm:bulletEnabled val="1"/>
        </dgm:presLayoutVars>
      </dgm:prSet>
      <dgm:spPr/>
      <dgm:t>
        <a:bodyPr/>
        <a:lstStyle/>
        <a:p>
          <a:endParaRPr lang="es-ES_tradnl"/>
        </a:p>
      </dgm:t>
    </dgm:pt>
    <dgm:pt modelId="{8813FCA0-368F-E44E-B9D0-370A31A03FC0}" type="pres">
      <dgm:prSet presAssocID="{AED49401-56DB-084E-9FFF-F83311B549EA}" presName="desTx" presStyleLbl="alignAccFollowNode1" presStyleIdx="0" presStyleCnt="2">
        <dgm:presLayoutVars>
          <dgm:bulletEnabled val="1"/>
        </dgm:presLayoutVars>
      </dgm:prSet>
      <dgm:spPr/>
      <dgm:t>
        <a:bodyPr/>
        <a:lstStyle/>
        <a:p>
          <a:endParaRPr lang="es-ES_tradnl"/>
        </a:p>
      </dgm:t>
    </dgm:pt>
    <dgm:pt modelId="{7CE52F02-A56B-E647-8793-45EAAC285C5D}" type="pres">
      <dgm:prSet presAssocID="{1C5C1D4D-511A-734D-A54E-4FDA2DBD6E52}" presName="space" presStyleCnt="0"/>
      <dgm:spPr/>
    </dgm:pt>
    <dgm:pt modelId="{40F80749-3A12-044E-B744-E6595CBFB7C5}" type="pres">
      <dgm:prSet presAssocID="{FFB1D474-4F75-CF43-9594-04623B86E2B3}" presName="composite" presStyleCnt="0"/>
      <dgm:spPr/>
    </dgm:pt>
    <dgm:pt modelId="{77A1DFFD-32DD-C644-BA31-5960B4704289}" type="pres">
      <dgm:prSet presAssocID="{FFB1D474-4F75-CF43-9594-04623B86E2B3}" presName="parTx" presStyleLbl="alignNode1" presStyleIdx="1" presStyleCnt="2">
        <dgm:presLayoutVars>
          <dgm:chMax val="0"/>
          <dgm:chPref val="0"/>
          <dgm:bulletEnabled val="1"/>
        </dgm:presLayoutVars>
      </dgm:prSet>
      <dgm:spPr/>
      <dgm:t>
        <a:bodyPr/>
        <a:lstStyle/>
        <a:p>
          <a:endParaRPr lang="es-ES_tradnl"/>
        </a:p>
      </dgm:t>
    </dgm:pt>
    <dgm:pt modelId="{49DB6595-296A-4B44-8DD2-49FE4BB6C5B3}" type="pres">
      <dgm:prSet presAssocID="{FFB1D474-4F75-CF43-9594-04623B86E2B3}" presName="desTx" presStyleLbl="alignAccFollowNode1" presStyleIdx="1" presStyleCnt="2">
        <dgm:presLayoutVars>
          <dgm:bulletEnabled val="1"/>
        </dgm:presLayoutVars>
      </dgm:prSet>
      <dgm:spPr/>
      <dgm:t>
        <a:bodyPr/>
        <a:lstStyle/>
        <a:p>
          <a:endParaRPr lang="es-ES_tradnl"/>
        </a:p>
      </dgm:t>
    </dgm:pt>
  </dgm:ptLst>
  <dgm:cxnLst>
    <dgm:cxn modelId="{565CAEE8-ED3A-474F-8069-2D7210AE0065}" srcId="{FFB1D474-4F75-CF43-9594-04623B86E2B3}" destId="{B4FCE505-4862-FC4F-A76A-95ABC8691417}" srcOrd="3" destOrd="0" parTransId="{2D19A3CF-5353-6246-BF47-EA8D061FD4AE}" sibTransId="{D1077BC1-3DA0-584B-9306-7021323206E6}"/>
    <dgm:cxn modelId="{88DF63F4-D6A0-F742-84B5-2589795FE5A1}" type="presOf" srcId="{C7719BE4-468D-F247-B250-CBA514800F54}" destId="{8813FCA0-368F-E44E-B9D0-370A31A03FC0}" srcOrd="0" destOrd="0" presId="urn:microsoft.com/office/officeart/2005/8/layout/hList1"/>
    <dgm:cxn modelId="{0AA1A184-6B0D-B74E-B4A6-B90F78ACA53E}" srcId="{0DAA06B0-FAFE-5C43-BB5A-688F16E400C4}" destId="{AED49401-56DB-084E-9FFF-F83311B549EA}" srcOrd="0" destOrd="0" parTransId="{EEE00AEF-0408-BB42-964D-18C07A92717D}" sibTransId="{1C5C1D4D-511A-734D-A54E-4FDA2DBD6E52}"/>
    <dgm:cxn modelId="{980FE3CA-3D6E-004E-877F-4411845A0EA9}" type="presOf" srcId="{AED49401-56DB-084E-9FFF-F83311B549EA}" destId="{BA6706E0-3B73-CB49-892C-071256083A9E}" srcOrd="0" destOrd="0" presId="urn:microsoft.com/office/officeart/2005/8/layout/hList1"/>
    <dgm:cxn modelId="{BC007E05-8933-E743-8A29-F328D0DB899F}" type="presOf" srcId="{913E9B4B-4176-BA43-A581-65B2D60E8469}" destId="{8813FCA0-368F-E44E-B9D0-370A31A03FC0}" srcOrd="0" destOrd="1" presId="urn:microsoft.com/office/officeart/2005/8/layout/hList1"/>
    <dgm:cxn modelId="{1185C3C0-0D78-E44F-86C6-894A735EAECB}" type="presOf" srcId="{FFB1D474-4F75-CF43-9594-04623B86E2B3}" destId="{77A1DFFD-32DD-C644-BA31-5960B4704289}" srcOrd="0" destOrd="0" presId="urn:microsoft.com/office/officeart/2005/8/layout/hList1"/>
    <dgm:cxn modelId="{01249A42-FA43-714B-B676-01459C504512}" srcId="{FFB1D474-4F75-CF43-9594-04623B86E2B3}" destId="{4018BAA5-6265-2445-A550-819DB5F3AF8D}" srcOrd="1" destOrd="0" parTransId="{FE7E21AB-D82C-524E-896D-E70585B99E8B}" sibTransId="{4EE94F6F-CC7C-E54E-B6B7-3003DFCA9B14}"/>
    <dgm:cxn modelId="{FACE1ACF-9526-2B41-8BCE-6C55CEA6BBFB}" srcId="{AED49401-56DB-084E-9FFF-F83311B549EA}" destId="{EC1F0ABB-5700-BA45-AC80-69DDAFFFC04F}" srcOrd="3" destOrd="0" parTransId="{991CC77F-2A9B-1D4C-8456-135867E43E38}" sibTransId="{B41F0A0B-FF0B-104E-B47E-54030085EF61}"/>
    <dgm:cxn modelId="{4048394E-35BF-2545-91A5-5B4985210197}" srcId="{AED49401-56DB-084E-9FFF-F83311B549EA}" destId="{C7719BE4-468D-F247-B250-CBA514800F54}" srcOrd="0" destOrd="0" parTransId="{D23544CF-EB50-944C-A94F-69516FC7620F}" sibTransId="{F904A33D-5BF8-C648-8AE1-3DDF4C9C91FB}"/>
    <dgm:cxn modelId="{59B0A1A9-C116-0E46-A19E-36D708590BC5}" srcId="{FFB1D474-4F75-CF43-9594-04623B86E2B3}" destId="{FD08F1BD-0535-3F4C-84B0-9D1E089A31F0}" srcOrd="0" destOrd="0" parTransId="{90173E8C-49D9-A847-AC1D-230DA9558B6F}" sibTransId="{8460C5AE-DA36-5647-98DB-5C8FDFF69681}"/>
    <dgm:cxn modelId="{77D91F83-8D3F-EF4F-BF42-DD0BD1CC1386}" type="presOf" srcId="{FD08F1BD-0535-3F4C-84B0-9D1E089A31F0}" destId="{49DB6595-296A-4B44-8DD2-49FE4BB6C5B3}" srcOrd="0" destOrd="0" presId="urn:microsoft.com/office/officeart/2005/8/layout/hList1"/>
    <dgm:cxn modelId="{454E09FA-29A7-A24E-AD16-C4432A7D751D}" type="presOf" srcId="{EC1F0ABB-5700-BA45-AC80-69DDAFFFC04F}" destId="{8813FCA0-368F-E44E-B9D0-370A31A03FC0}" srcOrd="0" destOrd="3" presId="urn:microsoft.com/office/officeart/2005/8/layout/hList1"/>
    <dgm:cxn modelId="{F999DEF7-0EEB-1B4D-87FC-382370ABC865}" type="presOf" srcId="{61E071A2-4786-204D-AFB5-EBF9CF3FA37D}" destId="{49DB6595-296A-4B44-8DD2-49FE4BB6C5B3}" srcOrd="0" destOrd="5" presId="urn:microsoft.com/office/officeart/2005/8/layout/hList1"/>
    <dgm:cxn modelId="{CE489FC3-7431-D64F-B6F4-CA9E135BF801}" type="presOf" srcId="{9DACA58D-FEE4-FE48-AF1C-C2776EE31735}" destId="{49DB6595-296A-4B44-8DD2-49FE4BB6C5B3}" srcOrd="0" destOrd="4" presId="urn:microsoft.com/office/officeart/2005/8/layout/hList1"/>
    <dgm:cxn modelId="{16B92665-C798-9548-A36F-7216ADC7CBB7}" srcId="{FFB1D474-4F75-CF43-9594-04623B86E2B3}" destId="{9DACA58D-FEE4-FE48-AF1C-C2776EE31735}" srcOrd="4" destOrd="0" parTransId="{216BE0F9-4D1B-1544-8CA4-4C270610D089}" sibTransId="{DC8F08D3-A3B2-C144-9B72-EAF5500CE1FA}"/>
    <dgm:cxn modelId="{09025F2B-BBC5-904C-9DD0-E25E810F0B78}" srcId="{FFB1D474-4F75-CF43-9594-04623B86E2B3}" destId="{78EF04B9-7336-9140-A75E-15BE85F1914C}" srcOrd="2" destOrd="0" parTransId="{FFB032CF-AC35-C24F-B758-1CD2A6952812}" sibTransId="{FA6326EA-C88E-604A-8C55-5740CE7BF7D8}"/>
    <dgm:cxn modelId="{1870B556-B97F-BF49-80D8-39890FD38F0B}" srcId="{0DAA06B0-FAFE-5C43-BB5A-688F16E400C4}" destId="{FFB1D474-4F75-CF43-9594-04623B86E2B3}" srcOrd="1" destOrd="0" parTransId="{58D9F125-B204-3A4D-B733-5027856C0FC0}" sibTransId="{1DB11B48-D46F-3442-BC27-8B47B1C8C7AF}"/>
    <dgm:cxn modelId="{B672E66B-69C7-6346-A631-CD8996E038AA}" type="presOf" srcId="{0DAA06B0-FAFE-5C43-BB5A-688F16E400C4}" destId="{C39CF97E-E5CA-624A-AD9B-270DCCAB97B3}" srcOrd="0" destOrd="0" presId="urn:microsoft.com/office/officeart/2005/8/layout/hList1"/>
    <dgm:cxn modelId="{C33B03A7-5745-C645-BA6F-459F42F66C12}" srcId="{AED49401-56DB-084E-9FFF-F83311B549EA}" destId="{913E9B4B-4176-BA43-A581-65B2D60E8469}" srcOrd="1" destOrd="0" parTransId="{ED821AED-12A6-5A43-B76A-15C37902B31F}" sibTransId="{30422030-6B52-B74B-A783-96D9D5A27472}"/>
    <dgm:cxn modelId="{295EFDF0-56A7-F545-B4A7-C9A590EB2BB2}" srcId="{FFB1D474-4F75-CF43-9594-04623B86E2B3}" destId="{61E071A2-4786-204D-AFB5-EBF9CF3FA37D}" srcOrd="5" destOrd="0" parTransId="{0F3DC9EA-8F67-7343-B648-9D0A7C2F405C}" sibTransId="{9FBAD078-8F3A-5F44-8E52-AC3FCC7D4978}"/>
    <dgm:cxn modelId="{3D8634E2-0C63-124C-94D5-E238DEC9DE24}" type="presOf" srcId="{B4FCE505-4862-FC4F-A76A-95ABC8691417}" destId="{49DB6595-296A-4B44-8DD2-49FE4BB6C5B3}" srcOrd="0" destOrd="3" presId="urn:microsoft.com/office/officeart/2005/8/layout/hList1"/>
    <dgm:cxn modelId="{2962C215-EC9C-C640-AC57-4ACE77B554F3}" srcId="{AED49401-56DB-084E-9FFF-F83311B549EA}" destId="{A0C2E6DE-E2D0-7643-8D12-78E04B96ACD5}" srcOrd="2" destOrd="0" parTransId="{EFE69264-259D-2B4D-9222-2E7E70ECBC08}" sibTransId="{207F00BA-9C34-AC42-8490-6E5962B85C73}"/>
    <dgm:cxn modelId="{0D5D9EE1-0F2A-F049-9EF6-D2C928E3E734}" type="presOf" srcId="{4018BAA5-6265-2445-A550-819DB5F3AF8D}" destId="{49DB6595-296A-4B44-8DD2-49FE4BB6C5B3}" srcOrd="0" destOrd="1" presId="urn:microsoft.com/office/officeart/2005/8/layout/hList1"/>
    <dgm:cxn modelId="{E2A19EE2-9644-6C40-AF20-4D776F224719}" type="presOf" srcId="{A0C2E6DE-E2D0-7643-8D12-78E04B96ACD5}" destId="{8813FCA0-368F-E44E-B9D0-370A31A03FC0}" srcOrd="0" destOrd="2" presId="urn:microsoft.com/office/officeart/2005/8/layout/hList1"/>
    <dgm:cxn modelId="{225C0792-0787-E548-A53C-6605DF5196D0}" type="presOf" srcId="{78EF04B9-7336-9140-A75E-15BE85F1914C}" destId="{49DB6595-296A-4B44-8DD2-49FE4BB6C5B3}" srcOrd="0" destOrd="2" presId="urn:microsoft.com/office/officeart/2005/8/layout/hList1"/>
    <dgm:cxn modelId="{4BAE0ED4-324D-BC46-818C-B515125BC74A}" type="presParOf" srcId="{C39CF97E-E5CA-624A-AD9B-270DCCAB97B3}" destId="{C0F78BA4-B1E3-C54A-8D36-4CDA95631D02}" srcOrd="0" destOrd="0" presId="urn:microsoft.com/office/officeart/2005/8/layout/hList1"/>
    <dgm:cxn modelId="{3D2D3E2C-402B-484F-A876-197AD04EC286}" type="presParOf" srcId="{C0F78BA4-B1E3-C54A-8D36-4CDA95631D02}" destId="{BA6706E0-3B73-CB49-892C-071256083A9E}" srcOrd="0" destOrd="0" presId="urn:microsoft.com/office/officeart/2005/8/layout/hList1"/>
    <dgm:cxn modelId="{B1060663-D9E6-4E4E-8A8C-C1A8964485F5}" type="presParOf" srcId="{C0F78BA4-B1E3-C54A-8D36-4CDA95631D02}" destId="{8813FCA0-368F-E44E-B9D0-370A31A03FC0}" srcOrd="1" destOrd="0" presId="urn:microsoft.com/office/officeart/2005/8/layout/hList1"/>
    <dgm:cxn modelId="{2179F5DD-4F48-4B4F-A57A-160D1497C8E8}" type="presParOf" srcId="{C39CF97E-E5CA-624A-AD9B-270DCCAB97B3}" destId="{7CE52F02-A56B-E647-8793-45EAAC285C5D}" srcOrd="1" destOrd="0" presId="urn:microsoft.com/office/officeart/2005/8/layout/hList1"/>
    <dgm:cxn modelId="{B869CEEA-81B2-3645-B9C9-A1E283767BD7}" type="presParOf" srcId="{C39CF97E-E5CA-624A-AD9B-270DCCAB97B3}" destId="{40F80749-3A12-044E-B744-E6595CBFB7C5}" srcOrd="2" destOrd="0" presId="urn:microsoft.com/office/officeart/2005/8/layout/hList1"/>
    <dgm:cxn modelId="{6C93FBB8-3523-2B44-9A84-B38FD05DC91F}" type="presParOf" srcId="{40F80749-3A12-044E-B744-E6595CBFB7C5}" destId="{77A1DFFD-32DD-C644-BA31-5960B4704289}" srcOrd="0" destOrd="0" presId="urn:microsoft.com/office/officeart/2005/8/layout/hList1"/>
    <dgm:cxn modelId="{FD1B076C-FF79-0944-8AAD-715A3871F825}" type="presParOf" srcId="{40F80749-3A12-044E-B744-E6595CBFB7C5}" destId="{49DB6595-296A-4B44-8DD2-49FE4BB6C5B3}"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99D23C2-4645-4971-A54E-50BB0C372321}" type="doc">
      <dgm:prSet loTypeId="urn:microsoft.com/office/officeart/2005/8/layout/matrix1" loCatId="matrix" qsTypeId="urn:microsoft.com/office/officeart/2005/8/quickstyle/3d3" qsCatId="3D" csTypeId="urn:microsoft.com/office/officeart/2005/8/colors/accent0_1" csCatId="mainScheme" phldr="1"/>
      <dgm:spPr/>
      <dgm:t>
        <a:bodyPr/>
        <a:lstStyle/>
        <a:p>
          <a:endParaRPr lang="es-ES"/>
        </a:p>
      </dgm:t>
    </dgm:pt>
    <dgm:pt modelId="{E8018E97-F184-4151-85CE-B79A9872146E}">
      <dgm:prSet phldrT="[Texto]" custT="1"/>
      <dgm:spPr/>
      <dgm:t>
        <a:bodyPr/>
        <a:lstStyle/>
        <a:p>
          <a:r>
            <a:rPr lang="es-ES" sz="2400" smtClean="0">
              <a:latin typeface="Verdana" panose="020B0604030504040204" pitchFamily="34" charset="0"/>
              <a:ea typeface="Verdana" panose="020B0604030504040204" pitchFamily="34" charset="0"/>
              <a:cs typeface="Verdana" panose="020B0604030504040204" pitchFamily="34" charset="0"/>
            </a:rPr>
            <a:t>Protocolos</a:t>
          </a:r>
          <a:endParaRPr lang="es-ES" sz="2400" dirty="0">
            <a:latin typeface="Verdana" panose="020B0604030504040204" pitchFamily="34" charset="0"/>
            <a:ea typeface="Verdana" panose="020B0604030504040204" pitchFamily="34" charset="0"/>
            <a:cs typeface="Verdana" panose="020B0604030504040204" pitchFamily="34" charset="0"/>
          </a:endParaRPr>
        </a:p>
      </dgm:t>
    </dgm:pt>
    <dgm:pt modelId="{66AAD353-4FE3-469D-B42C-6C11A497D39B}" type="parTrans" cxnId="{572BCC80-297B-4AD8-AC6E-24E593CE31C9}">
      <dgm:prSet/>
      <dgm:spPr/>
      <dgm:t>
        <a:bodyPr/>
        <a:lstStyle/>
        <a:p>
          <a:endParaRPr lang="es-ES"/>
        </a:p>
      </dgm:t>
    </dgm:pt>
    <dgm:pt modelId="{8C9DFB7A-242E-47FD-A8AC-8D30591300B3}" type="sibTrans" cxnId="{572BCC80-297B-4AD8-AC6E-24E593CE31C9}">
      <dgm:prSet/>
      <dgm:spPr/>
      <dgm:t>
        <a:bodyPr/>
        <a:lstStyle/>
        <a:p>
          <a:endParaRPr lang="es-ES"/>
        </a:p>
      </dgm:t>
    </dgm:pt>
    <dgm:pt modelId="{176DF03F-3A15-49EA-A294-76FFC75B2172}">
      <dgm:prSet phldrT="[Texto]" custT="1"/>
      <dgm:spPr/>
      <dgm:t>
        <a:bodyPr/>
        <a:lstStyle/>
        <a:p>
          <a:pPr algn="ctr">
            <a:lnSpc>
              <a:spcPct val="90000"/>
            </a:lnSpc>
          </a:pPr>
          <a:endParaRPr lang="es-ES" sz="2000" dirty="0" smtClean="0"/>
        </a:p>
        <a:p>
          <a:pPr algn="l">
            <a:lnSpc>
              <a:spcPct val="100000"/>
            </a:lnSpc>
          </a:pPr>
          <a:r>
            <a:rPr lang="es-ES" sz="2000" dirty="0" smtClean="0">
              <a:latin typeface="+mn-lt"/>
            </a:rPr>
            <a:t>Protocolo de acción frente a </a:t>
          </a:r>
        </a:p>
        <a:p>
          <a:pPr algn="l">
            <a:lnSpc>
              <a:spcPct val="100000"/>
            </a:lnSpc>
          </a:pPr>
          <a:r>
            <a:rPr lang="es-ES" sz="2000" dirty="0" smtClean="0">
              <a:latin typeface="+mn-lt"/>
            </a:rPr>
            <a:t>la detección de situaciones </a:t>
          </a:r>
        </a:p>
        <a:p>
          <a:pPr algn="l">
            <a:lnSpc>
              <a:spcPct val="100000"/>
            </a:lnSpc>
          </a:pPr>
          <a:r>
            <a:rPr lang="es-ES" sz="2000" dirty="0" smtClean="0">
              <a:latin typeface="+mn-lt"/>
            </a:rPr>
            <a:t>de </a:t>
          </a:r>
          <a:r>
            <a:rPr lang="es-ES" sz="2000" b="1" dirty="0" smtClean="0">
              <a:latin typeface="+mn-lt"/>
            </a:rPr>
            <a:t>vulneración de derechos </a:t>
          </a:r>
        </a:p>
        <a:p>
          <a:pPr algn="l">
            <a:lnSpc>
              <a:spcPct val="100000"/>
            </a:lnSpc>
          </a:pPr>
          <a:r>
            <a:rPr lang="es-ES" sz="2000" dirty="0" smtClean="0">
              <a:latin typeface="+mn-lt"/>
            </a:rPr>
            <a:t>de niños  y niñas</a:t>
          </a:r>
          <a:endParaRPr lang="es-ES" sz="2000" dirty="0">
            <a:latin typeface="+mn-lt"/>
          </a:endParaRPr>
        </a:p>
      </dgm:t>
    </dgm:pt>
    <dgm:pt modelId="{691584AD-C6DE-4B86-9610-4E5CD4A2B3C0}" type="parTrans" cxnId="{996D1CB8-8B21-473A-8B5C-2F82F36EED56}">
      <dgm:prSet/>
      <dgm:spPr/>
      <dgm:t>
        <a:bodyPr/>
        <a:lstStyle/>
        <a:p>
          <a:endParaRPr lang="es-ES"/>
        </a:p>
      </dgm:t>
    </dgm:pt>
    <dgm:pt modelId="{BBC12EE9-FE18-4F4E-BDB1-17D40ED0B9A9}" type="sibTrans" cxnId="{996D1CB8-8B21-473A-8B5C-2F82F36EED56}">
      <dgm:prSet/>
      <dgm:spPr/>
      <dgm:t>
        <a:bodyPr/>
        <a:lstStyle/>
        <a:p>
          <a:endParaRPr lang="es-ES"/>
        </a:p>
      </dgm:t>
    </dgm:pt>
    <dgm:pt modelId="{2E728E77-5321-4CB1-A73C-05E4D6733767}">
      <dgm:prSet phldrT="[Texto]" custT="1"/>
      <dgm:spPr/>
      <dgm:t>
        <a:bodyPr/>
        <a:lstStyle/>
        <a:p>
          <a:pPr algn="r">
            <a:lnSpc>
              <a:spcPct val="100000"/>
            </a:lnSpc>
          </a:pPr>
          <a:r>
            <a:rPr lang="es-ES" sz="2000" dirty="0" smtClean="0">
              <a:solidFill>
                <a:srgbClr val="C00000"/>
              </a:solidFill>
            </a:rPr>
            <a:t>Protocolo frente  a hechos de </a:t>
          </a:r>
          <a:r>
            <a:rPr lang="es-ES" sz="2000" b="1" dirty="0" smtClean="0">
              <a:solidFill>
                <a:srgbClr val="C00000"/>
              </a:solidFill>
            </a:rPr>
            <a:t>maltrato infantil </a:t>
          </a:r>
          <a:r>
            <a:rPr lang="es-ES" sz="2000" dirty="0" smtClean="0">
              <a:solidFill>
                <a:srgbClr val="C00000"/>
              </a:solidFill>
            </a:rPr>
            <a:t>, de connotación  sexual y </a:t>
          </a:r>
          <a:r>
            <a:rPr lang="es-ES" sz="2000" b="1" dirty="0" smtClean="0">
              <a:solidFill>
                <a:srgbClr val="C00000"/>
              </a:solidFill>
            </a:rPr>
            <a:t>agresiones sexuales.</a:t>
          </a:r>
          <a:endParaRPr lang="es-ES" sz="2000" b="1" dirty="0">
            <a:solidFill>
              <a:srgbClr val="C00000"/>
            </a:solidFill>
          </a:endParaRPr>
        </a:p>
      </dgm:t>
    </dgm:pt>
    <dgm:pt modelId="{D5CC3E5B-3AD8-4C59-9AC7-2777EB819A28}" type="parTrans" cxnId="{2C1C0840-F70F-4BED-822C-015CC036AEEE}">
      <dgm:prSet/>
      <dgm:spPr/>
      <dgm:t>
        <a:bodyPr/>
        <a:lstStyle/>
        <a:p>
          <a:endParaRPr lang="es-ES"/>
        </a:p>
      </dgm:t>
    </dgm:pt>
    <dgm:pt modelId="{CF55770C-0E6B-4EDC-B7D1-DFB28C5634D3}" type="sibTrans" cxnId="{2C1C0840-F70F-4BED-822C-015CC036AEEE}">
      <dgm:prSet/>
      <dgm:spPr/>
      <dgm:t>
        <a:bodyPr/>
        <a:lstStyle/>
        <a:p>
          <a:endParaRPr lang="es-ES"/>
        </a:p>
      </dgm:t>
    </dgm:pt>
    <dgm:pt modelId="{4475F6B3-53FD-46AF-BA44-EF1EC33BDF4A}">
      <dgm:prSet phldrT="[Texto]" custT="1"/>
      <dgm:spPr/>
      <dgm:t>
        <a:bodyPr/>
        <a:lstStyle/>
        <a:p>
          <a:pPr algn="l">
            <a:lnSpc>
              <a:spcPct val="100000"/>
            </a:lnSpc>
          </a:pPr>
          <a:r>
            <a:rPr lang="es-ES" sz="2000" dirty="0" smtClean="0">
              <a:solidFill>
                <a:srgbClr val="C00000"/>
              </a:solidFill>
            </a:rPr>
            <a:t>Protocolo ante </a:t>
          </a:r>
          <a:r>
            <a:rPr lang="es-ES" sz="2000" b="1" dirty="0" smtClean="0">
              <a:solidFill>
                <a:srgbClr val="C00000"/>
              </a:solidFill>
            </a:rPr>
            <a:t>accidentes </a:t>
          </a:r>
        </a:p>
        <a:p>
          <a:pPr algn="l">
            <a:lnSpc>
              <a:spcPct val="100000"/>
            </a:lnSpc>
          </a:pPr>
          <a:r>
            <a:rPr lang="es-ES" sz="2000" b="1" dirty="0" smtClean="0">
              <a:solidFill>
                <a:srgbClr val="C00000"/>
              </a:solidFill>
            </a:rPr>
            <a:t>de párvulos.</a:t>
          </a:r>
          <a:endParaRPr lang="es-ES" sz="2000" b="1" dirty="0">
            <a:solidFill>
              <a:srgbClr val="C00000"/>
            </a:solidFill>
          </a:endParaRPr>
        </a:p>
      </dgm:t>
    </dgm:pt>
    <dgm:pt modelId="{51D9E6B7-B639-423B-9F60-DB78DC73DDCC}" type="parTrans" cxnId="{E055DE77-E9D4-4691-B69A-9B9C0CCE5303}">
      <dgm:prSet/>
      <dgm:spPr/>
      <dgm:t>
        <a:bodyPr/>
        <a:lstStyle/>
        <a:p>
          <a:endParaRPr lang="es-ES"/>
        </a:p>
      </dgm:t>
    </dgm:pt>
    <dgm:pt modelId="{8C4E96F4-C50A-45E1-8752-391AF1C653A5}" type="sibTrans" cxnId="{E055DE77-E9D4-4691-B69A-9B9C0CCE5303}">
      <dgm:prSet/>
      <dgm:spPr/>
      <dgm:t>
        <a:bodyPr/>
        <a:lstStyle/>
        <a:p>
          <a:endParaRPr lang="es-ES"/>
        </a:p>
      </dgm:t>
    </dgm:pt>
    <dgm:pt modelId="{5CE7170B-68B8-408F-9BF8-81EE4E57E59C}">
      <dgm:prSet phldrT="[Texto]" custT="1"/>
      <dgm:spPr/>
      <dgm:t>
        <a:bodyPr/>
        <a:lstStyle/>
        <a:p>
          <a:pPr algn="r">
            <a:lnSpc>
              <a:spcPct val="100000"/>
            </a:lnSpc>
          </a:pPr>
          <a:r>
            <a:rPr lang="es-ES" sz="2000" dirty="0" smtClean="0"/>
            <a:t>Protocolo de actuación frente a situaciones de </a:t>
          </a:r>
          <a:r>
            <a:rPr lang="es-ES" sz="2000" b="1" dirty="0" smtClean="0"/>
            <a:t>violencia entre miembros adultos </a:t>
          </a:r>
          <a:r>
            <a:rPr lang="es-ES" sz="2000" dirty="0" smtClean="0"/>
            <a:t>de la comunidad educativa.</a:t>
          </a:r>
          <a:endParaRPr lang="es-ES" sz="2000" dirty="0"/>
        </a:p>
      </dgm:t>
    </dgm:pt>
    <dgm:pt modelId="{0C4F50F0-8383-4CD1-9D11-8C344A17EC1F}" type="parTrans" cxnId="{6661AFC4-CFF8-4834-B233-CA4579E26896}">
      <dgm:prSet/>
      <dgm:spPr/>
      <dgm:t>
        <a:bodyPr/>
        <a:lstStyle/>
        <a:p>
          <a:endParaRPr lang="es-ES"/>
        </a:p>
      </dgm:t>
    </dgm:pt>
    <dgm:pt modelId="{5EE2C873-A566-46B0-A522-857EDFD58132}" type="sibTrans" cxnId="{6661AFC4-CFF8-4834-B233-CA4579E26896}">
      <dgm:prSet/>
      <dgm:spPr/>
      <dgm:t>
        <a:bodyPr/>
        <a:lstStyle/>
        <a:p>
          <a:endParaRPr lang="es-ES"/>
        </a:p>
      </dgm:t>
    </dgm:pt>
    <dgm:pt modelId="{DE493ED9-63C6-41C8-8EF9-173036312756}" type="pres">
      <dgm:prSet presAssocID="{399D23C2-4645-4971-A54E-50BB0C372321}" presName="diagram" presStyleCnt="0">
        <dgm:presLayoutVars>
          <dgm:chMax val="1"/>
          <dgm:dir/>
          <dgm:animLvl val="ctr"/>
          <dgm:resizeHandles val="exact"/>
        </dgm:presLayoutVars>
      </dgm:prSet>
      <dgm:spPr/>
      <dgm:t>
        <a:bodyPr/>
        <a:lstStyle/>
        <a:p>
          <a:endParaRPr lang="es-ES"/>
        </a:p>
      </dgm:t>
    </dgm:pt>
    <dgm:pt modelId="{363F14EA-EEC4-4C55-B3EF-F1C694897436}" type="pres">
      <dgm:prSet presAssocID="{399D23C2-4645-4971-A54E-50BB0C372321}" presName="matrix" presStyleCnt="0"/>
      <dgm:spPr/>
      <dgm:t>
        <a:bodyPr/>
        <a:lstStyle/>
        <a:p>
          <a:endParaRPr lang="es-ES"/>
        </a:p>
      </dgm:t>
    </dgm:pt>
    <dgm:pt modelId="{5838F0B0-E490-4050-BDC8-B9DAC57C7B2B}" type="pres">
      <dgm:prSet presAssocID="{399D23C2-4645-4971-A54E-50BB0C372321}" presName="tile1" presStyleLbl="node1" presStyleIdx="0" presStyleCnt="4" custLinFactNeighborX="1001" custLinFactNeighborY="862"/>
      <dgm:spPr/>
      <dgm:t>
        <a:bodyPr/>
        <a:lstStyle/>
        <a:p>
          <a:endParaRPr lang="es-ES"/>
        </a:p>
      </dgm:t>
    </dgm:pt>
    <dgm:pt modelId="{CB1267CE-21C5-450B-B3F8-0D5AE50FB015}" type="pres">
      <dgm:prSet presAssocID="{399D23C2-4645-4971-A54E-50BB0C372321}" presName="tile1text" presStyleLbl="node1" presStyleIdx="0" presStyleCnt="4">
        <dgm:presLayoutVars>
          <dgm:chMax val="0"/>
          <dgm:chPref val="0"/>
          <dgm:bulletEnabled val="1"/>
        </dgm:presLayoutVars>
      </dgm:prSet>
      <dgm:spPr/>
      <dgm:t>
        <a:bodyPr/>
        <a:lstStyle/>
        <a:p>
          <a:endParaRPr lang="es-ES"/>
        </a:p>
      </dgm:t>
    </dgm:pt>
    <dgm:pt modelId="{72000D8A-4D7F-478B-94E5-DCE5BA5611A0}" type="pres">
      <dgm:prSet presAssocID="{399D23C2-4645-4971-A54E-50BB0C372321}" presName="tile2" presStyleLbl="node1" presStyleIdx="1" presStyleCnt="4" custLinFactNeighborX="1429" custLinFactNeighborY="7"/>
      <dgm:spPr/>
      <dgm:t>
        <a:bodyPr/>
        <a:lstStyle/>
        <a:p>
          <a:endParaRPr lang="es-ES"/>
        </a:p>
      </dgm:t>
    </dgm:pt>
    <dgm:pt modelId="{2E24CB1E-C5C3-4C79-A0C2-4EAFD74DEBEA}" type="pres">
      <dgm:prSet presAssocID="{399D23C2-4645-4971-A54E-50BB0C372321}" presName="tile2text" presStyleLbl="node1" presStyleIdx="1" presStyleCnt="4">
        <dgm:presLayoutVars>
          <dgm:chMax val="0"/>
          <dgm:chPref val="0"/>
          <dgm:bulletEnabled val="1"/>
        </dgm:presLayoutVars>
      </dgm:prSet>
      <dgm:spPr/>
      <dgm:t>
        <a:bodyPr/>
        <a:lstStyle/>
        <a:p>
          <a:endParaRPr lang="es-ES"/>
        </a:p>
      </dgm:t>
    </dgm:pt>
    <dgm:pt modelId="{269F47C6-45F6-422E-8E9E-626AF6523C27}" type="pres">
      <dgm:prSet presAssocID="{399D23C2-4645-4971-A54E-50BB0C372321}" presName="tile3" presStyleLbl="node1" presStyleIdx="2" presStyleCnt="4" custLinFactNeighborX="1071" custLinFactNeighborY="7"/>
      <dgm:spPr/>
      <dgm:t>
        <a:bodyPr/>
        <a:lstStyle/>
        <a:p>
          <a:endParaRPr lang="es-ES"/>
        </a:p>
      </dgm:t>
    </dgm:pt>
    <dgm:pt modelId="{3F8AF12A-E054-488C-B992-FB7D190D6F3B}" type="pres">
      <dgm:prSet presAssocID="{399D23C2-4645-4971-A54E-50BB0C372321}" presName="tile3text" presStyleLbl="node1" presStyleIdx="2" presStyleCnt="4">
        <dgm:presLayoutVars>
          <dgm:chMax val="0"/>
          <dgm:chPref val="0"/>
          <dgm:bulletEnabled val="1"/>
        </dgm:presLayoutVars>
      </dgm:prSet>
      <dgm:spPr/>
      <dgm:t>
        <a:bodyPr/>
        <a:lstStyle/>
        <a:p>
          <a:endParaRPr lang="es-ES"/>
        </a:p>
      </dgm:t>
    </dgm:pt>
    <dgm:pt modelId="{D4E61CD7-31F1-47D5-95E5-E9DE3CF53D65}" type="pres">
      <dgm:prSet presAssocID="{399D23C2-4645-4971-A54E-50BB0C372321}" presName="tile4" presStyleLbl="node1" presStyleIdx="3" presStyleCnt="4"/>
      <dgm:spPr/>
      <dgm:t>
        <a:bodyPr/>
        <a:lstStyle/>
        <a:p>
          <a:endParaRPr lang="es-ES"/>
        </a:p>
      </dgm:t>
    </dgm:pt>
    <dgm:pt modelId="{512697E4-2297-4E92-9B86-5E989EEF755C}" type="pres">
      <dgm:prSet presAssocID="{399D23C2-4645-4971-A54E-50BB0C372321}" presName="tile4text" presStyleLbl="node1" presStyleIdx="3" presStyleCnt="4">
        <dgm:presLayoutVars>
          <dgm:chMax val="0"/>
          <dgm:chPref val="0"/>
          <dgm:bulletEnabled val="1"/>
        </dgm:presLayoutVars>
      </dgm:prSet>
      <dgm:spPr/>
      <dgm:t>
        <a:bodyPr/>
        <a:lstStyle/>
        <a:p>
          <a:endParaRPr lang="es-ES"/>
        </a:p>
      </dgm:t>
    </dgm:pt>
    <dgm:pt modelId="{937D70C0-D4D0-4824-A241-D8B09EA22A97}" type="pres">
      <dgm:prSet presAssocID="{399D23C2-4645-4971-A54E-50BB0C372321}" presName="centerTile" presStyleLbl="fgShp" presStyleIdx="0" presStyleCnt="1" custLinFactNeighborX="3571" custLinFactNeighborY="15">
        <dgm:presLayoutVars>
          <dgm:chMax val="0"/>
          <dgm:chPref val="0"/>
        </dgm:presLayoutVars>
      </dgm:prSet>
      <dgm:spPr/>
      <dgm:t>
        <a:bodyPr/>
        <a:lstStyle/>
        <a:p>
          <a:endParaRPr lang="es-ES"/>
        </a:p>
      </dgm:t>
    </dgm:pt>
  </dgm:ptLst>
  <dgm:cxnLst>
    <dgm:cxn modelId="{DA7566EB-2EFE-974E-A72D-8795DEB65CF7}" type="presOf" srcId="{5CE7170B-68B8-408F-9BF8-81EE4E57E59C}" destId="{D4E61CD7-31F1-47D5-95E5-E9DE3CF53D65}" srcOrd="0" destOrd="0" presId="urn:microsoft.com/office/officeart/2005/8/layout/matrix1"/>
    <dgm:cxn modelId="{5A82A876-B0BB-194F-A8DF-EE5D1915EA0A}" type="presOf" srcId="{176DF03F-3A15-49EA-A294-76FFC75B2172}" destId="{5838F0B0-E490-4050-BDC8-B9DAC57C7B2B}" srcOrd="0" destOrd="0" presId="urn:microsoft.com/office/officeart/2005/8/layout/matrix1"/>
    <dgm:cxn modelId="{18843669-07A7-1748-BA1B-6A0ACE297744}" type="presOf" srcId="{E8018E97-F184-4151-85CE-B79A9872146E}" destId="{937D70C0-D4D0-4824-A241-D8B09EA22A97}" srcOrd="0" destOrd="0" presId="urn:microsoft.com/office/officeart/2005/8/layout/matrix1"/>
    <dgm:cxn modelId="{22AB7D15-1602-114A-9D99-CAA9D1794657}" type="presOf" srcId="{399D23C2-4645-4971-A54E-50BB0C372321}" destId="{DE493ED9-63C6-41C8-8EF9-173036312756}" srcOrd="0" destOrd="0" presId="urn:microsoft.com/office/officeart/2005/8/layout/matrix1"/>
    <dgm:cxn modelId="{A80049A5-7C3D-6047-8382-9418F6590DC0}" type="presOf" srcId="{4475F6B3-53FD-46AF-BA44-EF1EC33BDF4A}" destId="{269F47C6-45F6-422E-8E9E-626AF6523C27}" srcOrd="0" destOrd="0" presId="urn:microsoft.com/office/officeart/2005/8/layout/matrix1"/>
    <dgm:cxn modelId="{5373D2DB-4586-1D4E-B5A5-32BD2C23733D}" type="presOf" srcId="{4475F6B3-53FD-46AF-BA44-EF1EC33BDF4A}" destId="{3F8AF12A-E054-488C-B992-FB7D190D6F3B}" srcOrd="1" destOrd="0" presId="urn:microsoft.com/office/officeart/2005/8/layout/matrix1"/>
    <dgm:cxn modelId="{27C15C80-31B4-E14A-A293-AFFD10192474}" type="presOf" srcId="{176DF03F-3A15-49EA-A294-76FFC75B2172}" destId="{CB1267CE-21C5-450B-B3F8-0D5AE50FB015}" srcOrd="1" destOrd="0" presId="urn:microsoft.com/office/officeart/2005/8/layout/matrix1"/>
    <dgm:cxn modelId="{6231C548-349B-9642-8107-1507DC84EA29}" type="presOf" srcId="{2E728E77-5321-4CB1-A73C-05E4D6733767}" destId="{2E24CB1E-C5C3-4C79-A0C2-4EAFD74DEBEA}" srcOrd="1" destOrd="0" presId="urn:microsoft.com/office/officeart/2005/8/layout/matrix1"/>
    <dgm:cxn modelId="{1BBA30E9-2701-4E44-BB4B-7EEC946FAF19}" type="presOf" srcId="{5CE7170B-68B8-408F-9BF8-81EE4E57E59C}" destId="{512697E4-2297-4E92-9B86-5E989EEF755C}" srcOrd="1" destOrd="0" presId="urn:microsoft.com/office/officeart/2005/8/layout/matrix1"/>
    <dgm:cxn modelId="{6100DB39-FF5A-F04B-B4B9-3E9DA461F207}" type="presOf" srcId="{2E728E77-5321-4CB1-A73C-05E4D6733767}" destId="{72000D8A-4D7F-478B-94E5-DCE5BA5611A0}" srcOrd="0" destOrd="0" presId="urn:microsoft.com/office/officeart/2005/8/layout/matrix1"/>
    <dgm:cxn modelId="{572BCC80-297B-4AD8-AC6E-24E593CE31C9}" srcId="{399D23C2-4645-4971-A54E-50BB0C372321}" destId="{E8018E97-F184-4151-85CE-B79A9872146E}" srcOrd="0" destOrd="0" parTransId="{66AAD353-4FE3-469D-B42C-6C11A497D39B}" sibTransId="{8C9DFB7A-242E-47FD-A8AC-8D30591300B3}"/>
    <dgm:cxn modelId="{E055DE77-E9D4-4691-B69A-9B9C0CCE5303}" srcId="{E8018E97-F184-4151-85CE-B79A9872146E}" destId="{4475F6B3-53FD-46AF-BA44-EF1EC33BDF4A}" srcOrd="2" destOrd="0" parTransId="{51D9E6B7-B639-423B-9F60-DB78DC73DDCC}" sibTransId="{8C4E96F4-C50A-45E1-8752-391AF1C653A5}"/>
    <dgm:cxn modelId="{6661AFC4-CFF8-4834-B233-CA4579E26896}" srcId="{E8018E97-F184-4151-85CE-B79A9872146E}" destId="{5CE7170B-68B8-408F-9BF8-81EE4E57E59C}" srcOrd="3" destOrd="0" parTransId="{0C4F50F0-8383-4CD1-9D11-8C344A17EC1F}" sibTransId="{5EE2C873-A566-46B0-A522-857EDFD58132}"/>
    <dgm:cxn modelId="{996D1CB8-8B21-473A-8B5C-2F82F36EED56}" srcId="{E8018E97-F184-4151-85CE-B79A9872146E}" destId="{176DF03F-3A15-49EA-A294-76FFC75B2172}" srcOrd="0" destOrd="0" parTransId="{691584AD-C6DE-4B86-9610-4E5CD4A2B3C0}" sibTransId="{BBC12EE9-FE18-4F4E-BDB1-17D40ED0B9A9}"/>
    <dgm:cxn modelId="{2C1C0840-F70F-4BED-822C-015CC036AEEE}" srcId="{E8018E97-F184-4151-85CE-B79A9872146E}" destId="{2E728E77-5321-4CB1-A73C-05E4D6733767}" srcOrd="1" destOrd="0" parTransId="{D5CC3E5B-3AD8-4C59-9AC7-2777EB819A28}" sibTransId="{CF55770C-0E6B-4EDC-B7D1-DFB28C5634D3}"/>
    <dgm:cxn modelId="{9075C73E-1394-D545-8523-61E0DA0870B2}" type="presParOf" srcId="{DE493ED9-63C6-41C8-8EF9-173036312756}" destId="{363F14EA-EEC4-4C55-B3EF-F1C694897436}" srcOrd="0" destOrd="0" presId="urn:microsoft.com/office/officeart/2005/8/layout/matrix1"/>
    <dgm:cxn modelId="{AF973215-DB44-6343-9913-507BEAB1B562}" type="presParOf" srcId="{363F14EA-EEC4-4C55-B3EF-F1C694897436}" destId="{5838F0B0-E490-4050-BDC8-B9DAC57C7B2B}" srcOrd="0" destOrd="0" presId="urn:microsoft.com/office/officeart/2005/8/layout/matrix1"/>
    <dgm:cxn modelId="{4C55BB95-CB0D-2745-AD42-E94D32FFD157}" type="presParOf" srcId="{363F14EA-EEC4-4C55-B3EF-F1C694897436}" destId="{CB1267CE-21C5-450B-B3F8-0D5AE50FB015}" srcOrd="1" destOrd="0" presId="urn:microsoft.com/office/officeart/2005/8/layout/matrix1"/>
    <dgm:cxn modelId="{5E3050F1-C30D-F54C-A467-9A9AF5A281F7}" type="presParOf" srcId="{363F14EA-EEC4-4C55-B3EF-F1C694897436}" destId="{72000D8A-4D7F-478B-94E5-DCE5BA5611A0}" srcOrd="2" destOrd="0" presId="urn:microsoft.com/office/officeart/2005/8/layout/matrix1"/>
    <dgm:cxn modelId="{3C53254C-A1D6-D741-B75C-D3911D48CCE6}" type="presParOf" srcId="{363F14EA-EEC4-4C55-B3EF-F1C694897436}" destId="{2E24CB1E-C5C3-4C79-A0C2-4EAFD74DEBEA}" srcOrd="3" destOrd="0" presId="urn:microsoft.com/office/officeart/2005/8/layout/matrix1"/>
    <dgm:cxn modelId="{72D104EA-4973-3344-B748-E19BD166369F}" type="presParOf" srcId="{363F14EA-EEC4-4C55-B3EF-F1C694897436}" destId="{269F47C6-45F6-422E-8E9E-626AF6523C27}" srcOrd="4" destOrd="0" presId="urn:microsoft.com/office/officeart/2005/8/layout/matrix1"/>
    <dgm:cxn modelId="{D2E3CFDF-9C51-FC47-B89E-3186DC4F142A}" type="presParOf" srcId="{363F14EA-EEC4-4C55-B3EF-F1C694897436}" destId="{3F8AF12A-E054-488C-B992-FB7D190D6F3B}" srcOrd="5" destOrd="0" presId="urn:microsoft.com/office/officeart/2005/8/layout/matrix1"/>
    <dgm:cxn modelId="{B5388FE4-EF02-4A41-8804-15E4C41845D9}" type="presParOf" srcId="{363F14EA-EEC4-4C55-B3EF-F1C694897436}" destId="{D4E61CD7-31F1-47D5-95E5-E9DE3CF53D65}" srcOrd="6" destOrd="0" presId="urn:microsoft.com/office/officeart/2005/8/layout/matrix1"/>
    <dgm:cxn modelId="{B1EA7554-CD1B-854D-B963-EF0F7E6BF49E}" type="presParOf" srcId="{363F14EA-EEC4-4C55-B3EF-F1C694897436}" destId="{512697E4-2297-4E92-9B86-5E989EEF755C}" srcOrd="7" destOrd="0" presId="urn:microsoft.com/office/officeart/2005/8/layout/matrix1"/>
    <dgm:cxn modelId="{2B08193D-DA0F-9843-9CEF-3ABB0CDF2E39}" type="presParOf" srcId="{DE493ED9-63C6-41C8-8EF9-173036312756}" destId="{937D70C0-D4D0-4824-A241-D8B09EA22A97}"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737E3A-02A5-40BD-9F25-96437FE20C9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AB0DD0ED-380C-49F0-8AE0-D6FE3EBADA04}">
      <dgm:prSet phldrT="[Texto]" custT="1"/>
      <dgm:spPr/>
      <dgm:t>
        <a:bodyPr/>
        <a:lstStyle/>
        <a:p>
          <a:r>
            <a:rPr lang="es-ES" sz="2400" dirty="0" smtClean="0">
              <a:latin typeface="Verdana" panose="020B0604030504040204" pitchFamily="34" charset="0"/>
              <a:ea typeface="Verdana" panose="020B0604030504040204" pitchFamily="34" charset="0"/>
              <a:cs typeface="Verdana" panose="020B0604030504040204" pitchFamily="34" charset="0"/>
            </a:rPr>
            <a:t>Existencia y aplicación de Reglamento Interno</a:t>
          </a:r>
        </a:p>
        <a:p>
          <a:r>
            <a:rPr lang="es-ES" sz="1400" dirty="0" smtClean="0">
              <a:latin typeface="Verdana" panose="020B0604030504040204" pitchFamily="34" charset="0"/>
              <a:ea typeface="Verdana" panose="020B0604030504040204" pitchFamily="34" charset="0"/>
              <a:cs typeface="Verdana" panose="020B0604030504040204" pitchFamily="34" charset="0"/>
            </a:rPr>
            <a:t>Contiene y desarrolla estrategias para la promoción del Buen Trato y la Buena Convivencia</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40B6306E-DC59-4AFB-A42D-143B542AA521}" type="parTrans" cxnId="{28893A39-30B3-4F0D-BCF9-AF60C09813DF}">
      <dgm:prSet/>
      <dgm:spPr/>
      <dgm:t>
        <a:bodyPr/>
        <a:lstStyle/>
        <a:p>
          <a:endParaRPr lang="es-ES"/>
        </a:p>
      </dgm:t>
    </dgm:pt>
    <dgm:pt modelId="{2E9BF5C9-035B-4F1F-9865-9A2E826582AF}" type="sibTrans" cxnId="{28893A39-30B3-4F0D-BCF9-AF60C09813DF}">
      <dgm:prSet/>
      <dgm:spPr/>
      <dgm:t>
        <a:bodyPr/>
        <a:lstStyle/>
        <a:p>
          <a:endParaRPr lang="es-ES"/>
        </a:p>
      </dgm:t>
    </dgm:pt>
    <dgm:pt modelId="{04038D9F-1927-435A-9C31-7C317B800CF3}">
      <dgm:prSet phldrT="[Texto]" custT="1"/>
      <dgm:spPr/>
      <dgm:t>
        <a:bodyPr/>
        <a:lstStyle/>
        <a:p>
          <a:pPr algn="just"/>
          <a:r>
            <a:rPr lang="es-CL" sz="1600" b="1" dirty="0" smtClean="0"/>
            <a:t>Medidas de higiene</a:t>
          </a:r>
          <a:r>
            <a:rPr lang="es-CL" sz="1600" dirty="0" smtClean="0"/>
            <a:t>. </a:t>
          </a:r>
        </a:p>
        <a:p>
          <a:pPr algn="just"/>
          <a:r>
            <a:rPr lang="es-CL" sz="1600" dirty="0" smtClean="0"/>
            <a:t>Al menos lo relativo a:</a:t>
          </a:r>
          <a:endParaRPr lang="es-ES_tradnl" sz="1600" dirty="0" smtClean="0"/>
        </a:p>
        <a:p>
          <a:pPr algn="just"/>
          <a:r>
            <a:rPr lang="es-CL" sz="1600" dirty="0" smtClean="0"/>
            <a:t>Mudas</a:t>
          </a:r>
          <a:endParaRPr lang="es-ES_tradnl" sz="1600" dirty="0" smtClean="0"/>
        </a:p>
        <a:p>
          <a:pPr algn="just"/>
          <a:r>
            <a:rPr lang="es-CL" sz="1600" dirty="0" smtClean="0"/>
            <a:t>Alimentos</a:t>
          </a:r>
          <a:endParaRPr lang="es-ES_tradnl" sz="1600" dirty="0" smtClean="0"/>
        </a:p>
        <a:p>
          <a:pPr algn="just"/>
          <a:r>
            <a:rPr lang="es-CL" sz="1600" dirty="0" smtClean="0"/>
            <a:t>Desinfección de recintos</a:t>
          </a:r>
          <a:endParaRPr lang="es-ES_tradnl" sz="1600" dirty="0" smtClean="0"/>
        </a:p>
        <a:p>
          <a:pPr algn="just"/>
          <a:r>
            <a:rPr lang="es-CL" sz="1600" dirty="0" smtClean="0"/>
            <a:t>Protocolos ante enfermedades contagiosas</a:t>
          </a:r>
          <a:endParaRPr lang="es-ES" sz="1600" dirty="0" smtClean="0"/>
        </a:p>
        <a:p>
          <a:pPr algn="just"/>
          <a:endParaRPr lang="es-ES" sz="1600" dirty="0">
            <a:latin typeface="Verdana" panose="020B0604030504040204" pitchFamily="34" charset="0"/>
            <a:ea typeface="Verdana" panose="020B0604030504040204" pitchFamily="34" charset="0"/>
            <a:cs typeface="Verdana" panose="020B0604030504040204" pitchFamily="34" charset="0"/>
          </a:endParaRPr>
        </a:p>
      </dgm:t>
    </dgm:pt>
    <dgm:pt modelId="{9283B273-52A1-4ECD-8CB8-68F44BBD8A68}" type="parTrans" cxnId="{38B90ACD-4DC2-4FBF-9262-9B696077A6A8}">
      <dgm:prSet/>
      <dgm:spPr/>
      <dgm:t>
        <a:bodyPr/>
        <a:lstStyle/>
        <a:p>
          <a:endParaRPr lang="es-ES"/>
        </a:p>
      </dgm:t>
    </dgm:pt>
    <dgm:pt modelId="{78367561-0A65-4466-97C0-E6B49A8F0104}" type="sibTrans" cxnId="{38B90ACD-4DC2-4FBF-9262-9B696077A6A8}">
      <dgm:prSet/>
      <dgm:spPr/>
      <dgm:t>
        <a:bodyPr/>
        <a:lstStyle/>
        <a:p>
          <a:endParaRPr lang="es-ES"/>
        </a:p>
      </dgm:t>
    </dgm:pt>
    <dgm:pt modelId="{564F9E94-ADB0-45C0-9D28-9BD65C56A561}">
      <dgm:prSet phldrT="[Texto]" custT="1"/>
      <dgm:spPr/>
      <dgm:t>
        <a:bodyPr/>
        <a:lstStyle/>
        <a:p>
          <a:pPr algn="just"/>
          <a:r>
            <a:rPr lang="es-CL" sz="1600" b="1" dirty="0" smtClean="0"/>
            <a:t>Medidas de seguridad</a:t>
          </a:r>
          <a:r>
            <a:rPr lang="es-CL" sz="1600" dirty="0" smtClean="0"/>
            <a:t>. </a:t>
          </a:r>
        </a:p>
        <a:p>
          <a:pPr algn="just"/>
          <a:r>
            <a:rPr lang="es-CL" sz="1600" dirty="0" smtClean="0"/>
            <a:t>Debe existir y ejecutarse un </a:t>
          </a:r>
          <a:r>
            <a:rPr lang="es-CL" sz="1600" b="1" dirty="0" smtClean="0">
              <a:solidFill>
                <a:srgbClr val="C00000"/>
              </a:solidFill>
            </a:rPr>
            <a:t>plan integral de seguridad</a:t>
          </a:r>
          <a:r>
            <a:rPr lang="es-CL" sz="1600" dirty="0" smtClean="0"/>
            <a:t> con los lineamientos del MINEDUC (Política de seguridad escolar y parvularia) y </a:t>
          </a:r>
          <a:r>
            <a:rPr lang="es-CL" sz="1600" b="1" i="1" dirty="0" smtClean="0"/>
            <a:t>validarse por un experto </a:t>
          </a:r>
          <a:r>
            <a:rPr lang="es-CL" sz="1600" dirty="0" smtClean="0"/>
            <a:t>(prevencionista, bombero, municipio, etc)</a:t>
          </a:r>
          <a:endParaRPr lang="es-ES" sz="1600" dirty="0">
            <a:latin typeface="+mn-lt"/>
            <a:ea typeface="Verdana" panose="020B0604030504040204" pitchFamily="34" charset="0"/>
            <a:cs typeface="Verdana" panose="020B0604030504040204" pitchFamily="34" charset="0"/>
          </a:endParaRPr>
        </a:p>
      </dgm:t>
    </dgm:pt>
    <dgm:pt modelId="{3764B306-BF28-4D1B-90B8-E88310B7943F}" type="parTrans" cxnId="{B29E912A-B378-4EB9-AE2B-5CCD367A16CC}">
      <dgm:prSet/>
      <dgm:spPr/>
      <dgm:t>
        <a:bodyPr/>
        <a:lstStyle/>
        <a:p>
          <a:endParaRPr lang="es-ES"/>
        </a:p>
      </dgm:t>
    </dgm:pt>
    <dgm:pt modelId="{BE12DA46-0683-45F9-9BF2-6C220446CEC3}" type="sibTrans" cxnId="{B29E912A-B378-4EB9-AE2B-5CCD367A16CC}">
      <dgm:prSet/>
      <dgm:spPr/>
      <dgm:t>
        <a:bodyPr/>
        <a:lstStyle/>
        <a:p>
          <a:endParaRPr lang="es-ES"/>
        </a:p>
      </dgm:t>
    </dgm:pt>
    <dgm:pt modelId="{B3B95BB4-D772-464E-9D73-B5BF12B672F9}">
      <dgm:prSet/>
      <dgm:spPr/>
      <dgm:t>
        <a:bodyPr/>
        <a:lstStyle/>
        <a:p>
          <a:pPr algn="just"/>
          <a:r>
            <a:rPr lang="es-CL" b="1" dirty="0" smtClean="0"/>
            <a:t>Regulación de las relaciones entre el establecimiento y la comunidad</a:t>
          </a:r>
          <a:r>
            <a:rPr lang="es-CL" dirty="0" smtClean="0"/>
            <a:t>. Al menos:</a:t>
          </a:r>
          <a:endParaRPr lang="es-ES_tradnl" dirty="0" smtClean="0"/>
        </a:p>
        <a:p>
          <a:pPr algn="just"/>
          <a:r>
            <a:rPr lang="es-CL" b="1" dirty="0" smtClean="0"/>
            <a:t>Horario</a:t>
          </a:r>
          <a:r>
            <a:rPr lang="es-CL" dirty="0" smtClean="0"/>
            <a:t> inicio y término de jornada, procedimiento de </a:t>
          </a:r>
          <a:r>
            <a:rPr lang="es-CL" b="1" dirty="0" smtClean="0"/>
            <a:t>atrasos y retiro </a:t>
          </a:r>
          <a:r>
            <a:rPr lang="es-CL" dirty="0" smtClean="0"/>
            <a:t>anticipado</a:t>
          </a:r>
          <a:endParaRPr lang="es-ES_tradnl" dirty="0" smtClean="0"/>
        </a:p>
        <a:p>
          <a:pPr algn="just"/>
          <a:r>
            <a:rPr lang="es-CL" dirty="0" smtClean="0"/>
            <a:t>Obligación de mantener publicado un </a:t>
          </a:r>
          <a:r>
            <a:rPr lang="es-CL" b="1" dirty="0" smtClean="0"/>
            <a:t>organigrama</a:t>
          </a:r>
          <a:r>
            <a:rPr lang="es-CL" dirty="0" smtClean="0"/>
            <a:t> del establecimiento</a:t>
          </a:r>
          <a:endParaRPr lang="es-ES_tradnl" dirty="0" smtClean="0"/>
        </a:p>
        <a:p>
          <a:pPr algn="just"/>
          <a:r>
            <a:rPr lang="es-CL" dirty="0" smtClean="0"/>
            <a:t>Mecanismos de </a:t>
          </a:r>
          <a:r>
            <a:rPr lang="es-CL" b="1" dirty="0" smtClean="0"/>
            <a:t>comunicación</a:t>
          </a:r>
          <a:r>
            <a:rPr lang="es-CL" dirty="0" smtClean="0"/>
            <a:t> con padres y apoderados</a:t>
          </a:r>
          <a:endParaRPr lang="es-ES_tradnl" dirty="0" smtClean="0"/>
        </a:p>
        <a:p>
          <a:pPr algn="just"/>
          <a:r>
            <a:rPr lang="es-CL" dirty="0" smtClean="0"/>
            <a:t>Mecanismo para </a:t>
          </a:r>
          <a:r>
            <a:rPr lang="es-CL" b="1" dirty="0" smtClean="0"/>
            <a:t>requerimiento de materiales</a:t>
          </a:r>
          <a:r>
            <a:rPr lang="es-CL" dirty="0" smtClean="0"/>
            <a:t>. No se pueden exigir marcas.</a:t>
          </a:r>
          <a:endParaRPr lang="es-ES_tradnl" dirty="0" smtClean="0"/>
        </a:p>
        <a:p>
          <a:pPr algn="just"/>
          <a:r>
            <a:rPr lang="es-CL" dirty="0" smtClean="0"/>
            <a:t>Requerimiento de </a:t>
          </a:r>
          <a:r>
            <a:rPr lang="es-CL" b="1" dirty="0" smtClean="0"/>
            <a:t>uniformes</a:t>
          </a:r>
          <a:r>
            <a:rPr lang="es-CL" dirty="0" smtClean="0"/>
            <a:t>, ropa de recambio y pañales</a:t>
          </a:r>
          <a:endParaRPr lang="es-ES" dirty="0" smtClean="0"/>
        </a:p>
      </dgm:t>
    </dgm:pt>
    <dgm:pt modelId="{3CA8CF48-FC60-2F42-94C2-FF3F010C0CC7}" type="parTrans" cxnId="{8E47AE6A-9CF4-5F42-9A3C-692E2DD2656F}">
      <dgm:prSet/>
      <dgm:spPr/>
      <dgm:t>
        <a:bodyPr/>
        <a:lstStyle/>
        <a:p>
          <a:endParaRPr lang="es-ES_tradnl"/>
        </a:p>
      </dgm:t>
    </dgm:pt>
    <dgm:pt modelId="{0E50EA9E-3F59-9F4F-8C61-602505C1EF1E}" type="sibTrans" cxnId="{8E47AE6A-9CF4-5F42-9A3C-692E2DD2656F}">
      <dgm:prSet/>
      <dgm:spPr/>
      <dgm:t>
        <a:bodyPr/>
        <a:lstStyle/>
        <a:p>
          <a:endParaRPr lang="es-ES_tradnl"/>
        </a:p>
      </dgm:t>
    </dgm:pt>
    <dgm:pt modelId="{62460702-F954-40A7-95CB-A0B44D443FD7}" type="pres">
      <dgm:prSet presAssocID="{C8737E3A-02A5-40BD-9F25-96437FE20C9F}" presName="composite" presStyleCnt="0">
        <dgm:presLayoutVars>
          <dgm:chMax val="1"/>
          <dgm:dir/>
          <dgm:resizeHandles val="exact"/>
        </dgm:presLayoutVars>
      </dgm:prSet>
      <dgm:spPr/>
      <dgm:t>
        <a:bodyPr/>
        <a:lstStyle/>
        <a:p>
          <a:endParaRPr lang="es-ES"/>
        </a:p>
      </dgm:t>
    </dgm:pt>
    <dgm:pt modelId="{84813F48-8F6C-4478-8A73-020C83C902E6}" type="pres">
      <dgm:prSet presAssocID="{AB0DD0ED-380C-49F0-8AE0-D6FE3EBADA04}" presName="roof" presStyleLbl="dkBgShp" presStyleIdx="0" presStyleCnt="2" custLinFactNeighborX="1275" custLinFactNeighborY="1011"/>
      <dgm:spPr/>
      <dgm:t>
        <a:bodyPr/>
        <a:lstStyle/>
        <a:p>
          <a:endParaRPr lang="es-ES"/>
        </a:p>
      </dgm:t>
    </dgm:pt>
    <dgm:pt modelId="{4114E596-E323-4CC9-A957-4B6DEE3AEFEF}" type="pres">
      <dgm:prSet presAssocID="{AB0DD0ED-380C-49F0-8AE0-D6FE3EBADA04}" presName="pillars" presStyleCnt="0"/>
      <dgm:spPr/>
      <dgm:t>
        <a:bodyPr/>
        <a:lstStyle/>
        <a:p>
          <a:endParaRPr lang="es-ES"/>
        </a:p>
      </dgm:t>
    </dgm:pt>
    <dgm:pt modelId="{9D50A19D-1934-404B-88E3-D64CEF6AF4BF}" type="pres">
      <dgm:prSet presAssocID="{AB0DD0ED-380C-49F0-8AE0-D6FE3EBADA04}" presName="pillar1" presStyleLbl="node1" presStyleIdx="0" presStyleCnt="3" custLinFactNeighborY="-488">
        <dgm:presLayoutVars>
          <dgm:bulletEnabled val="1"/>
        </dgm:presLayoutVars>
      </dgm:prSet>
      <dgm:spPr/>
      <dgm:t>
        <a:bodyPr/>
        <a:lstStyle/>
        <a:p>
          <a:endParaRPr lang="es-ES"/>
        </a:p>
      </dgm:t>
    </dgm:pt>
    <dgm:pt modelId="{3EFBEE04-B478-4DA1-9727-ED368279D98E}" type="pres">
      <dgm:prSet presAssocID="{04038D9F-1927-435A-9C31-7C317B800CF3}" presName="pillarX" presStyleLbl="node1" presStyleIdx="1" presStyleCnt="3" custLinFactNeighborX="-1126" custLinFactNeighborY="-59">
        <dgm:presLayoutVars>
          <dgm:bulletEnabled val="1"/>
        </dgm:presLayoutVars>
      </dgm:prSet>
      <dgm:spPr/>
      <dgm:t>
        <a:bodyPr/>
        <a:lstStyle/>
        <a:p>
          <a:endParaRPr lang="es-ES"/>
        </a:p>
      </dgm:t>
    </dgm:pt>
    <dgm:pt modelId="{B3865598-25FD-411F-AE1D-5762259EC671}" type="pres">
      <dgm:prSet presAssocID="{564F9E94-ADB0-45C0-9D28-9BD65C56A561}" presName="pillarX" presStyleLbl="node1" presStyleIdx="2" presStyleCnt="3" custLinFactNeighborX="-1110" custLinFactNeighborY="-977">
        <dgm:presLayoutVars>
          <dgm:bulletEnabled val="1"/>
        </dgm:presLayoutVars>
      </dgm:prSet>
      <dgm:spPr/>
      <dgm:t>
        <a:bodyPr/>
        <a:lstStyle/>
        <a:p>
          <a:endParaRPr lang="es-ES"/>
        </a:p>
      </dgm:t>
    </dgm:pt>
    <dgm:pt modelId="{35D29BA1-61FD-498E-9B7A-45788C574202}" type="pres">
      <dgm:prSet presAssocID="{AB0DD0ED-380C-49F0-8AE0-D6FE3EBADA04}" presName="base" presStyleLbl="dkBgShp" presStyleIdx="1" presStyleCnt="2"/>
      <dgm:spPr/>
      <dgm:t>
        <a:bodyPr/>
        <a:lstStyle/>
        <a:p>
          <a:endParaRPr lang="es-ES"/>
        </a:p>
      </dgm:t>
    </dgm:pt>
  </dgm:ptLst>
  <dgm:cxnLst>
    <dgm:cxn modelId="{68C33FC1-4BBD-9643-B973-9358AB6F87FB}" type="presOf" srcId="{04038D9F-1927-435A-9C31-7C317B800CF3}" destId="{3EFBEE04-B478-4DA1-9727-ED368279D98E}" srcOrd="0" destOrd="0" presId="urn:microsoft.com/office/officeart/2005/8/layout/hList3"/>
    <dgm:cxn modelId="{38B90ACD-4DC2-4FBF-9262-9B696077A6A8}" srcId="{AB0DD0ED-380C-49F0-8AE0-D6FE3EBADA04}" destId="{04038D9F-1927-435A-9C31-7C317B800CF3}" srcOrd="1" destOrd="0" parTransId="{9283B273-52A1-4ECD-8CB8-68F44BBD8A68}" sibTransId="{78367561-0A65-4466-97C0-E6B49A8F0104}"/>
    <dgm:cxn modelId="{A097986B-6CAB-D841-951A-3DEB2319F8EC}" type="presOf" srcId="{B3B95BB4-D772-464E-9D73-B5BF12B672F9}" destId="{9D50A19D-1934-404B-88E3-D64CEF6AF4BF}" srcOrd="0" destOrd="0" presId="urn:microsoft.com/office/officeart/2005/8/layout/hList3"/>
    <dgm:cxn modelId="{79CB92CF-B087-F748-BD76-B59CA84E1DB3}" type="presOf" srcId="{AB0DD0ED-380C-49F0-8AE0-D6FE3EBADA04}" destId="{84813F48-8F6C-4478-8A73-020C83C902E6}" srcOrd="0" destOrd="0" presId="urn:microsoft.com/office/officeart/2005/8/layout/hList3"/>
    <dgm:cxn modelId="{B29E912A-B378-4EB9-AE2B-5CCD367A16CC}" srcId="{AB0DD0ED-380C-49F0-8AE0-D6FE3EBADA04}" destId="{564F9E94-ADB0-45C0-9D28-9BD65C56A561}" srcOrd="2" destOrd="0" parTransId="{3764B306-BF28-4D1B-90B8-E88310B7943F}" sibTransId="{BE12DA46-0683-45F9-9BF2-6C220446CEC3}"/>
    <dgm:cxn modelId="{275A41D2-C935-3A48-A6DE-20AB36E3AB02}" type="presOf" srcId="{C8737E3A-02A5-40BD-9F25-96437FE20C9F}" destId="{62460702-F954-40A7-95CB-A0B44D443FD7}" srcOrd="0" destOrd="0" presId="urn:microsoft.com/office/officeart/2005/8/layout/hList3"/>
    <dgm:cxn modelId="{28893A39-30B3-4F0D-BCF9-AF60C09813DF}" srcId="{C8737E3A-02A5-40BD-9F25-96437FE20C9F}" destId="{AB0DD0ED-380C-49F0-8AE0-D6FE3EBADA04}" srcOrd="0" destOrd="0" parTransId="{40B6306E-DC59-4AFB-A42D-143B542AA521}" sibTransId="{2E9BF5C9-035B-4F1F-9865-9A2E826582AF}"/>
    <dgm:cxn modelId="{73FFFFB0-2898-EA4C-8D36-CAB13659409D}" type="presOf" srcId="{564F9E94-ADB0-45C0-9D28-9BD65C56A561}" destId="{B3865598-25FD-411F-AE1D-5762259EC671}" srcOrd="0" destOrd="0" presId="urn:microsoft.com/office/officeart/2005/8/layout/hList3"/>
    <dgm:cxn modelId="{8E47AE6A-9CF4-5F42-9A3C-692E2DD2656F}" srcId="{AB0DD0ED-380C-49F0-8AE0-D6FE3EBADA04}" destId="{B3B95BB4-D772-464E-9D73-B5BF12B672F9}" srcOrd="0" destOrd="0" parTransId="{3CA8CF48-FC60-2F42-94C2-FF3F010C0CC7}" sibTransId="{0E50EA9E-3F59-9F4F-8C61-602505C1EF1E}"/>
    <dgm:cxn modelId="{1B6AA253-E9E2-374F-BC6A-711691358A1D}" type="presParOf" srcId="{62460702-F954-40A7-95CB-A0B44D443FD7}" destId="{84813F48-8F6C-4478-8A73-020C83C902E6}" srcOrd="0" destOrd="0" presId="urn:microsoft.com/office/officeart/2005/8/layout/hList3"/>
    <dgm:cxn modelId="{A793CF68-4FB8-4043-8BF7-BAC084ECA108}" type="presParOf" srcId="{62460702-F954-40A7-95CB-A0B44D443FD7}" destId="{4114E596-E323-4CC9-A957-4B6DEE3AEFEF}" srcOrd="1" destOrd="0" presId="urn:microsoft.com/office/officeart/2005/8/layout/hList3"/>
    <dgm:cxn modelId="{F6D8C1A8-E1C1-1C41-8BD1-C986C413A83B}" type="presParOf" srcId="{4114E596-E323-4CC9-A957-4B6DEE3AEFEF}" destId="{9D50A19D-1934-404B-88E3-D64CEF6AF4BF}" srcOrd="0" destOrd="0" presId="urn:microsoft.com/office/officeart/2005/8/layout/hList3"/>
    <dgm:cxn modelId="{B93FFBBE-D544-DC40-842F-FC8B2778A516}" type="presParOf" srcId="{4114E596-E323-4CC9-A957-4B6DEE3AEFEF}" destId="{3EFBEE04-B478-4DA1-9727-ED368279D98E}" srcOrd="1" destOrd="0" presId="urn:microsoft.com/office/officeart/2005/8/layout/hList3"/>
    <dgm:cxn modelId="{CC024278-B40C-774B-AE1F-0AF10FF52F1A}" type="presParOf" srcId="{4114E596-E323-4CC9-A957-4B6DEE3AEFEF}" destId="{B3865598-25FD-411F-AE1D-5762259EC671}" srcOrd="2" destOrd="0" presId="urn:microsoft.com/office/officeart/2005/8/layout/hList3"/>
    <dgm:cxn modelId="{07BC28DF-C540-AF4A-ABF6-EDACAF1C76DF}" type="presParOf" srcId="{62460702-F954-40A7-95CB-A0B44D443FD7}" destId="{35D29BA1-61FD-498E-9B7A-45788C574202}"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56C52-602F-444C-9D19-004CA74A0DE7}" type="doc">
      <dgm:prSet loTypeId="urn:microsoft.com/office/officeart/2005/8/layout/process3" loCatId="process" qsTypeId="urn:microsoft.com/office/officeart/2005/8/quickstyle/simple3" qsCatId="simple" csTypeId="urn:microsoft.com/office/officeart/2005/8/colors/accent1_5" csCatId="accent1" phldr="1"/>
      <dgm:spPr/>
      <dgm:t>
        <a:bodyPr/>
        <a:lstStyle/>
        <a:p>
          <a:endParaRPr lang="es-ES"/>
        </a:p>
      </dgm:t>
    </dgm:pt>
    <dgm:pt modelId="{6FA12895-0E09-4A1A-8D60-A0399D3F624C}">
      <dgm:prSet phldrT="[Texto]" custT="1"/>
      <dgm:spPr/>
      <dgm:t>
        <a:bodyPr/>
        <a:lstStyle/>
        <a:p>
          <a:r>
            <a:rPr lang="es-ES" sz="2200" b="1" dirty="0" smtClean="0"/>
            <a:t>Ley N°20.529</a:t>
          </a:r>
        </a:p>
        <a:p>
          <a:r>
            <a:rPr lang="es-ES" sz="1800" dirty="0" smtClean="0"/>
            <a:t>(11 agosto 2011)</a:t>
          </a:r>
          <a:endParaRPr lang="es-ES" sz="1800" dirty="0"/>
        </a:p>
      </dgm:t>
    </dgm:pt>
    <dgm:pt modelId="{0DF1EB27-CBEC-44EA-ADB8-99C690EA2A4D}" type="parTrans" cxnId="{FF2E26DA-581B-43FE-9CF1-33AE05627586}">
      <dgm:prSet/>
      <dgm:spPr/>
      <dgm:t>
        <a:bodyPr/>
        <a:lstStyle/>
        <a:p>
          <a:endParaRPr lang="es-ES"/>
        </a:p>
      </dgm:t>
    </dgm:pt>
    <dgm:pt modelId="{7CE3D90F-4CB4-4088-97CB-A183A97B9E14}" type="sibTrans" cxnId="{FF2E26DA-581B-43FE-9CF1-33AE05627586}">
      <dgm:prSet/>
      <dgm:spPr/>
      <dgm:t>
        <a:bodyPr/>
        <a:lstStyle/>
        <a:p>
          <a:endParaRPr lang="es-ES"/>
        </a:p>
      </dgm:t>
    </dgm:pt>
    <dgm:pt modelId="{5BBE9C22-388F-45AD-813C-949F7F71A4F6}">
      <dgm:prSet phldrT="[Texto]"/>
      <dgm:spPr/>
      <dgm:t>
        <a:bodyPr/>
        <a:lstStyle/>
        <a:p>
          <a:pPr algn="l"/>
          <a:r>
            <a:rPr lang="es-ES" dirty="0" smtClean="0"/>
            <a:t>Sistema nacional de Aseguramiento de la Calidad de la Educación Parvularia, Básica y Media y su Fiscalización.</a:t>
          </a:r>
          <a:endParaRPr lang="es-ES" dirty="0"/>
        </a:p>
      </dgm:t>
    </dgm:pt>
    <dgm:pt modelId="{AFE56BB1-1B96-4D37-96D8-5AD23449F277}" type="parTrans" cxnId="{DDFC9142-57F9-435D-B97E-D344F8162480}">
      <dgm:prSet/>
      <dgm:spPr/>
      <dgm:t>
        <a:bodyPr/>
        <a:lstStyle/>
        <a:p>
          <a:endParaRPr lang="es-ES"/>
        </a:p>
      </dgm:t>
    </dgm:pt>
    <dgm:pt modelId="{AAEF563B-3823-41CB-9315-1C726D134688}" type="sibTrans" cxnId="{DDFC9142-57F9-435D-B97E-D344F8162480}">
      <dgm:prSet/>
      <dgm:spPr/>
      <dgm:t>
        <a:bodyPr/>
        <a:lstStyle/>
        <a:p>
          <a:endParaRPr lang="es-ES"/>
        </a:p>
      </dgm:t>
    </dgm:pt>
    <dgm:pt modelId="{8C9C7317-EA0D-4854-8D60-F8A6648D1C99}">
      <dgm:prSet phldrT="[Texto]" custT="1"/>
      <dgm:spPr/>
      <dgm:t>
        <a:bodyPr/>
        <a:lstStyle/>
        <a:p>
          <a:r>
            <a:rPr lang="es-ES" sz="2200" b="1" dirty="0" smtClean="0"/>
            <a:t>Ley N°20.832</a:t>
          </a:r>
        </a:p>
        <a:p>
          <a:r>
            <a:rPr lang="es-ES" sz="1800" dirty="0" smtClean="0"/>
            <a:t>(28 abril 2015)</a:t>
          </a:r>
          <a:endParaRPr lang="es-ES" sz="1800" dirty="0"/>
        </a:p>
      </dgm:t>
    </dgm:pt>
    <dgm:pt modelId="{6B32FE9A-F4CD-4635-A1AF-FF6431E65D48}" type="parTrans" cxnId="{98468267-1B0A-41BD-B053-D2B61788A55A}">
      <dgm:prSet/>
      <dgm:spPr/>
      <dgm:t>
        <a:bodyPr/>
        <a:lstStyle/>
        <a:p>
          <a:endParaRPr lang="es-ES"/>
        </a:p>
      </dgm:t>
    </dgm:pt>
    <dgm:pt modelId="{9432F53E-A8AB-4F17-8333-C038B3422938}" type="sibTrans" cxnId="{98468267-1B0A-41BD-B053-D2B61788A55A}">
      <dgm:prSet/>
      <dgm:spPr/>
      <dgm:t>
        <a:bodyPr/>
        <a:lstStyle/>
        <a:p>
          <a:endParaRPr lang="es-ES"/>
        </a:p>
      </dgm:t>
    </dgm:pt>
    <dgm:pt modelId="{563FFD22-6D75-4994-B84C-991832ABF235}">
      <dgm:prSet phldrT="[Texto]"/>
      <dgm:spPr/>
      <dgm:t>
        <a:bodyPr/>
        <a:lstStyle/>
        <a:p>
          <a:r>
            <a:rPr lang="es-ES" dirty="0" smtClean="0"/>
            <a:t>Crea la Autorización de Funcionamiento de establecimientos de Educación Parvularia.</a:t>
          </a:r>
          <a:endParaRPr lang="es-ES" dirty="0"/>
        </a:p>
      </dgm:t>
    </dgm:pt>
    <dgm:pt modelId="{C9BF207D-0FA7-44C5-BB45-D8FE93417F03}" type="parTrans" cxnId="{87D578DD-6AF2-4BD1-A198-E1AF231F1756}">
      <dgm:prSet/>
      <dgm:spPr/>
      <dgm:t>
        <a:bodyPr/>
        <a:lstStyle/>
        <a:p>
          <a:endParaRPr lang="es-ES"/>
        </a:p>
      </dgm:t>
    </dgm:pt>
    <dgm:pt modelId="{3EB44374-483C-4120-B194-415E798CBBDE}" type="sibTrans" cxnId="{87D578DD-6AF2-4BD1-A198-E1AF231F1756}">
      <dgm:prSet/>
      <dgm:spPr/>
      <dgm:t>
        <a:bodyPr/>
        <a:lstStyle/>
        <a:p>
          <a:endParaRPr lang="es-ES"/>
        </a:p>
      </dgm:t>
    </dgm:pt>
    <dgm:pt modelId="{FF7C5FB4-061E-4F3F-B2D1-37AD846367F9}">
      <dgm:prSet phldrT="[Texto]" custT="1"/>
      <dgm:spPr/>
      <dgm:t>
        <a:bodyPr/>
        <a:lstStyle/>
        <a:p>
          <a:r>
            <a:rPr lang="es-ES" sz="2200" b="1" dirty="0" smtClean="0"/>
            <a:t>Ley N°20.835</a:t>
          </a:r>
        </a:p>
        <a:p>
          <a:r>
            <a:rPr lang="es-ES" sz="1800" dirty="0" smtClean="0"/>
            <a:t>(28 abril 2015)</a:t>
          </a:r>
          <a:endParaRPr lang="es-ES" sz="1800" dirty="0"/>
        </a:p>
      </dgm:t>
    </dgm:pt>
    <dgm:pt modelId="{50C0C8FB-DCA5-4DC4-805C-2AD42EC6B982}" type="parTrans" cxnId="{C684E97E-BF86-4CCD-9E5E-07B3EC1887EA}">
      <dgm:prSet/>
      <dgm:spPr/>
      <dgm:t>
        <a:bodyPr/>
        <a:lstStyle/>
        <a:p>
          <a:endParaRPr lang="es-ES"/>
        </a:p>
      </dgm:t>
    </dgm:pt>
    <dgm:pt modelId="{2ACAC137-A141-4C1D-A270-493E5C29A610}" type="sibTrans" cxnId="{C684E97E-BF86-4CCD-9E5E-07B3EC1887EA}">
      <dgm:prSet/>
      <dgm:spPr/>
      <dgm:t>
        <a:bodyPr/>
        <a:lstStyle/>
        <a:p>
          <a:endParaRPr lang="es-ES"/>
        </a:p>
      </dgm:t>
    </dgm:pt>
    <dgm:pt modelId="{B36331AE-74EF-451B-A258-9A2EDF47B6CA}">
      <dgm:prSet phldrT="[Texto]"/>
      <dgm:spPr/>
      <dgm:t>
        <a:bodyPr/>
        <a:lstStyle/>
        <a:p>
          <a:r>
            <a:rPr lang="es-ES" dirty="0" smtClean="0"/>
            <a:t>Crea la Subsecretaría de Educación Parvularia, la Intendencia de Educación Parvularia y modifica cuerpos legales.</a:t>
          </a:r>
          <a:endParaRPr lang="es-ES" dirty="0"/>
        </a:p>
      </dgm:t>
    </dgm:pt>
    <dgm:pt modelId="{E97A6082-7902-4BE5-BD7B-F6AD9830B266}" type="parTrans" cxnId="{8E37B843-C383-4C25-B1EB-F892B5D6CCF2}">
      <dgm:prSet/>
      <dgm:spPr/>
      <dgm:t>
        <a:bodyPr/>
        <a:lstStyle/>
        <a:p>
          <a:endParaRPr lang="es-ES"/>
        </a:p>
      </dgm:t>
    </dgm:pt>
    <dgm:pt modelId="{E18F10F9-9299-48F1-B4B2-6D80534BB57B}" type="sibTrans" cxnId="{8E37B843-C383-4C25-B1EB-F892B5D6CCF2}">
      <dgm:prSet/>
      <dgm:spPr/>
      <dgm:t>
        <a:bodyPr/>
        <a:lstStyle/>
        <a:p>
          <a:endParaRPr lang="es-ES"/>
        </a:p>
      </dgm:t>
    </dgm:pt>
    <dgm:pt modelId="{628E2A63-1DEB-4CA5-8376-8F53AED0A58E}" type="pres">
      <dgm:prSet presAssocID="{17856C52-602F-444C-9D19-004CA74A0DE7}" presName="linearFlow" presStyleCnt="0">
        <dgm:presLayoutVars>
          <dgm:dir/>
          <dgm:animLvl val="lvl"/>
          <dgm:resizeHandles val="exact"/>
        </dgm:presLayoutVars>
      </dgm:prSet>
      <dgm:spPr/>
      <dgm:t>
        <a:bodyPr/>
        <a:lstStyle/>
        <a:p>
          <a:endParaRPr lang="es-ES_tradnl"/>
        </a:p>
      </dgm:t>
    </dgm:pt>
    <dgm:pt modelId="{E193F86E-A4F1-44A1-B1DD-FE55A1B10F80}" type="pres">
      <dgm:prSet presAssocID="{6FA12895-0E09-4A1A-8D60-A0399D3F624C}" presName="composite" presStyleCnt="0"/>
      <dgm:spPr/>
    </dgm:pt>
    <dgm:pt modelId="{28971684-2BF4-48CE-92E0-CADA98F55BC7}" type="pres">
      <dgm:prSet presAssocID="{6FA12895-0E09-4A1A-8D60-A0399D3F624C}" presName="parTx" presStyleLbl="node1" presStyleIdx="0" presStyleCnt="3">
        <dgm:presLayoutVars>
          <dgm:chMax val="0"/>
          <dgm:chPref val="0"/>
          <dgm:bulletEnabled val="1"/>
        </dgm:presLayoutVars>
      </dgm:prSet>
      <dgm:spPr/>
      <dgm:t>
        <a:bodyPr/>
        <a:lstStyle/>
        <a:p>
          <a:endParaRPr lang="es-ES_tradnl"/>
        </a:p>
      </dgm:t>
    </dgm:pt>
    <dgm:pt modelId="{5AC1FD32-9DEC-49EA-9EBB-F78CBDCC3BAE}" type="pres">
      <dgm:prSet presAssocID="{6FA12895-0E09-4A1A-8D60-A0399D3F624C}" presName="parSh" presStyleLbl="node1" presStyleIdx="0" presStyleCnt="3"/>
      <dgm:spPr/>
      <dgm:t>
        <a:bodyPr/>
        <a:lstStyle/>
        <a:p>
          <a:endParaRPr lang="es-ES_tradnl"/>
        </a:p>
      </dgm:t>
    </dgm:pt>
    <dgm:pt modelId="{764C4990-A86F-423B-95C8-6920793C72A5}" type="pres">
      <dgm:prSet presAssocID="{6FA12895-0E09-4A1A-8D60-A0399D3F624C}" presName="desTx" presStyleLbl="fgAcc1" presStyleIdx="0" presStyleCnt="3">
        <dgm:presLayoutVars>
          <dgm:bulletEnabled val="1"/>
        </dgm:presLayoutVars>
      </dgm:prSet>
      <dgm:spPr/>
      <dgm:t>
        <a:bodyPr/>
        <a:lstStyle/>
        <a:p>
          <a:endParaRPr lang="es-ES_tradnl"/>
        </a:p>
      </dgm:t>
    </dgm:pt>
    <dgm:pt modelId="{3C4A1A57-F0EC-4366-AB5A-2934B426D4E7}" type="pres">
      <dgm:prSet presAssocID="{7CE3D90F-4CB4-4088-97CB-A183A97B9E14}" presName="sibTrans" presStyleLbl="sibTrans2D1" presStyleIdx="0" presStyleCnt="2"/>
      <dgm:spPr/>
      <dgm:t>
        <a:bodyPr/>
        <a:lstStyle/>
        <a:p>
          <a:endParaRPr lang="es-ES_tradnl"/>
        </a:p>
      </dgm:t>
    </dgm:pt>
    <dgm:pt modelId="{BA508D0D-B9BF-41B3-AC46-285F5F0AFE61}" type="pres">
      <dgm:prSet presAssocID="{7CE3D90F-4CB4-4088-97CB-A183A97B9E14}" presName="connTx" presStyleLbl="sibTrans2D1" presStyleIdx="0" presStyleCnt="2"/>
      <dgm:spPr/>
      <dgm:t>
        <a:bodyPr/>
        <a:lstStyle/>
        <a:p>
          <a:endParaRPr lang="es-ES_tradnl"/>
        </a:p>
      </dgm:t>
    </dgm:pt>
    <dgm:pt modelId="{CD518591-DDEB-44F2-A84E-F9A98B94D6B0}" type="pres">
      <dgm:prSet presAssocID="{8C9C7317-EA0D-4854-8D60-F8A6648D1C99}" presName="composite" presStyleCnt="0"/>
      <dgm:spPr/>
    </dgm:pt>
    <dgm:pt modelId="{05C994A7-B7FF-454D-9468-B649CC5046FC}" type="pres">
      <dgm:prSet presAssocID="{8C9C7317-EA0D-4854-8D60-F8A6648D1C99}" presName="parTx" presStyleLbl="node1" presStyleIdx="0" presStyleCnt="3">
        <dgm:presLayoutVars>
          <dgm:chMax val="0"/>
          <dgm:chPref val="0"/>
          <dgm:bulletEnabled val="1"/>
        </dgm:presLayoutVars>
      </dgm:prSet>
      <dgm:spPr/>
      <dgm:t>
        <a:bodyPr/>
        <a:lstStyle/>
        <a:p>
          <a:endParaRPr lang="es-ES_tradnl"/>
        </a:p>
      </dgm:t>
    </dgm:pt>
    <dgm:pt modelId="{77945219-0409-4CC1-A7F3-E803A2EE3C46}" type="pres">
      <dgm:prSet presAssocID="{8C9C7317-EA0D-4854-8D60-F8A6648D1C99}" presName="parSh" presStyleLbl="node1" presStyleIdx="1" presStyleCnt="3"/>
      <dgm:spPr/>
      <dgm:t>
        <a:bodyPr/>
        <a:lstStyle/>
        <a:p>
          <a:endParaRPr lang="es-ES_tradnl"/>
        </a:p>
      </dgm:t>
    </dgm:pt>
    <dgm:pt modelId="{E2CF1483-FE4E-435D-A86A-AD0D4C70AACA}" type="pres">
      <dgm:prSet presAssocID="{8C9C7317-EA0D-4854-8D60-F8A6648D1C99}" presName="desTx" presStyleLbl="fgAcc1" presStyleIdx="1" presStyleCnt="3">
        <dgm:presLayoutVars>
          <dgm:bulletEnabled val="1"/>
        </dgm:presLayoutVars>
      </dgm:prSet>
      <dgm:spPr/>
      <dgm:t>
        <a:bodyPr/>
        <a:lstStyle/>
        <a:p>
          <a:endParaRPr lang="es-ES_tradnl"/>
        </a:p>
      </dgm:t>
    </dgm:pt>
    <dgm:pt modelId="{4273BB4A-2EDF-4001-800E-9297288E2A05}" type="pres">
      <dgm:prSet presAssocID="{9432F53E-A8AB-4F17-8333-C038B3422938}" presName="sibTrans" presStyleLbl="sibTrans2D1" presStyleIdx="1" presStyleCnt="2"/>
      <dgm:spPr/>
      <dgm:t>
        <a:bodyPr/>
        <a:lstStyle/>
        <a:p>
          <a:endParaRPr lang="es-ES_tradnl"/>
        </a:p>
      </dgm:t>
    </dgm:pt>
    <dgm:pt modelId="{5DFAB020-2A7B-4EB8-9FF5-4C800D257432}" type="pres">
      <dgm:prSet presAssocID="{9432F53E-A8AB-4F17-8333-C038B3422938}" presName="connTx" presStyleLbl="sibTrans2D1" presStyleIdx="1" presStyleCnt="2"/>
      <dgm:spPr/>
      <dgm:t>
        <a:bodyPr/>
        <a:lstStyle/>
        <a:p>
          <a:endParaRPr lang="es-ES_tradnl"/>
        </a:p>
      </dgm:t>
    </dgm:pt>
    <dgm:pt modelId="{654F629E-831F-4D8E-BFD2-EF1615EDE6ED}" type="pres">
      <dgm:prSet presAssocID="{FF7C5FB4-061E-4F3F-B2D1-37AD846367F9}" presName="composite" presStyleCnt="0"/>
      <dgm:spPr/>
    </dgm:pt>
    <dgm:pt modelId="{98FB707A-E5C3-4AB3-A317-1A2CEC91D29E}" type="pres">
      <dgm:prSet presAssocID="{FF7C5FB4-061E-4F3F-B2D1-37AD846367F9}" presName="parTx" presStyleLbl="node1" presStyleIdx="1" presStyleCnt="3">
        <dgm:presLayoutVars>
          <dgm:chMax val="0"/>
          <dgm:chPref val="0"/>
          <dgm:bulletEnabled val="1"/>
        </dgm:presLayoutVars>
      </dgm:prSet>
      <dgm:spPr/>
      <dgm:t>
        <a:bodyPr/>
        <a:lstStyle/>
        <a:p>
          <a:endParaRPr lang="es-ES_tradnl"/>
        </a:p>
      </dgm:t>
    </dgm:pt>
    <dgm:pt modelId="{13EF8398-29B1-4DD9-A94B-E6B6FDFD88E0}" type="pres">
      <dgm:prSet presAssocID="{FF7C5FB4-061E-4F3F-B2D1-37AD846367F9}" presName="parSh" presStyleLbl="node1" presStyleIdx="2" presStyleCnt="3"/>
      <dgm:spPr/>
      <dgm:t>
        <a:bodyPr/>
        <a:lstStyle/>
        <a:p>
          <a:endParaRPr lang="es-ES_tradnl"/>
        </a:p>
      </dgm:t>
    </dgm:pt>
    <dgm:pt modelId="{4E7821CD-FEA6-4B72-B803-78E35E0F2C54}" type="pres">
      <dgm:prSet presAssocID="{FF7C5FB4-061E-4F3F-B2D1-37AD846367F9}" presName="desTx" presStyleLbl="fgAcc1" presStyleIdx="2" presStyleCnt="3">
        <dgm:presLayoutVars>
          <dgm:bulletEnabled val="1"/>
        </dgm:presLayoutVars>
      </dgm:prSet>
      <dgm:spPr/>
      <dgm:t>
        <a:bodyPr/>
        <a:lstStyle/>
        <a:p>
          <a:endParaRPr lang="es-ES"/>
        </a:p>
      </dgm:t>
    </dgm:pt>
  </dgm:ptLst>
  <dgm:cxnLst>
    <dgm:cxn modelId="{5B1028C3-0F52-4827-9992-E68E70EBE98D}" type="presOf" srcId="{8C9C7317-EA0D-4854-8D60-F8A6648D1C99}" destId="{05C994A7-B7FF-454D-9468-B649CC5046FC}" srcOrd="0" destOrd="0" presId="urn:microsoft.com/office/officeart/2005/8/layout/process3"/>
    <dgm:cxn modelId="{8E37B843-C383-4C25-B1EB-F892B5D6CCF2}" srcId="{FF7C5FB4-061E-4F3F-B2D1-37AD846367F9}" destId="{B36331AE-74EF-451B-A258-9A2EDF47B6CA}" srcOrd="0" destOrd="0" parTransId="{E97A6082-7902-4BE5-BD7B-F6AD9830B266}" sibTransId="{E18F10F9-9299-48F1-B4B2-6D80534BB57B}"/>
    <dgm:cxn modelId="{FBD1AC8C-9578-4122-8789-5C5C513523A1}" type="presOf" srcId="{6FA12895-0E09-4A1A-8D60-A0399D3F624C}" destId="{28971684-2BF4-48CE-92E0-CADA98F55BC7}" srcOrd="0" destOrd="0" presId="urn:microsoft.com/office/officeart/2005/8/layout/process3"/>
    <dgm:cxn modelId="{2A37416F-C982-4CD9-966F-6C6B7B97A12E}" type="presOf" srcId="{FF7C5FB4-061E-4F3F-B2D1-37AD846367F9}" destId="{98FB707A-E5C3-4AB3-A317-1A2CEC91D29E}" srcOrd="0" destOrd="0" presId="urn:microsoft.com/office/officeart/2005/8/layout/process3"/>
    <dgm:cxn modelId="{C684E97E-BF86-4CCD-9E5E-07B3EC1887EA}" srcId="{17856C52-602F-444C-9D19-004CA74A0DE7}" destId="{FF7C5FB4-061E-4F3F-B2D1-37AD846367F9}" srcOrd="2" destOrd="0" parTransId="{50C0C8FB-DCA5-4DC4-805C-2AD42EC6B982}" sibTransId="{2ACAC137-A141-4C1D-A270-493E5C29A610}"/>
    <dgm:cxn modelId="{145EDDFE-EBC3-43FE-B4F6-4178C6F72CF8}" type="presOf" srcId="{9432F53E-A8AB-4F17-8333-C038B3422938}" destId="{4273BB4A-2EDF-4001-800E-9297288E2A05}" srcOrd="0" destOrd="0" presId="urn:microsoft.com/office/officeart/2005/8/layout/process3"/>
    <dgm:cxn modelId="{98468267-1B0A-41BD-B053-D2B61788A55A}" srcId="{17856C52-602F-444C-9D19-004CA74A0DE7}" destId="{8C9C7317-EA0D-4854-8D60-F8A6648D1C99}" srcOrd="1" destOrd="0" parTransId="{6B32FE9A-F4CD-4635-A1AF-FF6431E65D48}" sibTransId="{9432F53E-A8AB-4F17-8333-C038B3422938}"/>
    <dgm:cxn modelId="{FF2E26DA-581B-43FE-9CF1-33AE05627586}" srcId="{17856C52-602F-444C-9D19-004CA74A0DE7}" destId="{6FA12895-0E09-4A1A-8D60-A0399D3F624C}" srcOrd="0" destOrd="0" parTransId="{0DF1EB27-CBEC-44EA-ADB8-99C690EA2A4D}" sibTransId="{7CE3D90F-4CB4-4088-97CB-A183A97B9E14}"/>
    <dgm:cxn modelId="{5604B082-5189-46EB-81D4-1EBABD417886}" type="presOf" srcId="{563FFD22-6D75-4994-B84C-991832ABF235}" destId="{E2CF1483-FE4E-435D-A86A-AD0D4C70AACA}" srcOrd="0" destOrd="0" presId="urn:microsoft.com/office/officeart/2005/8/layout/process3"/>
    <dgm:cxn modelId="{FA78AC85-8AB8-45BF-A47F-4C1D3ED56042}" type="presOf" srcId="{FF7C5FB4-061E-4F3F-B2D1-37AD846367F9}" destId="{13EF8398-29B1-4DD9-A94B-E6B6FDFD88E0}" srcOrd="1" destOrd="0" presId="urn:microsoft.com/office/officeart/2005/8/layout/process3"/>
    <dgm:cxn modelId="{278CA2AF-BAEF-41D7-A488-724E67FEBC17}" type="presOf" srcId="{8C9C7317-EA0D-4854-8D60-F8A6648D1C99}" destId="{77945219-0409-4CC1-A7F3-E803A2EE3C46}" srcOrd="1" destOrd="0" presId="urn:microsoft.com/office/officeart/2005/8/layout/process3"/>
    <dgm:cxn modelId="{6B840C9D-3947-4D71-B1A2-595E84D19D4E}" type="presOf" srcId="{B36331AE-74EF-451B-A258-9A2EDF47B6CA}" destId="{4E7821CD-FEA6-4B72-B803-78E35E0F2C54}" srcOrd="0" destOrd="0" presId="urn:microsoft.com/office/officeart/2005/8/layout/process3"/>
    <dgm:cxn modelId="{54BC288B-100E-4523-82CE-D0231CE6698D}" type="presOf" srcId="{7CE3D90F-4CB4-4088-97CB-A183A97B9E14}" destId="{3C4A1A57-F0EC-4366-AB5A-2934B426D4E7}" srcOrd="0" destOrd="0" presId="urn:microsoft.com/office/officeart/2005/8/layout/process3"/>
    <dgm:cxn modelId="{2388C2EE-09EE-456E-A2F6-3CC1C2A778D9}" type="presOf" srcId="{17856C52-602F-444C-9D19-004CA74A0DE7}" destId="{628E2A63-1DEB-4CA5-8376-8F53AED0A58E}" srcOrd="0" destOrd="0" presId="urn:microsoft.com/office/officeart/2005/8/layout/process3"/>
    <dgm:cxn modelId="{BE83AC78-9458-4ECC-9E46-EF6BD9145721}" type="presOf" srcId="{5BBE9C22-388F-45AD-813C-949F7F71A4F6}" destId="{764C4990-A86F-423B-95C8-6920793C72A5}" srcOrd="0" destOrd="0" presId="urn:microsoft.com/office/officeart/2005/8/layout/process3"/>
    <dgm:cxn modelId="{0EDBCCD8-BDAF-490C-9FC5-BB606A0063ED}" type="presOf" srcId="{6FA12895-0E09-4A1A-8D60-A0399D3F624C}" destId="{5AC1FD32-9DEC-49EA-9EBB-F78CBDCC3BAE}" srcOrd="1" destOrd="0" presId="urn:microsoft.com/office/officeart/2005/8/layout/process3"/>
    <dgm:cxn modelId="{0583FF51-F18C-48CE-AC3D-E7F332EBEEE9}" type="presOf" srcId="{7CE3D90F-4CB4-4088-97CB-A183A97B9E14}" destId="{BA508D0D-B9BF-41B3-AC46-285F5F0AFE61}" srcOrd="1" destOrd="0" presId="urn:microsoft.com/office/officeart/2005/8/layout/process3"/>
    <dgm:cxn modelId="{87D578DD-6AF2-4BD1-A198-E1AF231F1756}" srcId="{8C9C7317-EA0D-4854-8D60-F8A6648D1C99}" destId="{563FFD22-6D75-4994-B84C-991832ABF235}" srcOrd="0" destOrd="0" parTransId="{C9BF207D-0FA7-44C5-BB45-D8FE93417F03}" sibTransId="{3EB44374-483C-4120-B194-415E798CBBDE}"/>
    <dgm:cxn modelId="{DDFC9142-57F9-435D-B97E-D344F8162480}" srcId="{6FA12895-0E09-4A1A-8D60-A0399D3F624C}" destId="{5BBE9C22-388F-45AD-813C-949F7F71A4F6}" srcOrd="0" destOrd="0" parTransId="{AFE56BB1-1B96-4D37-96D8-5AD23449F277}" sibTransId="{AAEF563B-3823-41CB-9315-1C726D134688}"/>
    <dgm:cxn modelId="{F7478B10-06CD-4F52-B974-5273AF125F61}" type="presOf" srcId="{9432F53E-A8AB-4F17-8333-C038B3422938}" destId="{5DFAB020-2A7B-4EB8-9FF5-4C800D257432}" srcOrd="1" destOrd="0" presId="urn:microsoft.com/office/officeart/2005/8/layout/process3"/>
    <dgm:cxn modelId="{16D17D57-D77C-4C6C-9DF5-91C36B9825E6}" type="presParOf" srcId="{628E2A63-1DEB-4CA5-8376-8F53AED0A58E}" destId="{E193F86E-A4F1-44A1-B1DD-FE55A1B10F80}" srcOrd="0" destOrd="0" presId="urn:microsoft.com/office/officeart/2005/8/layout/process3"/>
    <dgm:cxn modelId="{A261CF0D-694D-4FEF-BCE4-F1FE6B71DA23}" type="presParOf" srcId="{E193F86E-A4F1-44A1-B1DD-FE55A1B10F80}" destId="{28971684-2BF4-48CE-92E0-CADA98F55BC7}" srcOrd="0" destOrd="0" presId="urn:microsoft.com/office/officeart/2005/8/layout/process3"/>
    <dgm:cxn modelId="{5B20D004-7DB5-4FA3-824D-29737DB568CB}" type="presParOf" srcId="{E193F86E-A4F1-44A1-B1DD-FE55A1B10F80}" destId="{5AC1FD32-9DEC-49EA-9EBB-F78CBDCC3BAE}" srcOrd="1" destOrd="0" presId="urn:microsoft.com/office/officeart/2005/8/layout/process3"/>
    <dgm:cxn modelId="{C2C4F8D8-4383-4801-8582-040D4865ABE8}" type="presParOf" srcId="{E193F86E-A4F1-44A1-B1DD-FE55A1B10F80}" destId="{764C4990-A86F-423B-95C8-6920793C72A5}" srcOrd="2" destOrd="0" presId="urn:microsoft.com/office/officeart/2005/8/layout/process3"/>
    <dgm:cxn modelId="{676417B1-A830-4E22-9ED8-706643B852D4}" type="presParOf" srcId="{628E2A63-1DEB-4CA5-8376-8F53AED0A58E}" destId="{3C4A1A57-F0EC-4366-AB5A-2934B426D4E7}" srcOrd="1" destOrd="0" presId="urn:microsoft.com/office/officeart/2005/8/layout/process3"/>
    <dgm:cxn modelId="{43BAB8EF-0245-4876-966F-5D98EC063EA2}" type="presParOf" srcId="{3C4A1A57-F0EC-4366-AB5A-2934B426D4E7}" destId="{BA508D0D-B9BF-41B3-AC46-285F5F0AFE61}" srcOrd="0" destOrd="0" presId="urn:microsoft.com/office/officeart/2005/8/layout/process3"/>
    <dgm:cxn modelId="{83C488A3-EC35-44C5-97FB-8B265EBC6648}" type="presParOf" srcId="{628E2A63-1DEB-4CA5-8376-8F53AED0A58E}" destId="{CD518591-DDEB-44F2-A84E-F9A98B94D6B0}" srcOrd="2" destOrd="0" presId="urn:microsoft.com/office/officeart/2005/8/layout/process3"/>
    <dgm:cxn modelId="{2F152F12-9038-455F-B71D-D6598A9CB6C5}" type="presParOf" srcId="{CD518591-DDEB-44F2-A84E-F9A98B94D6B0}" destId="{05C994A7-B7FF-454D-9468-B649CC5046FC}" srcOrd="0" destOrd="0" presId="urn:microsoft.com/office/officeart/2005/8/layout/process3"/>
    <dgm:cxn modelId="{92773A2D-84CF-41FB-90EA-A6A0092736E0}" type="presParOf" srcId="{CD518591-DDEB-44F2-A84E-F9A98B94D6B0}" destId="{77945219-0409-4CC1-A7F3-E803A2EE3C46}" srcOrd="1" destOrd="0" presId="urn:microsoft.com/office/officeart/2005/8/layout/process3"/>
    <dgm:cxn modelId="{1542663B-288C-4227-A674-7903A6B89281}" type="presParOf" srcId="{CD518591-DDEB-44F2-A84E-F9A98B94D6B0}" destId="{E2CF1483-FE4E-435D-A86A-AD0D4C70AACA}" srcOrd="2" destOrd="0" presId="urn:microsoft.com/office/officeart/2005/8/layout/process3"/>
    <dgm:cxn modelId="{7896AA99-CF33-468E-A85D-8A5CB1A06728}" type="presParOf" srcId="{628E2A63-1DEB-4CA5-8376-8F53AED0A58E}" destId="{4273BB4A-2EDF-4001-800E-9297288E2A05}" srcOrd="3" destOrd="0" presId="urn:microsoft.com/office/officeart/2005/8/layout/process3"/>
    <dgm:cxn modelId="{6B463A82-956F-4508-8DE1-40B0BB73B67E}" type="presParOf" srcId="{4273BB4A-2EDF-4001-800E-9297288E2A05}" destId="{5DFAB020-2A7B-4EB8-9FF5-4C800D257432}" srcOrd="0" destOrd="0" presId="urn:microsoft.com/office/officeart/2005/8/layout/process3"/>
    <dgm:cxn modelId="{DA36A7DF-E814-492F-B15F-91941FD657BD}" type="presParOf" srcId="{628E2A63-1DEB-4CA5-8376-8F53AED0A58E}" destId="{654F629E-831F-4D8E-BFD2-EF1615EDE6ED}" srcOrd="4" destOrd="0" presId="urn:microsoft.com/office/officeart/2005/8/layout/process3"/>
    <dgm:cxn modelId="{AC64AE6D-06CD-4EFA-866F-BAB0A25D8D68}" type="presParOf" srcId="{654F629E-831F-4D8E-BFD2-EF1615EDE6ED}" destId="{98FB707A-E5C3-4AB3-A317-1A2CEC91D29E}" srcOrd="0" destOrd="0" presId="urn:microsoft.com/office/officeart/2005/8/layout/process3"/>
    <dgm:cxn modelId="{7D1565CC-9FCF-462F-8A6C-D3038E5E4A9C}" type="presParOf" srcId="{654F629E-831F-4D8E-BFD2-EF1615EDE6ED}" destId="{13EF8398-29B1-4DD9-A94B-E6B6FDFD88E0}" srcOrd="1" destOrd="0" presId="urn:microsoft.com/office/officeart/2005/8/layout/process3"/>
    <dgm:cxn modelId="{0AF7AD9B-237D-4B31-8E97-7099426E00B2}" type="presParOf" srcId="{654F629E-831F-4D8E-BFD2-EF1615EDE6ED}" destId="{4E7821CD-FEA6-4B72-B803-78E35E0F2C54}" srcOrd="2" destOrd="0" presId="urn:microsoft.com/office/officeart/2005/8/layout/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C5765E-19CC-4062-92AF-6DDD9B293B6B}" type="doc">
      <dgm:prSet loTypeId="urn:microsoft.com/office/officeart/2005/8/layout/vList4#2" loCatId="list" qsTypeId="urn:microsoft.com/office/officeart/2005/8/quickstyle/simple1" qsCatId="simple" csTypeId="urn:microsoft.com/office/officeart/2005/8/colors/accent1_1" csCatId="accent1" phldr="1"/>
      <dgm:spPr/>
      <dgm:t>
        <a:bodyPr/>
        <a:lstStyle/>
        <a:p>
          <a:endParaRPr lang="es-ES"/>
        </a:p>
      </dgm:t>
    </dgm:pt>
    <dgm:pt modelId="{D8965C00-16AA-45D9-A490-E4D95810D0ED}">
      <dgm:prSet phldrT="[Texto]" custT="1"/>
      <dgm:spPr/>
      <dgm:t>
        <a:bodyPr/>
        <a:lstStyle/>
        <a:p>
          <a:pPr algn="ctr"/>
          <a:r>
            <a:rPr lang="es-CL" sz="1600" dirty="0" smtClean="0">
              <a:solidFill>
                <a:schemeClr val="tx1"/>
              </a:solidFill>
              <a:ea typeface="Verdana" panose="020B0604030504040204" pitchFamily="34" charset="0"/>
              <a:cs typeface="Verdana" panose="020B0604030504040204" pitchFamily="34" charset="0"/>
            </a:rPr>
            <a:t>Elaboración en base a un </a:t>
          </a:r>
          <a:br>
            <a:rPr lang="es-CL" sz="1600" dirty="0" smtClean="0">
              <a:solidFill>
                <a:schemeClr val="tx1"/>
              </a:solidFill>
              <a:ea typeface="Verdana" panose="020B0604030504040204" pitchFamily="34" charset="0"/>
              <a:cs typeface="Verdana" panose="020B0604030504040204" pitchFamily="34" charset="0"/>
            </a:rPr>
          </a:br>
          <a:r>
            <a:rPr lang="es-CL" sz="1600" b="1" dirty="0" smtClean="0">
              <a:solidFill>
                <a:schemeClr val="tx1"/>
              </a:solidFill>
              <a:ea typeface="Verdana" panose="020B0604030504040204" pitchFamily="34" charset="0"/>
              <a:cs typeface="Verdana" panose="020B0604030504040204" pitchFamily="34" charset="0"/>
            </a:rPr>
            <a:t>diagnóstico actualizado </a:t>
          </a:r>
          <a:r>
            <a:rPr lang="es-CL" sz="1600" dirty="0" smtClean="0">
              <a:solidFill>
                <a:schemeClr val="tx1"/>
              </a:solidFill>
              <a:ea typeface="Verdana" panose="020B0604030504040204" pitchFamily="34" charset="0"/>
              <a:cs typeface="Verdana" panose="020B0604030504040204" pitchFamily="34" charset="0"/>
            </a:rPr>
            <a:t>(riesgos</a:t>
          </a:r>
          <a:br>
            <a:rPr lang="es-CL" sz="1600" dirty="0" smtClean="0">
              <a:solidFill>
                <a:schemeClr val="tx1"/>
              </a:solidFill>
              <a:ea typeface="Verdana" panose="020B0604030504040204" pitchFamily="34" charset="0"/>
              <a:cs typeface="Verdana" panose="020B0604030504040204" pitchFamily="34" charset="0"/>
            </a:rPr>
          </a:br>
          <a:r>
            <a:rPr lang="es-CL" sz="1600" dirty="0" smtClean="0">
              <a:solidFill>
                <a:schemeClr val="tx1"/>
              </a:solidFill>
              <a:ea typeface="Verdana" panose="020B0604030504040204" pitchFamily="34" charset="0"/>
              <a:cs typeface="Verdana" panose="020B0604030504040204" pitchFamily="34" charset="0"/>
            </a:rPr>
            <a:t> y recursos).</a:t>
          </a:r>
          <a:endParaRPr lang="es-ES" sz="1600" dirty="0"/>
        </a:p>
      </dgm:t>
    </dgm:pt>
    <dgm:pt modelId="{5C1C4C0F-F61A-46C0-BC87-B8F8E9178DF9}" type="parTrans" cxnId="{EA00EA41-97A3-4B0D-B1E7-065BC95940AB}">
      <dgm:prSet/>
      <dgm:spPr/>
      <dgm:t>
        <a:bodyPr/>
        <a:lstStyle/>
        <a:p>
          <a:endParaRPr lang="es-ES"/>
        </a:p>
      </dgm:t>
    </dgm:pt>
    <dgm:pt modelId="{44950D81-1CA5-4F40-9673-CF0FD8268EAE}" type="sibTrans" cxnId="{EA00EA41-97A3-4B0D-B1E7-065BC95940AB}">
      <dgm:prSet/>
      <dgm:spPr/>
      <dgm:t>
        <a:bodyPr/>
        <a:lstStyle/>
        <a:p>
          <a:endParaRPr lang="es-ES"/>
        </a:p>
      </dgm:t>
    </dgm:pt>
    <dgm:pt modelId="{3F4CAAB5-7501-42BA-B415-FB838BCCAC1C}">
      <dgm:prSet phldrT="[Texto]" custT="1"/>
      <dgm:spPr/>
      <dgm:t>
        <a:bodyPr/>
        <a:lstStyle/>
        <a:p>
          <a:pPr algn="ctr"/>
          <a:r>
            <a:rPr lang="es-CL" sz="1600" dirty="0" smtClean="0">
              <a:solidFill>
                <a:schemeClr val="tx1"/>
              </a:solidFill>
              <a:ea typeface="Verdana" panose="020B0604030504040204" pitchFamily="34" charset="0"/>
              <a:cs typeface="Verdana" panose="020B0604030504040204" pitchFamily="34" charset="0"/>
            </a:rPr>
            <a:t>Específicos, responden</a:t>
          </a:r>
          <a:br>
            <a:rPr lang="es-CL" sz="1600" dirty="0" smtClean="0">
              <a:solidFill>
                <a:schemeClr val="tx1"/>
              </a:solidFill>
              <a:ea typeface="Verdana" panose="020B0604030504040204" pitchFamily="34" charset="0"/>
              <a:cs typeface="Verdana" panose="020B0604030504040204" pitchFamily="34" charset="0"/>
            </a:rPr>
          </a:br>
          <a:r>
            <a:rPr lang="es-CL" sz="1600" dirty="0" smtClean="0">
              <a:solidFill>
                <a:schemeClr val="tx1"/>
              </a:solidFill>
              <a:ea typeface="Verdana" panose="020B0604030504040204" pitchFamily="34" charset="0"/>
              <a:cs typeface="Verdana" panose="020B0604030504040204" pitchFamily="34" charset="0"/>
            </a:rPr>
            <a:t>a las características y </a:t>
          </a:r>
          <a:r>
            <a:rPr lang="es-CL" sz="1600" b="1" dirty="0" smtClean="0">
              <a:solidFill>
                <a:schemeClr val="tx1"/>
              </a:solidFill>
              <a:ea typeface="Verdana" panose="020B0604030504040204" pitchFamily="34" charset="0"/>
              <a:cs typeface="Verdana" panose="020B0604030504040204" pitchFamily="34" charset="0"/>
            </a:rPr>
            <a:t>condiciones </a:t>
          </a:r>
          <a:br>
            <a:rPr lang="es-CL" sz="1600" b="1" dirty="0" smtClean="0">
              <a:solidFill>
                <a:schemeClr val="tx1"/>
              </a:solidFill>
              <a:ea typeface="Verdana" panose="020B0604030504040204" pitchFamily="34" charset="0"/>
              <a:cs typeface="Verdana" panose="020B0604030504040204" pitchFamily="34" charset="0"/>
            </a:rPr>
          </a:br>
          <a:r>
            <a:rPr lang="es-CL" sz="1600" b="1" dirty="0" smtClean="0">
              <a:solidFill>
                <a:schemeClr val="tx1"/>
              </a:solidFill>
              <a:ea typeface="Verdana" panose="020B0604030504040204" pitchFamily="34" charset="0"/>
              <a:cs typeface="Verdana" panose="020B0604030504040204" pitchFamily="34" charset="0"/>
            </a:rPr>
            <a:t>particulares </a:t>
          </a:r>
          <a:r>
            <a:rPr lang="es-CL" sz="1600" dirty="0" smtClean="0">
              <a:solidFill>
                <a:schemeClr val="tx1"/>
              </a:solidFill>
              <a:ea typeface="Verdana" panose="020B0604030504040204" pitchFamily="34" charset="0"/>
              <a:cs typeface="Verdana" panose="020B0604030504040204" pitchFamily="34" charset="0"/>
            </a:rPr>
            <a:t>de cada comunidad </a:t>
          </a:r>
          <a:br>
            <a:rPr lang="es-CL" sz="1600" dirty="0" smtClean="0">
              <a:solidFill>
                <a:schemeClr val="tx1"/>
              </a:solidFill>
              <a:ea typeface="Verdana" panose="020B0604030504040204" pitchFamily="34" charset="0"/>
              <a:cs typeface="Verdana" panose="020B0604030504040204" pitchFamily="34" charset="0"/>
            </a:rPr>
          </a:br>
          <a:r>
            <a:rPr lang="es-CL" sz="1600" dirty="0" smtClean="0">
              <a:solidFill>
                <a:schemeClr val="tx1"/>
              </a:solidFill>
              <a:ea typeface="Verdana" panose="020B0604030504040204" pitchFamily="34" charset="0"/>
              <a:cs typeface="Verdana" panose="020B0604030504040204" pitchFamily="34" charset="0"/>
            </a:rPr>
            <a:t>educativa.</a:t>
          </a:r>
          <a:endParaRPr lang="es-ES" sz="1600" dirty="0"/>
        </a:p>
      </dgm:t>
    </dgm:pt>
    <dgm:pt modelId="{31A221EA-6390-4DDD-97CF-B13B380FD49B}" type="parTrans" cxnId="{EFD86B06-F15D-4BC6-8D87-681CB52FBB71}">
      <dgm:prSet/>
      <dgm:spPr/>
      <dgm:t>
        <a:bodyPr/>
        <a:lstStyle/>
        <a:p>
          <a:endParaRPr lang="es-ES"/>
        </a:p>
      </dgm:t>
    </dgm:pt>
    <dgm:pt modelId="{E5B40AC2-9EA9-4E23-A41B-8610A39DB490}" type="sibTrans" cxnId="{EFD86B06-F15D-4BC6-8D87-681CB52FBB71}">
      <dgm:prSet/>
      <dgm:spPr/>
      <dgm:t>
        <a:bodyPr/>
        <a:lstStyle/>
        <a:p>
          <a:endParaRPr lang="es-ES"/>
        </a:p>
      </dgm:t>
    </dgm:pt>
    <dgm:pt modelId="{657EFA24-5B98-42D6-8E78-F32D176B461D}">
      <dgm:prSet phldrT="[Texto]" custT="1"/>
      <dgm:spPr/>
      <dgm:t>
        <a:bodyPr/>
        <a:lstStyle/>
        <a:p>
          <a:pPr algn="ctr"/>
          <a:r>
            <a:rPr lang="es-CL" sz="1600" dirty="0" smtClean="0">
              <a:solidFill>
                <a:schemeClr val="tx1"/>
              </a:solidFill>
              <a:ea typeface="Verdana" panose="020B0604030504040204" pitchFamily="34" charset="0"/>
              <a:cs typeface="Verdana" panose="020B0604030504040204" pitchFamily="34" charset="0"/>
            </a:rPr>
            <a:t>Contienen </a:t>
          </a:r>
          <a:r>
            <a:rPr lang="es-CL" sz="1600" b="1" dirty="0" smtClean="0">
              <a:solidFill>
                <a:schemeClr val="tx1"/>
              </a:solidFill>
              <a:ea typeface="Verdana" panose="020B0604030504040204" pitchFamily="34" charset="0"/>
              <a:cs typeface="Verdana" panose="020B0604030504040204" pitchFamily="34" charset="0"/>
            </a:rPr>
            <a:t>planes específicos</a:t>
          </a:r>
          <a:r>
            <a:rPr lang="es-CL" sz="1600" dirty="0" smtClean="0">
              <a:solidFill>
                <a:schemeClr val="tx1"/>
              </a:solidFill>
              <a:ea typeface="Verdana" panose="020B0604030504040204" pitchFamily="34" charset="0"/>
              <a:cs typeface="Verdana" panose="020B0604030504040204" pitchFamily="34" charset="0"/>
            </a:rPr>
            <a:t/>
          </a:r>
          <a:br>
            <a:rPr lang="es-CL" sz="1600" dirty="0" smtClean="0">
              <a:solidFill>
                <a:schemeClr val="tx1"/>
              </a:solidFill>
              <a:ea typeface="Verdana" panose="020B0604030504040204" pitchFamily="34" charset="0"/>
              <a:cs typeface="Verdana" panose="020B0604030504040204" pitchFamily="34" charset="0"/>
            </a:rPr>
          </a:br>
          <a:r>
            <a:rPr lang="es-CL" sz="1600" dirty="0" smtClean="0">
              <a:solidFill>
                <a:schemeClr val="tx1"/>
              </a:solidFill>
              <a:ea typeface="Verdana" panose="020B0604030504040204" pitchFamily="34" charset="0"/>
              <a:cs typeface="Verdana" panose="020B0604030504040204" pitchFamily="34" charset="0"/>
            </a:rPr>
            <a:t>por tipo de amenaza, por lo que</a:t>
          </a:r>
          <a:br>
            <a:rPr lang="es-CL" sz="1600" dirty="0" smtClean="0">
              <a:solidFill>
                <a:schemeClr val="tx1"/>
              </a:solidFill>
              <a:ea typeface="Verdana" panose="020B0604030504040204" pitchFamily="34" charset="0"/>
              <a:cs typeface="Verdana" panose="020B0604030504040204" pitchFamily="34" charset="0"/>
            </a:rPr>
          </a:br>
          <a:r>
            <a:rPr lang="es-CL" sz="1600" dirty="0" smtClean="0">
              <a:solidFill>
                <a:schemeClr val="tx1"/>
              </a:solidFill>
              <a:ea typeface="Verdana" panose="020B0604030504040204" pitchFamily="34" charset="0"/>
              <a:cs typeface="Verdana" panose="020B0604030504040204" pitchFamily="34" charset="0"/>
            </a:rPr>
            <a:t>distingue acciones a realizar.</a:t>
          </a:r>
          <a:endParaRPr lang="es-ES" sz="1600" dirty="0"/>
        </a:p>
      </dgm:t>
    </dgm:pt>
    <dgm:pt modelId="{37A53F71-8DA3-4592-A9B5-547CCF41142D}" type="parTrans" cxnId="{EE3D041A-DF2F-43EC-8131-E986016F959F}">
      <dgm:prSet/>
      <dgm:spPr/>
      <dgm:t>
        <a:bodyPr/>
        <a:lstStyle/>
        <a:p>
          <a:endParaRPr lang="es-ES"/>
        </a:p>
      </dgm:t>
    </dgm:pt>
    <dgm:pt modelId="{8EC22E95-B36D-41C4-B7AC-79891DCE27C5}" type="sibTrans" cxnId="{EE3D041A-DF2F-43EC-8131-E986016F959F}">
      <dgm:prSet/>
      <dgm:spPr/>
      <dgm:t>
        <a:bodyPr/>
        <a:lstStyle/>
        <a:p>
          <a:endParaRPr lang="es-ES"/>
        </a:p>
      </dgm:t>
    </dgm:pt>
    <dgm:pt modelId="{1746DBE2-32E6-467C-B09D-3A17BA05DE64}" type="pres">
      <dgm:prSet presAssocID="{D7C5765E-19CC-4062-92AF-6DDD9B293B6B}" presName="linear" presStyleCnt="0">
        <dgm:presLayoutVars>
          <dgm:dir/>
          <dgm:resizeHandles val="exact"/>
        </dgm:presLayoutVars>
      </dgm:prSet>
      <dgm:spPr/>
      <dgm:t>
        <a:bodyPr/>
        <a:lstStyle/>
        <a:p>
          <a:endParaRPr lang="es-ES"/>
        </a:p>
      </dgm:t>
    </dgm:pt>
    <dgm:pt modelId="{13018329-88C2-461D-97B7-2BDEF965460F}" type="pres">
      <dgm:prSet presAssocID="{D8965C00-16AA-45D9-A490-E4D95810D0ED}" presName="comp" presStyleCnt="0"/>
      <dgm:spPr/>
    </dgm:pt>
    <dgm:pt modelId="{24E7D96E-D842-44F2-B6C1-D42069B0607B}" type="pres">
      <dgm:prSet presAssocID="{D8965C00-16AA-45D9-A490-E4D95810D0ED}" presName="box" presStyleLbl="node1" presStyleIdx="0" presStyleCnt="3"/>
      <dgm:spPr/>
      <dgm:t>
        <a:bodyPr/>
        <a:lstStyle/>
        <a:p>
          <a:endParaRPr lang="es-ES"/>
        </a:p>
      </dgm:t>
    </dgm:pt>
    <dgm:pt modelId="{9616A493-664F-4860-826A-EAE82D372408}" type="pres">
      <dgm:prSet presAssocID="{D8965C00-16AA-45D9-A490-E4D95810D0ED}"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6000" r="-6000"/>
          </a:stretch>
        </a:blipFill>
      </dgm:spPr>
      <dgm:t>
        <a:bodyPr/>
        <a:lstStyle/>
        <a:p>
          <a:endParaRPr lang="es-CL"/>
        </a:p>
      </dgm:t>
    </dgm:pt>
    <dgm:pt modelId="{562EF61A-6F16-4A00-8065-0BD130355F48}" type="pres">
      <dgm:prSet presAssocID="{D8965C00-16AA-45D9-A490-E4D95810D0ED}" presName="text" presStyleLbl="node1" presStyleIdx="0" presStyleCnt="3">
        <dgm:presLayoutVars>
          <dgm:bulletEnabled val="1"/>
        </dgm:presLayoutVars>
      </dgm:prSet>
      <dgm:spPr/>
      <dgm:t>
        <a:bodyPr/>
        <a:lstStyle/>
        <a:p>
          <a:endParaRPr lang="es-ES"/>
        </a:p>
      </dgm:t>
    </dgm:pt>
    <dgm:pt modelId="{91A4D8AF-BBA2-4EE4-BE53-4BEDA38D88F6}" type="pres">
      <dgm:prSet presAssocID="{44950D81-1CA5-4F40-9673-CF0FD8268EAE}" presName="spacer" presStyleCnt="0"/>
      <dgm:spPr/>
    </dgm:pt>
    <dgm:pt modelId="{2470EBE3-B590-466C-A176-26489353E1F7}" type="pres">
      <dgm:prSet presAssocID="{3F4CAAB5-7501-42BA-B415-FB838BCCAC1C}" presName="comp" presStyleCnt="0"/>
      <dgm:spPr/>
    </dgm:pt>
    <dgm:pt modelId="{95D60495-0B8C-4842-99EA-6BE072B078FE}" type="pres">
      <dgm:prSet presAssocID="{3F4CAAB5-7501-42BA-B415-FB838BCCAC1C}" presName="box" presStyleLbl="node1" presStyleIdx="1" presStyleCnt="3"/>
      <dgm:spPr/>
      <dgm:t>
        <a:bodyPr/>
        <a:lstStyle/>
        <a:p>
          <a:endParaRPr lang="es-ES"/>
        </a:p>
      </dgm:t>
    </dgm:pt>
    <dgm:pt modelId="{EC0BA359-216C-4FE2-B935-03175EFDA397}" type="pres">
      <dgm:prSet presAssocID="{3F4CAAB5-7501-42BA-B415-FB838BCCAC1C}"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6000" r="-6000"/>
          </a:stretch>
        </a:blipFill>
      </dgm:spPr>
      <dgm:t>
        <a:bodyPr/>
        <a:lstStyle/>
        <a:p>
          <a:endParaRPr lang="es-CL"/>
        </a:p>
      </dgm:t>
    </dgm:pt>
    <dgm:pt modelId="{8229A3E8-FBB6-43AA-BDCA-204F2BD58C8A}" type="pres">
      <dgm:prSet presAssocID="{3F4CAAB5-7501-42BA-B415-FB838BCCAC1C}" presName="text" presStyleLbl="node1" presStyleIdx="1" presStyleCnt="3">
        <dgm:presLayoutVars>
          <dgm:bulletEnabled val="1"/>
        </dgm:presLayoutVars>
      </dgm:prSet>
      <dgm:spPr/>
      <dgm:t>
        <a:bodyPr/>
        <a:lstStyle/>
        <a:p>
          <a:endParaRPr lang="es-ES"/>
        </a:p>
      </dgm:t>
    </dgm:pt>
    <dgm:pt modelId="{6C536A6C-8460-411A-9F98-746A317E2164}" type="pres">
      <dgm:prSet presAssocID="{E5B40AC2-9EA9-4E23-A41B-8610A39DB490}" presName="spacer" presStyleCnt="0"/>
      <dgm:spPr/>
    </dgm:pt>
    <dgm:pt modelId="{E3032011-EA55-472F-9664-2BA8E3B193EE}" type="pres">
      <dgm:prSet presAssocID="{657EFA24-5B98-42D6-8E78-F32D176B461D}" presName="comp" presStyleCnt="0"/>
      <dgm:spPr/>
    </dgm:pt>
    <dgm:pt modelId="{FABD6CAE-68C5-45A9-8A61-CB8AEF3E526E}" type="pres">
      <dgm:prSet presAssocID="{657EFA24-5B98-42D6-8E78-F32D176B461D}" presName="box" presStyleLbl="node1" presStyleIdx="2" presStyleCnt="3"/>
      <dgm:spPr/>
      <dgm:t>
        <a:bodyPr/>
        <a:lstStyle/>
        <a:p>
          <a:endParaRPr lang="es-ES"/>
        </a:p>
      </dgm:t>
    </dgm:pt>
    <dgm:pt modelId="{85FD5C66-408C-4FF3-892B-67485224EB82}" type="pres">
      <dgm:prSet presAssocID="{657EFA24-5B98-42D6-8E78-F32D176B461D}"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10000" b="-10000"/>
          </a:stretch>
        </a:blipFill>
      </dgm:spPr>
      <dgm:t>
        <a:bodyPr/>
        <a:lstStyle/>
        <a:p>
          <a:endParaRPr lang="es-CL"/>
        </a:p>
      </dgm:t>
    </dgm:pt>
    <dgm:pt modelId="{68ACA214-4728-4A87-8347-CD9DFB4D8E27}" type="pres">
      <dgm:prSet presAssocID="{657EFA24-5B98-42D6-8E78-F32D176B461D}" presName="text" presStyleLbl="node1" presStyleIdx="2" presStyleCnt="3">
        <dgm:presLayoutVars>
          <dgm:bulletEnabled val="1"/>
        </dgm:presLayoutVars>
      </dgm:prSet>
      <dgm:spPr/>
      <dgm:t>
        <a:bodyPr/>
        <a:lstStyle/>
        <a:p>
          <a:endParaRPr lang="es-ES"/>
        </a:p>
      </dgm:t>
    </dgm:pt>
  </dgm:ptLst>
  <dgm:cxnLst>
    <dgm:cxn modelId="{B79D56F2-525C-7D4F-9769-9A6C238E69E7}" type="presOf" srcId="{D8965C00-16AA-45D9-A490-E4D95810D0ED}" destId="{24E7D96E-D842-44F2-B6C1-D42069B0607B}" srcOrd="0" destOrd="0" presId="urn:microsoft.com/office/officeart/2005/8/layout/vList4#2"/>
    <dgm:cxn modelId="{EA00EA41-97A3-4B0D-B1E7-065BC95940AB}" srcId="{D7C5765E-19CC-4062-92AF-6DDD9B293B6B}" destId="{D8965C00-16AA-45D9-A490-E4D95810D0ED}" srcOrd="0" destOrd="0" parTransId="{5C1C4C0F-F61A-46C0-BC87-B8F8E9178DF9}" sibTransId="{44950D81-1CA5-4F40-9673-CF0FD8268EAE}"/>
    <dgm:cxn modelId="{9387B085-8F51-0B42-8896-858C178FCB6B}" type="presOf" srcId="{D8965C00-16AA-45D9-A490-E4D95810D0ED}" destId="{562EF61A-6F16-4A00-8065-0BD130355F48}" srcOrd="1" destOrd="0" presId="urn:microsoft.com/office/officeart/2005/8/layout/vList4#2"/>
    <dgm:cxn modelId="{97EA028B-6FE4-A040-BB48-7D04F7261C00}" type="presOf" srcId="{3F4CAAB5-7501-42BA-B415-FB838BCCAC1C}" destId="{8229A3E8-FBB6-43AA-BDCA-204F2BD58C8A}" srcOrd="1" destOrd="0" presId="urn:microsoft.com/office/officeart/2005/8/layout/vList4#2"/>
    <dgm:cxn modelId="{711A2F60-A38A-6249-8810-4C3C22CF34C2}" type="presOf" srcId="{3F4CAAB5-7501-42BA-B415-FB838BCCAC1C}" destId="{95D60495-0B8C-4842-99EA-6BE072B078FE}" srcOrd="0" destOrd="0" presId="urn:microsoft.com/office/officeart/2005/8/layout/vList4#2"/>
    <dgm:cxn modelId="{C547DDD7-8CF4-0E47-AA9B-02889C747A43}" type="presOf" srcId="{D7C5765E-19CC-4062-92AF-6DDD9B293B6B}" destId="{1746DBE2-32E6-467C-B09D-3A17BA05DE64}" srcOrd="0" destOrd="0" presId="urn:microsoft.com/office/officeart/2005/8/layout/vList4#2"/>
    <dgm:cxn modelId="{EFD86B06-F15D-4BC6-8D87-681CB52FBB71}" srcId="{D7C5765E-19CC-4062-92AF-6DDD9B293B6B}" destId="{3F4CAAB5-7501-42BA-B415-FB838BCCAC1C}" srcOrd="1" destOrd="0" parTransId="{31A221EA-6390-4DDD-97CF-B13B380FD49B}" sibTransId="{E5B40AC2-9EA9-4E23-A41B-8610A39DB490}"/>
    <dgm:cxn modelId="{8B5FA8A2-8381-CA45-B206-79F0642E7BBB}" type="presOf" srcId="{657EFA24-5B98-42D6-8E78-F32D176B461D}" destId="{68ACA214-4728-4A87-8347-CD9DFB4D8E27}" srcOrd="1" destOrd="0" presId="urn:microsoft.com/office/officeart/2005/8/layout/vList4#2"/>
    <dgm:cxn modelId="{1257B035-EDDC-B54B-88BA-FDB6A1C25A55}" type="presOf" srcId="{657EFA24-5B98-42D6-8E78-F32D176B461D}" destId="{FABD6CAE-68C5-45A9-8A61-CB8AEF3E526E}" srcOrd="0" destOrd="0" presId="urn:microsoft.com/office/officeart/2005/8/layout/vList4#2"/>
    <dgm:cxn modelId="{EE3D041A-DF2F-43EC-8131-E986016F959F}" srcId="{D7C5765E-19CC-4062-92AF-6DDD9B293B6B}" destId="{657EFA24-5B98-42D6-8E78-F32D176B461D}" srcOrd="2" destOrd="0" parTransId="{37A53F71-8DA3-4592-A9B5-547CCF41142D}" sibTransId="{8EC22E95-B36D-41C4-B7AC-79891DCE27C5}"/>
    <dgm:cxn modelId="{D36D4401-5AA3-B843-B337-935781960AAA}" type="presParOf" srcId="{1746DBE2-32E6-467C-B09D-3A17BA05DE64}" destId="{13018329-88C2-461D-97B7-2BDEF965460F}" srcOrd="0" destOrd="0" presId="urn:microsoft.com/office/officeart/2005/8/layout/vList4#2"/>
    <dgm:cxn modelId="{001A0CB3-6F22-6044-9614-1AEA91E81BAC}" type="presParOf" srcId="{13018329-88C2-461D-97B7-2BDEF965460F}" destId="{24E7D96E-D842-44F2-B6C1-D42069B0607B}" srcOrd="0" destOrd="0" presId="urn:microsoft.com/office/officeart/2005/8/layout/vList4#2"/>
    <dgm:cxn modelId="{D32A36DA-7CF9-714E-91CE-9CFC1AEF60FD}" type="presParOf" srcId="{13018329-88C2-461D-97B7-2BDEF965460F}" destId="{9616A493-664F-4860-826A-EAE82D372408}" srcOrd="1" destOrd="0" presId="urn:microsoft.com/office/officeart/2005/8/layout/vList4#2"/>
    <dgm:cxn modelId="{89B459D9-4D77-524C-9AD9-6CA610666957}" type="presParOf" srcId="{13018329-88C2-461D-97B7-2BDEF965460F}" destId="{562EF61A-6F16-4A00-8065-0BD130355F48}" srcOrd="2" destOrd="0" presId="urn:microsoft.com/office/officeart/2005/8/layout/vList4#2"/>
    <dgm:cxn modelId="{7EEA71AB-138D-0D43-9702-42EE4A73C805}" type="presParOf" srcId="{1746DBE2-32E6-467C-B09D-3A17BA05DE64}" destId="{91A4D8AF-BBA2-4EE4-BE53-4BEDA38D88F6}" srcOrd="1" destOrd="0" presId="urn:microsoft.com/office/officeart/2005/8/layout/vList4#2"/>
    <dgm:cxn modelId="{7E7622EE-26A7-7F43-9DE3-0E526BC83495}" type="presParOf" srcId="{1746DBE2-32E6-467C-B09D-3A17BA05DE64}" destId="{2470EBE3-B590-466C-A176-26489353E1F7}" srcOrd="2" destOrd="0" presId="urn:microsoft.com/office/officeart/2005/8/layout/vList4#2"/>
    <dgm:cxn modelId="{0B02FEED-6484-A44A-A1E1-3D3F0C4CAFF6}" type="presParOf" srcId="{2470EBE3-B590-466C-A176-26489353E1F7}" destId="{95D60495-0B8C-4842-99EA-6BE072B078FE}" srcOrd="0" destOrd="0" presId="urn:microsoft.com/office/officeart/2005/8/layout/vList4#2"/>
    <dgm:cxn modelId="{3F18567E-BC43-104D-BA36-2889BE85153F}" type="presParOf" srcId="{2470EBE3-B590-466C-A176-26489353E1F7}" destId="{EC0BA359-216C-4FE2-B935-03175EFDA397}" srcOrd="1" destOrd="0" presId="urn:microsoft.com/office/officeart/2005/8/layout/vList4#2"/>
    <dgm:cxn modelId="{59F29570-B09E-2B44-99A3-0F8982694DF5}" type="presParOf" srcId="{2470EBE3-B590-466C-A176-26489353E1F7}" destId="{8229A3E8-FBB6-43AA-BDCA-204F2BD58C8A}" srcOrd="2" destOrd="0" presId="urn:microsoft.com/office/officeart/2005/8/layout/vList4#2"/>
    <dgm:cxn modelId="{4F75B8AD-B4B8-E345-92C7-AE0BEBB53952}" type="presParOf" srcId="{1746DBE2-32E6-467C-B09D-3A17BA05DE64}" destId="{6C536A6C-8460-411A-9F98-746A317E2164}" srcOrd="3" destOrd="0" presId="urn:microsoft.com/office/officeart/2005/8/layout/vList4#2"/>
    <dgm:cxn modelId="{9FECE438-84C9-8E49-B203-A13E8DDAB47A}" type="presParOf" srcId="{1746DBE2-32E6-467C-B09D-3A17BA05DE64}" destId="{E3032011-EA55-472F-9664-2BA8E3B193EE}" srcOrd="4" destOrd="0" presId="urn:microsoft.com/office/officeart/2005/8/layout/vList4#2"/>
    <dgm:cxn modelId="{7FEF9791-65C8-AD4D-AA40-529C8EBF9440}" type="presParOf" srcId="{E3032011-EA55-472F-9664-2BA8E3B193EE}" destId="{FABD6CAE-68C5-45A9-8A61-CB8AEF3E526E}" srcOrd="0" destOrd="0" presId="urn:microsoft.com/office/officeart/2005/8/layout/vList4#2"/>
    <dgm:cxn modelId="{BF8293F1-6D5E-E049-922F-F8CFE0E6DEF4}" type="presParOf" srcId="{E3032011-EA55-472F-9664-2BA8E3B193EE}" destId="{85FD5C66-408C-4FF3-892B-67485224EB82}" srcOrd="1" destOrd="0" presId="urn:microsoft.com/office/officeart/2005/8/layout/vList4#2"/>
    <dgm:cxn modelId="{7DEA0F95-AB7E-1640-9691-00CC6672F1A5}" type="presParOf" srcId="{E3032011-EA55-472F-9664-2BA8E3B193EE}" destId="{68ACA214-4728-4A87-8347-CD9DFB4D8E27}" srcOrd="2" destOrd="0" presId="urn:microsoft.com/office/officeart/2005/8/layout/vList4#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322E6D-4303-42DC-A3BC-268C3BC3AAEA}" type="doc">
      <dgm:prSet loTypeId="urn:microsoft.com/office/officeart/2005/8/layout/hProcess10#1" loCatId="process" qsTypeId="urn:microsoft.com/office/officeart/2005/8/quickstyle/simple1" qsCatId="simple" csTypeId="urn:microsoft.com/office/officeart/2005/8/colors/accent0_1" csCatId="mainScheme" phldr="1"/>
      <dgm:spPr/>
      <dgm:t>
        <a:bodyPr/>
        <a:lstStyle/>
        <a:p>
          <a:endParaRPr lang="es-ES"/>
        </a:p>
      </dgm:t>
    </dgm:pt>
    <dgm:pt modelId="{1E85A0ED-D5F0-4C3A-AF1A-2547E0C610AF}">
      <dgm:prSet phldrT="[Texto]" custT="1"/>
      <dgm:spPr/>
      <dgm:t>
        <a:bodyPr/>
        <a:lstStyle/>
        <a:p>
          <a:pPr algn="just"/>
          <a:r>
            <a:rPr lang="es-CL" sz="1600" dirty="0" smtClean="0">
              <a:solidFill>
                <a:schemeClr val="tx1"/>
              </a:solidFill>
            </a:rPr>
            <a:t>El </a:t>
          </a:r>
          <a:r>
            <a:rPr lang="es-CL" sz="1600" b="1" dirty="0" smtClean="0">
              <a:solidFill>
                <a:schemeClr val="tx1"/>
              </a:solidFill>
            </a:rPr>
            <a:t>coeficiente técnico </a:t>
          </a:r>
          <a:r>
            <a:rPr lang="es-CL" sz="1600" dirty="0" smtClean="0">
              <a:solidFill>
                <a:schemeClr val="tx1"/>
              </a:solidFill>
            </a:rPr>
            <a:t>corresponde a la cantidad necesaria de personal idóneo y calificado para la adecuada atención de niños y niñas, </a:t>
          </a:r>
          <a:r>
            <a:rPr lang="es-CL" sz="1600" b="1" i="1" dirty="0" smtClean="0">
              <a:solidFill>
                <a:srgbClr val="C00000"/>
              </a:solidFill>
            </a:rPr>
            <a:t>en relación a la matrícula</a:t>
          </a:r>
          <a:r>
            <a:rPr lang="es-CL" sz="1600" dirty="0" smtClean="0">
              <a:solidFill>
                <a:schemeClr val="tx1"/>
              </a:solidFill>
            </a:rPr>
            <a:t>, en un establecimiento de Educación Parvularia.</a:t>
          </a:r>
          <a:endParaRPr lang="es-ES" sz="1600" dirty="0"/>
        </a:p>
      </dgm:t>
    </dgm:pt>
    <dgm:pt modelId="{15B5769C-822F-40D4-9DDC-1C5D13789C7A}" type="parTrans" cxnId="{C4FA2101-5081-4436-B9DD-D2002F3E68D6}">
      <dgm:prSet/>
      <dgm:spPr/>
      <dgm:t>
        <a:bodyPr/>
        <a:lstStyle/>
        <a:p>
          <a:endParaRPr lang="es-ES"/>
        </a:p>
      </dgm:t>
    </dgm:pt>
    <dgm:pt modelId="{EF615067-AFEE-4600-B54E-155661908109}" type="sibTrans" cxnId="{C4FA2101-5081-4436-B9DD-D2002F3E68D6}">
      <dgm:prSet/>
      <dgm:spPr/>
      <dgm:t>
        <a:bodyPr/>
        <a:lstStyle/>
        <a:p>
          <a:endParaRPr lang="es-ES"/>
        </a:p>
      </dgm:t>
    </dgm:pt>
    <dgm:pt modelId="{E2A1989A-C7C2-41E3-9CD3-BAF8DA37DD1F}">
      <dgm:prSet phldrT="[Texto]" custT="1"/>
      <dgm:spPr/>
      <dgm:t>
        <a:bodyPr/>
        <a:lstStyle/>
        <a:p>
          <a:pPr algn="just"/>
          <a:r>
            <a:rPr lang="es-CL" sz="1600" dirty="0" smtClean="0"/>
            <a:t>Considera al personal que trabaja de forma </a:t>
          </a:r>
          <a:r>
            <a:rPr lang="es-CL" sz="1600" b="1" i="1" dirty="0" smtClean="0">
              <a:solidFill>
                <a:srgbClr val="C00000"/>
              </a:solidFill>
            </a:rPr>
            <a:t>permanente</a:t>
          </a:r>
          <a:r>
            <a:rPr lang="es-CL" sz="1600" dirty="0" smtClean="0"/>
            <a:t>, no así a aquel que entrega apoyo o asesoría de forma ocasional.</a:t>
          </a:r>
          <a:endParaRPr lang="es-ES" sz="1600" dirty="0"/>
        </a:p>
      </dgm:t>
    </dgm:pt>
    <dgm:pt modelId="{537847CD-E644-40A0-9AB2-532F883AF1F9}" type="parTrans" cxnId="{7F880241-122A-4BBE-BE56-D6B8201EF6DE}">
      <dgm:prSet/>
      <dgm:spPr/>
      <dgm:t>
        <a:bodyPr/>
        <a:lstStyle/>
        <a:p>
          <a:endParaRPr lang="es-ES"/>
        </a:p>
      </dgm:t>
    </dgm:pt>
    <dgm:pt modelId="{FFA3BDC5-3044-409C-A7ED-40B67D77F47B}" type="sibTrans" cxnId="{7F880241-122A-4BBE-BE56-D6B8201EF6DE}">
      <dgm:prSet/>
      <dgm:spPr/>
      <dgm:t>
        <a:bodyPr/>
        <a:lstStyle/>
        <a:p>
          <a:endParaRPr lang="es-ES"/>
        </a:p>
      </dgm:t>
    </dgm:pt>
    <dgm:pt modelId="{D1FDE435-B788-5042-B796-6C94760350A4}" type="pres">
      <dgm:prSet presAssocID="{F8322E6D-4303-42DC-A3BC-268C3BC3AAEA}" presName="Name0" presStyleCnt="0">
        <dgm:presLayoutVars>
          <dgm:dir/>
          <dgm:resizeHandles val="exact"/>
        </dgm:presLayoutVars>
      </dgm:prSet>
      <dgm:spPr/>
      <dgm:t>
        <a:bodyPr/>
        <a:lstStyle/>
        <a:p>
          <a:endParaRPr lang="es-ES_tradnl"/>
        </a:p>
      </dgm:t>
    </dgm:pt>
    <dgm:pt modelId="{C34A9BE6-6850-C046-B18A-6346184C0E73}" type="pres">
      <dgm:prSet presAssocID="{1E85A0ED-D5F0-4C3A-AF1A-2547E0C610AF}" presName="composite" presStyleCnt="0"/>
      <dgm:spPr/>
    </dgm:pt>
    <dgm:pt modelId="{D0A19810-4312-6E48-909A-D7237F886EB5}" type="pres">
      <dgm:prSet presAssocID="{1E85A0ED-D5F0-4C3A-AF1A-2547E0C610AF}"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37000" r="-37000"/>
          </a:stretch>
        </a:blipFill>
      </dgm:spPr>
      <dgm:t>
        <a:bodyPr/>
        <a:lstStyle/>
        <a:p>
          <a:endParaRPr lang="es-ES_tradnl"/>
        </a:p>
      </dgm:t>
    </dgm:pt>
    <dgm:pt modelId="{981551B7-E62E-7C4E-A9EB-9C4B07A3D0BA}" type="pres">
      <dgm:prSet presAssocID="{1E85A0ED-D5F0-4C3A-AF1A-2547E0C610AF}" presName="txNode" presStyleLbl="node1" presStyleIdx="0" presStyleCnt="2" custScaleX="126645" custScaleY="126654">
        <dgm:presLayoutVars>
          <dgm:bulletEnabled val="1"/>
        </dgm:presLayoutVars>
      </dgm:prSet>
      <dgm:spPr/>
      <dgm:t>
        <a:bodyPr/>
        <a:lstStyle/>
        <a:p>
          <a:endParaRPr lang="es-ES_tradnl"/>
        </a:p>
      </dgm:t>
    </dgm:pt>
    <dgm:pt modelId="{4318DE00-CF4D-2B47-80AA-885F934E4BDB}" type="pres">
      <dgm:prSet presAssocID="{EF615067-AFEE-4600-B54E-155661908109}" presName="sibTrans" presStyleLbl="sibTrans2D1" presStyleIdx="0" presStyleCnt="1"/>
      <dgm:spPr/>
      <dgm:t>
        <a:bodyPr/>
        <a:lstStyle/>
        <a:p>
          <a:endParaRPr lang="es-ES_tradnl"/>
        </a:p>
      </dgm:t>
    </dgm:pt>
    <dgm:pt modelId="{F2C1DC03-A41B-2046-B7D2-BCD1AA082394}" type="pres">
      <dgm:prSet presAssocID="{EF615067-AFEE-4600-B54E-155661908109}" presName="connTx" presStyleLbl="sibTrans2D1" presStyleIdx="0" presStyleCnt="1"/>
      <dgm:spPr/>
      <dgm:t>
        <a:bodyPr/>
        <a:lstStyle/>
        <a:p>
          <a:endParaRPr lang="es-ES_tradnl"/>
        </a:p>
      </dgm:t>
    </dgm:pt>
    <dgm:pt modelId="{D6741A44-B33C-BB40-91C0-F38D2D75CC14}" type="pres">
      <dgm:prSet presAssocID="{E2A1989A-C7C2-41E3-9CD3-BAF8DA37DD1F}" presName="composite" presStyleCnt="0"/>
      <dgm:spPr/>
    </dgm:pt>
    <dgm:pt modelId="{133BFAE9-4809-2D41-846B-38ED10F2138F}" type="pres">
      <dgm:prSet presAssocID="{E2A1989A-C7C2-41E3-9CD3-BAF8DA37DD1F}" presName="imagSh" presStyleLbl="b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26000" r="-26000"/>
          </a:stretch>
        </a:blipFill>
      </dgm:spPr>
      <dgm:t>
        <a:bodyPr/>
        <a:lstStyle/>
        <a:p>
          <a:endParaRPr lang="es-ES_tradnl"/>
        </a:p>
      </dgm:t>
    </dgm:pt>
    <dgm:pt modelId="{FFD956B5-D537-A544-8EF7-B6B3C863671F}" type="pres">
      <dgm:prSet presAssocID="{E2A1989A-C7C2-41E3-9CD3-BAF8DA37DD1F}" presName="txNode" presStyleLbl="node1" presStyleIdx="1" presStyleCnt="2">
        <dgm:presLayoutVars>
          <dgm:bulletEnabled val="1"/>
        </dgm:presLayoutVars>
      </dgm:prSet>
      <dgm:spPr/>
      <dgm:t>
        <a:bodyPr/>
        <a:lstStyle/>
        <a:p>
          <a:endParaRPr lang="es-ES_tradnl"/>
        </a:p>
      </dgm:t>
    </dgm:pt>
  </dgm:ptLst>
  <dgm:cxnLst>
    <dgm:cxn modelId="{9D0AA6A8-08DE-E347-A676-64FF6EBC5056}" type="presOf" srcId="{E2A1989A-C7C2-41E3-9CD3-BAF8DA37DD1F}" destId="{FFD956B5-D537-A544-8EF7-B6B3C863671F}" srcOrd="0" destOrd="0" presId="urn:microsoft.com/office/officeart/2005/8/layout/hProcess10#1"/>
    <dgm:cxn modelId="{BDB4E16A-CF37-E94F-BBA6-DDFF3FF008D4}" type="presOf" srcId="{1E85A0ED-D5F0-4C3A-AF1A-2547E0C610AF}" destId="{981551B7-E62E-7C4E-A9EB-9C4B07A3D0BA}" srcOrd="0" destOrd="0" presId="urn:microsoft.com/office/officeart/2005/8/layout/hProcess10#1"/>
    <dgm:cxn modelId="{B72C2703-681F-B049-9FC0-3CD4A6E08E91}" type="presOf" srcId="{F8322E6D-4303-42DC-A3BC-268C3BC3AAEA}" destId="{D1FDE435-B788-5042-B796-6C94760350A4}" srcOrd="0" destOrd="0" presId="urn:microsoft.com/office/officeart/2005/8/layout/hProcess10#1"/>
    <dgm:cxn modelId="{C4FA2101-5081-4436-B9DD-D2002F3E68D6}" srcId="{F8322E6D-4303-42DC-A3BC-268C3BC3AAEA}" destId="{1E85A0ED-D5F0-4C3A-AF1A-2547E0C610AF}" srcOrd="0" destOrd="0" parTransId="{15B5769C-822F-40D4-9DDC-1C5D13789C7A}" sibTransId="{EF615067-AFEE-4600-B54E-155661908109}"/>
    <dgm:cxn modelId="{111FBD3D-A4EF-6E40-9A90-E405EF400075}" type="presOf" srcId="{EF615067-AFEE-4600-B54E-155661908109}" destId="{4318DE00-CF4D-2B47-80AA-885F934E4BDB}" srcOrd="0" destOrd="0" presId="urn:microsoft.com/office/officeart/2005/8/layout/hProcess10#1"/>
    <dgm:cxn modelId="{7F880241-122A-4BBE-BE56-D6B8201EF6DE}" srcId="{F8322E6D-4303-42DC-A3BC-268C3BC3AAEA}" destId="{E2A1989A-C7C2-41E3-9CD3-BAF8DA37DD1F}" srcOrd="1" destOrd="0" parTransId="{537847CD-E644-40A0-9AB2-532F883AF1F9}" sibTransId="{FFA3BDC5-3044-409C-A7ED-40B67D77F47B}"/>
    <dgm:cxn modelId="{570CFD76-3602-984E-85A2-9B5B84CFEAB2}" type="presOf" srcId="{EF615067-AFEE-4600-B54E-155661908109}" destId="{F2C1DC03-A41B-2046-B7D2-BCD1AA082394}" srcOrd="1" destOrd="0" presId="urn:microsoft.com/office/officeart/2005/8/layout/hProcess10#1"/>
    <dgm:cxn modelId="{B0369D98-7522-7440-B5AE-48A22F2508F6}" type="presParOf" srcId="{D1FDE435-B788-5042-B796-6C94760350A4}" destId="{C34A9BE6-6850-C046-B18A-6346184C0E73}" srcOrd="0" destOrd="0" presId="urn:microsoft.com/office/officeart/2005/8/layout/hProcess10#1"/>
    <dgm:cxn modelId="{41B96344-3FB8-CC43-A233-D0A55662379B}" type="presParOf" srcId="{C34A9BE6-6850-C046-B18A-6346184C0E73}" destId="{D0A19810-4312-6E48-909A-D7237F886EB5}" srcOrd="0" destOrd="0" presId="urn:microsoft.com/office/officeart/2005/8/layout/hProcess10#1"/>
    <dgm:cxn modelId="{874C3711-2143-E043-BFA5-F2932AC0059F}" type="presParOf" srcId="{C34A9BE6-6850-C046-B18A-6346184C0E73}" destId="{981551B7-E62E-7C4E-A9EB-9C4B07A3D0BA}" srcOrd="1" destOrd="0" presId="urn:microsoft.com/office/officeart/2005/8/layout/hProcess10#1"/>
    <dgm:cxn modelId="{D3C6A3AC-0C51-DA4E-9075-B1441831C064}" type="presParOf" srcId="{D1FDE435-B788-5042-B796-6C94760350A4}" destId="{4318DE00-CF4D-2B47-80AA-885F934E4BDB}" srcOrd="1" destOrd="0" presId="urn:microsoft.com/office/officeart/2005/8/layout/hProcess10#1"/>
    <dgm:cxn modelId="{28F58E65-5962-3E46-BE33-E1AB37E73DCD}" type="presParOf" srcId="{4318DE00-CF4D-2B47-80AA-885F934E4BDB}" destId="{F2C1DC03-A41B-2046-B7D2-BCD1AA082394}" srcOrd="0" destOrd="0" presId="urn:microsoft.com/office/officeart/2005/8/layout/hProcess10#1"/>
    <dgm:cxn modelId="{79884B35-222B-7D4E-BC87-3B464CBD6072}" type="presParOf" srcId="{D1FDE435-B788-5042-B796-6C94760350A4}" destId="{D6741A44-B33C-BB40-91C0-F38D2D75CC14}" srcOrd="2" destOrd="0" presId="urn:microsoft.com/office/officeart/2005/8/layout/hProcess10#1"/>
    <dgm:cxn modelId="{D31D29C0-C32F-204A-BD00-A64C53C9FD22}" type="presParOf" srcId="{D6741A44-B33C-BB40-91C0-F38D2D75CC14}" destId="{133BFAE9-4809-2D41-846B-38ED10F2138F}" srcOrd="0" destOrd="0" presId="urn:microsoft.com/office/officeart/2005/8/layout/hProcess10#1"/>
    <dgm:cxn modelId="{C5E988C5-7206-0442-8756-9D52FDE80B4C}" type="presParOf" srcId="{D6741A44-B33C-BB40-91C0-F38D2D75CC14}" destId="{FFD956B5-D537-A544-8EF7-B6B3C863671F}" srcOrd="1" destOrd="0" presId="urn:microsoft.com/office/officeart/2005/8/layout/hProcess10#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7F19D25-360E-4D35-BCF7-6A2895BA1E94}"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S"/>
        </a:p>
      </dgm:t>
    </dgm:pt>
    <dgm:pt modelId="{4D2E47C4-DFA3-49A2-9BD1-6EA2C4B96B69}">
      <dgm:prSet phldrT="[Texto]" custT="1"/>
      <dgm:spPr/>
      <dgm:t>
        <a:bodyPr/>
        <a:lstStyle/>
        <a:p>
          <a:pPr algn="just"/>
          <a:r>
            <a:rPr lang="es-CL" sz="1600" dirty="0" smtClean="0"/>
            <a:t>La </a:t>
          </a:r>
          <a:r>
            <a:rPr lang="es-CL" sz="1600" b="1" dirty="0" smtClean="0"/>
            <a:t>idoneidad técnica</a:t>
          </a:r>
          <a:r>
            <a:rPr lang="es-CL" sz="1600" dirty="0" smtClean="0"/>
            <a:t>, es la exigencia fundamental para el personal de aula, pues por interactuar de forma permanente con los niños y niñas,  debe ser </a:t>
          </a:r>
          <a:r>
            <a:rPr lang="es-CL" sz="1600" b="1" i="1" dirty="0" smtClean="0">
              <a:solidFill>
                <a:srgbClr val="C00000"/>
              </a:solidFill>
            </a:rPr>
            <a:t>calificado</a:t>
          </a:r>
          <a:r>
            <a:rPr lang="es-CL" sz="1600" dirty="0" smtClean="0"/>
            <a:t>.</a:t>
          </a:r>
          <a:endParaRPr lang="es-ES" sz="1600" dirty="0"/>
        </a:p>
      </dgm:t>
    </dgm:pt>
    <dgm:pt modelId="{98F0808D-8E90-4B2F-911A-D9B028E7A60D}" type="parTrans" cxnId="{DB5FBE9A-7A57-4339-957F-28AC3F2C84D1}">
      <dgm:prSet/>
      <dgm:spPr/>
      <dgm:t>
        <a:bodyPr/>
        <a:lstStyle/>
        <a:p>
          <a:endParaRPr lang="es-ES"/>
        </a:p>
      </dgm:t>
    </dgm:pt>
    <dgm:pt modelId="{8C5B933B-9138-4841-8AB4-A6CC1E3A0D68}" type="sibTrans" cxnId="{DB5FBE9A-7A57-4339-957F-28AC3F2C84D1}">
      <dgm:prSet/>
      <dgm:spPr/>
      <dgm:t>
        <a:bodyPr/>
        <a:lstStyle/>
        <a:p>
          <a:endParaRPr lang="es-ES"/>
        </a:p>
      </dgm:t>
    </dgm:pt>
    <dgm:pt modelId="{9B31C3CD-7B0B-4E2B-BB84-11EDDFCC6EB9}">
      <dgm:prSet phldrT="[Texto]" custT="1"/>
      <dgm:spPr/>
      <dgm:t>
        <a:bodyPr/>
        <a:lstStyle/>
        <a:p>
          <a:pPr algn="just"/>
          <a:r>
            <a:rPr lang="es-CL" sz="1400" dirty="0" smtClean="0"/>
            <a:t>Para cautelar el grado de idoneidad del personal de un establecimiento de Educación Parvularia, es exigible la presentación del </a:t>
          </a:r>
          <a:r>
            <a:rPr lang="es-CL" sz="1400" b="1" i="1" dirty="0" smtClean="0">
              <a:solidFill>
                <a:srgbClr val="C00000"/>
              </a:solidFill>
            </a:rPr>
            <a:t>título</a:t>
          </a:r>
          <a:r>
            <a:rPr lang="es-CL" sz="1400" dirty="0" smtClean="0"/>
            <a:t> correspondiente a la función que se desempeñe.</a:t>
          </a:r>
          <a:endParaRPr lang="es-ES" sz="1400" dirty="0"/>
        </a:p>
      </dgm:t>
    </dgm:pt>
    <dgm:pt modelId="{9ADAA469-1DFC-488F-88DC-B03F2A9562BA}" type="parTrans" cxnId="{C1AA9861-C6B2-4F2D-8E99-2D60ACCB411B}">
      <dgm:prSet/>
      <dgm:spPr/>
      <dgm:t>
        <a:bodyPr/>
        <a:lstStyle/>
        <a:p>
          <a:endParaRPr lang="es-ES"/>
        </a:p>
      </dgm:t>
    </dgm:pt>
    <dgm:pt modelId="{FC5480E4-009B-4073-B27B-529F04E3A2D4}" type="sibTrans" cxnId="{C1AA9861-C6B2-4F2D-8E99-2D60ACCB411B}">
      <dgm:prSet/>
      <dgm:spPr/>
      <dgm:t>
        <a:bodyPr/>
        <a:lstStyle/>
        <a:p>
          <a:endParaRPr lang="es-ES"/>
        </a:p>
      </dgm:t>
    </dgm:pt>
    <dgm:pt modelId="{93A07EE9-F6E5-4557-83A2-486047B7A18A}" type="pres">
      <dgm:prSet presAssocID="{27F19D25-360E-4D35-BCF7-6A2895BA1E94}" presName="outerComposite" presStyleCnt="0">
        <dgm:presLayoutVars>
          <dgm:chMax val="5"/>
          <dgm:dir/>
          <dgm:resizeHandles val="exact"/>
        </dgm:presLayoutVars>
      </dgm:prSet>
      <dgm:spPr/>
      <dgm:t>
        <a:bodyPr/>
        <a:lstStyle/>
        <a:p>
          <a:endParaRPr lang="es-ES"/>
        </a:p>
      </dgm:t>
    </dgm:pt>
    <dgm:pt modelId="{2543FF0A-DCB2-40AF-A56E-CFA6438DF37F}" type="pres">
      <dgm:prSet presAssocID="{27F19D25-360E-4D35-BCF7-6A2895BA1E94}" presName="dummyMaxCanvas" presStyleCnt="0">
        <dgm:presLayoutVars/>
      </dgm:prSet>
      <dgm:spPr/>
      <dgm:t>
        <a:bodyPr/>
        <a:lstStyle/>
        <a:p>
          <a:endParaRPr lang="es-ES"/>
        </a:p>
      </dgm:t>
    </dgm:pt>
    <dgm:pt modelId="{AF3E876B-4ED1-49B2-AE8E-99CFC414482D}" type="pres">
      <dgm:prSet presAssocID="{27F19D25-360E-4D35-BCF7-6A2895BA1E94}" presName="TwoNodes_1" presStyleLbl="node1" presStyleIdx="0" presStyleCnt="2">
        <dgm:presLayoutVars>
          <dgm:bulletEnabled val="1"/>
        </dgm:presLayoutVars>
      </dgm:prSet>
      <dgm:spPr/>
      <dgm:t>
        <a:bodyPr/>
        <a:lstStyle/>
        <a:p>
          <a:endParaRPr lang="es-ES"/>
        </a:p>
      </dgm:t>
    </dgm:pt>
    <dgm:pt modelId="{63122171-608B-4668-9EF4-C65B08ABB867}" type="pres">
      <dgm:prSet presAssocID="{27F19D25-360E-4D35-BCF7-6A2895BA1E94}" presName="TwoNodes_2" presStyleLbl="node1" presStyleIdx="1" presStyleCnt="2">
        <dgm:presLayoutVars>
          <dgm:bulletEnabled val="1"/>
        </dgm:presLayoutVars>
      </dgm:prSet>
      <dgm:spPr/>
      <dgm:t>
        <a:bodyPr/>
        <a:lstStyle/>
        <a:p>
          <a:endParaRPr lang="es-ES"/>
        </a:p>
      </dgm:t>
    </dgm:pt>
    <dgm:pt modelId="{1E68BC59-1A63-44B4-A634-5932ABB30861}" type="pres">
      <dgm:prSet presAssocID="{27F19D25-360E-4D35-BCF7-6A2895BA1E94}" presName="TwoConn_1-2" presStyleLbl="fgAccFollowNode1" presStyleIdx="0" presStyleCnt="1">
        <dgm:presLayoutVars>
          <dgm:bulletEnabled val="1"/>
        </dgm:presLayoutVars>
      </dgm:prSet>
      <dgm:spPr/>
      <dgm:t>
        <a:bodyPr/>
        <a:lstStyle/>
        <a:p>
          <a:endParaRPr lang="es-ES"/>
        </a:p>
      </dgm:t>
    </dgm:pt>
    <dgm:pt modelId="{7DE0FD37-425B-4ABF-92FD-379F25227DD1}" type="pres">
      <dgm:prSet presAssocID="{27F19D25-360E-4D35-BCF7-6A2895BA1E94}" presName="TwoNodes_1_text" presStyleLbl="node1" presStyleIdx="1" presStyleCnt="2">
        <dgm:presLayoutVars>
          <dgm:bulletEnabled val="1"/>
        </dgm:presLayoutVars>
      </dgm:prSet>
      <dgm:spPr/>
      <dgm:t>
        <a:bodyPr/>
        <a:lstStyle/>
        <a:p>
          <a:endParaRPr lang="es-ES"/>
        </a:p>
      </dgm:t>
    </dgm:pt>
    <dgm:pt modelId="{72F94FEB-3EC0-44D5-AFFE-9B9EFFF4C4D0}" type="pres">
      <dgm:prSet presAssocID="{27F19D25-360E-4D35-BCF7-6A2895BA1E94}" presName="TwoNodes_2_text" presStyleLbl="node1" presStyleIdx="1" presStyleCnt="2">
        <dgm:presLayoutVars>
          <dgm:bulletEnabled val="1"/>
        </dgm:presLayoutVars>
      </dgm:prSet>
      <dgm:spPr/>
      <dgm:t>
        <a:bodyPr/>
        <a:lstStyle/>
        <a:p>
          <a:endParaRPr lang="es-ES"/>
        </a:p>
      </dgm:t>
    </dgm:pt>
  </dgm:ptLst>
  <dgm:cxnLst>
    <dgm:cxn modelId="{C1AA9861-C6B2-4F2D-8E99-2D60ACCB411B}" srcId="{27F19D25-360E-4D35-BCF7-6A2895BA1E94}" destId="{9B31C3CD-7B0B-4E2B-BB84-11EDDFCC6EB9}" srcOrd="1" destOrd="0" parTransId="{9ADAA469-1DFC-488F-88DC-B03F2A9562BA}" sibTransId="{FC5480E4-009B-4073-B27B-529F04E3A2D4}"/>
    <dgm:cxn modelId="{0345C740-7A11-5044-AFEA-FBB619E5E4E5}" type="presOf" srcId="{9B31C3CD-7B0B-4E2B-BB84-11EDDFCC6EB9}" destId="{72F94FEB-3EC0-44D5-AFFE-9B9EFFF4C4D0}" srcOrd="1" destOrd="0" presId="urn:microsoft.com/office/officeart/2005/8/layout/vProcess5"/>
    <dgm:cxn modelId="{874AF856-9EDB-344B-916B-237B823A895E}" type="presOf" srcId="{9B31C3CD-7B0B-4E2B-BB84-11EDDFCC6EB9}" destId="{63122171-608B-4668-9EF4-C65B08ABB867}" srcOrd="0" destOrd="0" presId="urn:microsoft.com/office/officeart/2005/8/layout/vProcess5"/>
    <dgm:cxn modelId="{127FFF53-8AA9-0744-A009-70FC4D25A5AF}" type="presOf" srcId="{4D2E47C4-DFA3-49A2-9BD1-6EA2C4B96B69}" destId="{AF3E876B-4ED1-49B2-AE8E-99CFC414482D}" srcOrd="0" destOrd="0" presId="urn:microsoft.com/office/officeart/2005/8/layout/vProcess5"/>
    <dgm:cxn modelId="{DB5FBE9A-7A57-4339-957F-28AC3F2C84D1}" srcId="{27F19D25-360E-4D35-BCF7-6A2895BA1E94}" destId="{4D2E47C4-DFA3-49A2-9BD1-6EA2C4B96B69}" srcOrd="0" destOrd="0" parTransId="{98F0808D-8E90-4B2F-911A-D9B028E7A60D}" sibTransId="{8C5B933B-9138-4841-8AB4-A6CC1E3A0D68}"/>
    <dgm:cxn modelId="{FA058ECA-89C6-B54B-B3B6-5D3DE0892DFD}" type="presOf" srcId="{8C5B933B-9138-4841-8AB4-A6CC1E3A0D68}" destId="{1E68BC59-1A63-44B4-A634-5932ABB30861}" srcOrd="0" destOrd="0" presId="urn:microsoft.com/office/officeart/2005/8/layout/vProcess5"/>
    <dgm:cxn modelId="{8FFCE6AA-4B33-1F43-9598-6DC24A2A8A02}" type="presOf" srcId="{4D2E47C4-DFA3-49A2-9BD1-6EA2C4B96B69}" destId="{7DE0FD37-425B-4ABF-92FD-379F25227DD1}" srcOrd="1" destOrd="0" presId="urn:microsoft.com/office/officeart/2005/8/layout/vProcess5"/>
    <dgm:cxn modelId="{F863DA69-CB1D-664D-92F7-D448595A0139}" type="presOf" srcId="{27F19D25-360E-4D35-BCF7-6A2895BA1E94}" destId="{93A07EE9-F6E5-4557-83A2-486047B7A18A}" srcOrd="0" destOrd="0" presId="urn:microsoft.com/office/officeart/2005/8/layout/vProcess5"/>
    <dgm:cxn modelId="{064DCCEF-4B1C-6D42-A597-DAC8CE30D3DC}" type="presParOf" srcId="{93A07EE9-F6E5-4557-83A2-486047B7A18A}" destId="{2543FF0A-DCB2-40AF-A56E-CFA6438DF37F}" srcOrd="0" destOrd="0" presId="urn:microsoft.com/office/officeart/2005/8/layout/vProcess5"/>
    <dgm:cxn modelId="{B74C07D8-F73B-544F-B542-98D29616ADD9}" type="presParOf" srcId="{93A07EE9-F6E5-4557-83A2-486047B7A18A}" destId="{AF3E876B-4ED1-49B2-AE8E-99CFC414482D}" srcOrd="1" destOrd="0" presId="urn:microsoft.com/office/officeart/2005/8/layout/vProcess5"/>
    <dgm:cxn modelId="{828B5772-FEF1-854D-BE47-D705A06DA75B}" type="presParOf" srcId="{93A07EE9-F6E5-4557-83A2-486047B7A18A}" destId="{63122171-608B-4668-9EF4-C65B08ABB867}" srcOrd="2" destOrd="0" presId="urn:microsoft.com/office/officeart/2005/8/layout/vProcess5"/>
    <dgm:cxn modelId="{0838302B-5F1E-5842-BE19-FB8A5306AC8D}" type="presParOf" srcId="{93A07EE9-F6E5-4557-83A2-486047B7A18A}" destId="{1E68BC59-1A63-44B4-A634-5932ABB30861}" srcOrd="3" destOrd="0" presId="urn:microsoft.com/office/officeart/2005/8/layout/vProcess5"/>
    <dgm:cxn modelId="{2EF578E1-851C-FC4F-B48A-9A24D59A6AD4}" type="presParOf" srcId="{93A07EE9-F6E5-4557-83A2-486047B7A18A}" destId="{7DE0FD37-425B-4ABF-92FD-379F25227DD1}" srcOrd="4" destOrd="0" presId="urn:microsoft.com/office/officeart/2005/8/layout/vProcess5"/>
    <dgm:cxn modelId="{AED5A61D-E468-314E-9816-361E5E6C39B9}" type="presParOf" srcId="{93A07EE9-F6E5-4557-83A2-486047B7A18A}" destId="{72F94FEB-3EC0-44D5-AFFE-9B9EFFF4C4D0}" srcOrd="5" destOrd="0" presId="urn:microsoft.com/office/officeart/2005/8/layout/vProcess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6365969-74D4-4057-99C2-3CD631324B77}" type="doc">
      <dgm:prSet loTypeId="urn:microsoft.com/office/officeart/2005/8/layout/hProcess7#4" loCatId="list" qsTypeId="urn:microsoft.com/office/officeart/2005/8/quickstyle/simple1" qsCatId="simple" csTypeId="urn:microsoft.com/office/officeart/2005/8/colors/accent1_1" csCatId="accent1" phldr="1"/>
      <dgm:spPr/>
      <dgm:t>
        <a:bodyPr/>
        <a:lstStyle/>
        <a:p>
          <a:endParaRPr lang="es-ES"/>
        </a:p>
      </dgm:t>
    </dgm:pt>
    <dgm:pt modelId="{67D81194-30D1-4B01-88AD-0F8934CB6446}">
      <dgm:prSet phldrT="[Texto]" custT="1"/>
      <dgm:spPr/>
      <dgm:t>
        <a:bodyPr/>
        <a:lstStyle/>
        <a:p>
          <a:r>
            <a:rPr lang="es-ES" sz="2400" dirty="0" smtClean="0">
              <a:solidFill>
                <a:srgbClr val="C00000"/>
              </a:solidFill>
            </a:rPr>
            <a:t>Idoneidad moral Art. 10</a:t>
          </a:r>
          <a:endParaRPr lang="es-ES" sz="2400" dirty="0">
            <a:solidFill>
              <a:srgbClr val="C00000"/>
            </a:solidFill>
          </a:endParaRPr>
        </a:p>
      </dgm:t>
    </dgm:pt>
    <dgm:pt modelId="{2D2E0DBD-1CF2-45A0-BD9A-21F7EFAC1B7D}" type="parTrans" cxnId="{6485B87D-82B1-45ED-BA44-62A8D86171F0}">
      <dgm:prSet/>
      <dgm:spPr/>
      <dgm:t>
        <a:bodyPr/>
        <a:lstStyle/>
        <a:p>
          <a:endParaRPr lang="es-ES"/>
        </a:p>
      </dgm:t>
    </dgm:pt>
    <dgm:pt modelId="{172B1D83-07B8-4A89-8389-F8EF414B7BBC}" type="sibTrans" cxnId="{6485B87D-82B1-45ED-BA44-62A8D86171F0}">
      <dgm:prSet/>
      <dgm:spPr/>
      <dgm:t>
        <a:bodyPr/>
        <a:lstStyle/>
        <a:p>
          <a:endParaRPr lang="es-ES"/>
        </a:p>
      </dgm:t>
    </dgm:pt>
    <dgm:pt modelId="{51842E95-4BE6-43F6-9FCE-8A78EF900F71}">
      <dgm:prSet phldrT="[Texto]" custT="1"/>
      <dgm:spPr/>
      <dgm:t>
        <a:bodyPr/>
        <a:lstStyle/>
        <a:p>
          <a:pPr algn="just"/>
          <a:r>
            <a:rPr lang="es-ES" sz="1600" dirty="0" smtClean="0"/>
            <a:t>Además de las titulaciones, debe existir el </a:t>
          </a:r>
          <a:r>
            <a:rPr lang="es-ES" sz="1600" b="1" dirty="0" smtClean="0"/>
            <a:t>certificado de antecedentes de cada uno de los integrantes</a:t>
          </a:r>
          <a:r>
            <a:rPr lang="es-ES" sz="1600" dirty="0" smtClean="0"/>
            <a:t> del personal.</a:t>
          </a:r>
        </a:p>
        <a:p>
          <a:pPr algn="just"/>
          <a:r>
            <a:rPr lang="es-ES" sz="1100" dirty="0" smtClean="0">
              <a:solidFill>
                <a:srgbClr val="C00000"/>
              </a:solidFill>
            </a:rPr>
            <a:t>a) No h</a:t>
          </a:r>
          <a:r>
            <a:rPr lang="es-ES" sz="1200" dirty="0" smtClean="0">
              <a:solidFill>
                <a:srgbClr val="C00000"/>
              </a:solidFill>
            </a:rPr>
            <a:t>aber sido condenadas por crimen o simple delito de aquellos establecidos en el Título VII o en los Párrafos 1 y 2 del Título VIII del Libro II del Código Penal; en la ley Nº 20.000, que sanciona el tráfico ilícito de estupefacientes y sustancias sicotrópicas, o en la ley Nº 20.066, que sanciona la violencia intrafamiliar.</a:t>
          </a:r>
          <a:endParaRPr lang="es-ES" sz="1200" dirty="0">
            <a:solidFill>
              <a:srgbClr val="C00000"/>
            </a:solidFill>
          </a:endParaRPr>
        </a:p>
      </dgm:t>
    </dgm:pt>
    <dgm:pt modelId="{056E350E-7165-4B29-A12F-DC18B172C90D}" type="parTrans" cxnId="{2AE6EB63-5D0C-413C-986A-A546EE3933CC}">
      <dgm:prSet/>
      <dgm:spPr/>
      <dgm:t>
        <a:bodyPr/>
        <a:lstStyle/>
        <a:p>
          <a:endParaRPr lang="es-ES"/>
        </a:p>
      </dgm:t>
    </dgm:pt>
    <dgm:pt modelId="{B16B80FC-611A-4F3B-B5D3-E086D20B5F04}" type="sibTrans" cxnId="{2AE6EB63-5D0C-413C-986A-A546EE3933CC}">
      <dgm:prSet/>
      <dgm:spPr/>
      <dgm:t>
        <a:bodyPr/>
        <a:lstStyle/>
        <a:p>
          <a:endParaRPr lang="es-ES"/>
        </a:p>
      </dgm:t>
    </dgm:pt>
    <dgm:pt modelId="{B8289ACE-9B10-4614-B6DC-061D53E4B7FE}">
      <dgm:prSet phldrT="[Texto]" custT="1"/>
      <dgm:spPr/>
      <dgm:t>
        <a:bodyPr/>
        <a:lstStyle/>
        <a:p>
          <a:r>
            <a:rPr lang="es-ES" sz="2400" dirty="0" smtClean="0">
              <a:solidFill>
                <a:srgbClr val="C00000"/>
              </a:solidFill>
            </a:rPr>
            <a:t>Coeficiente  Art. 11</a:t>
          </a:r>
          <a:endParaRPr lang="es-ES" sz="2400" dirty="0">
            <a:solidFill>
              <a:srgbClr val="C00000"/>
            </a:solidFill>
          </a:endParaRPr>
        </a:p>
      </dgm:t>
    </dgm:pt>
    <dgm:pt modelId="{89638120-69B8-4F32-9154-DBC262D8196E}" type="parTrans" cxnId="{8B269724-2EFA-4257-B05B-206B6E286E98}">
      <dgm:prSet/>
      <dgm:spPr/>
      <dgm:t>
        <a:bodyPr/>
        <a:lstStyle/>
        <a:p>
          <a:endParaRPr lang="es-ES"/>
        </a:p>
      </dgm:t>
    </dgm:pt>
    <dgm:pt modelId="{CE70CFC7-16A6-4F9F-BAE9-1181B513A008}" type="sibTrans" cxnId="{8B269724-2EFA-4257-B05B-206B6E286E98}">
      <dgm:prSet/>
      <dgm:spPr/>
      <dgm:t>
        <a:bodyPr/>
        <a:lstStyle/>
        <a:p>
          <a:endParaRPr lang="es-ES"/>
        </a:p>
      </dgm:t>
    </dgm:pt>
    <dgm:pt modelId="{8B360A5D-B66E-4668-A86E-4D5982F178FD}">
      <dgm:prSet phldrT="[Texto]" custT="1"/>
      <dgm:spPr/>
      <dgm:t>
        <a:bodyPr/>
        <a:lstStyle/>
        <a:p>
          <a:pPr algn="just"/>
          <a:r>
            <a:rPr lang="es-ES" sz="1600" dirty="0" smtClean="0"/>
            <a:t>Contar con el </a:t>
          </a:r>
          <a:r>
            <a:rPr lang="es-ES" sz="1600" b="1" dirty="0" smtClean="0">
              <a:solidFill>
                <a:srgbClr val="C00000"/>
              </a:solidFill>
            </a:rPr>
            <a:t>personal suficiente</a:t>
          </a:r>
          <a:r>
            <a:rPr lang="es-ES" sz="1600" dirty="0" smtClean="0"/>
            <a:t>, de conformidad a lo dispuesto en el artículo 10 del decreto supremo N° 315, de 2010, del Ministerio de Educación. </a:t>
          </a:r>
        </a:p>
        <a:p>
          <a:pPr algn="just"/>
          <a:r>
            <a:rPr lang="es-ES" sz="1600" i="1" dirty="0" smtClean="0"/>
            <a:t>Esto no es exigible a aquellos establecimientos de educación parvularia durante los periodos en que no presten la atención integral </a:t>
          </a:r>
          <a:r>
            <a:rPr lang="es-ES" sz="1600" dirty="0" smtClean="0"/>
            <a:t>a la que alude el artículo 1 de la ley N° 20.832.</a:t>
          </a:r>
          <a:endParaRPr lang="es-ES" sz="1600" dirty="0"/>
        </a:p>
      </dgm:t>
    </dgm:pt>
    <dgm:pt modelId="{A0D41C37-C129-4A59-AB82-23AC4A07D8CA}" type="parTrans" cxnId="{675D3B1F-D816-4C9C-9423-23551D3D7D76}">
      <dgm:prSet/>
      <dgm:spPr/>
      <dgm:t>
        <a:bodyPr/>
        <a:lstStyle/>
        <a:p>
          <a:endParaRPr lang="es-ES"/>
        </a:p>
      </dgm:t>
    </dgm:pt>
    <dgm:pt modelId="{9FC097AF-BAF7-472D-8A40-7B63304527CA}" type="sibTrans" cxnId="{675D3B1F-D816-4C9C-9423-23551D3D7D76}">
      <dgm:prSet/>
      <dgm:spPr/>
      <dgm:t>
        <a:bodyPr/>
        <a:lstStyle/>
        <a:p>
          <a:endParaRPr lang="es-ES"/>
        </a:p>
      </dgm:t>
    </dgm:pt>
    <dgm:pt modelId="{4CFAD2A8-B825-44D1-AE33-366518A19E3F}">
      <dgm:prSet phldrT="[Texto]" custT="1"/>
      <dgm:spPr/>
      <dgm:t>
        <a:bodyPr/>
        <a:lstStyle/>
        <a:p>
          <a:r>
            <a:rPr lang="es-ES" sz="2400" dirty="0" smtClean="0">
              <a:solidFill>
                <a:srgbClr val="C00000"/>
              </a:solidFill>
            </a:rPr>
            <a:t>Idoneidad Art. 12</a:t>
          </a:r>
          <a:endParaRPr lang="es-ES" sz="2400" dirty="0">
            <a:solidFill>
              <a:srgbClr val="C00000"/>
            </a:solidFill>
          </a:endParaRPr>
        </a:p>
      </dgm:t>
    </dgm:pt>
    <dgm:pt modelId="{E47FA72F-5B9C-4212-BD50-5FD18EB0FEF7}" type="parTrans" cxnId="{71023445-1EF5-45B8-B872-36E80DDE5A05}">
      <dgm:prSet/>
      <dgm:spPr/>
      <dgm:t>
        <a:bodyPr/>
        <a:lstStyle/>
        <a:p>
          <a:endParaRPr lang="es-ES"/>
        </a:p>
      </dgm:t>
    </dgm:pt>
    <dgm:pt modelId="{EEE57258-A816-4A02-A5B0-90A1F3F4582C}" type="sibTrans" cxnId="{71023445-1EF5-45B8-B872-36E80DDE5A05}">
      <dgm:prSet/>
      <dgm:spPr/>
      <dgm:t>
        <a:bodyPr/>
        <a:lstStyle/>
        <a:p>
          <a:endParaRPr lang="es-ES"/>
        </a:p>
      </dgm:t>
    </dgm:pt>
    <dgm:pt modelId="{816EAD25-E8E4-4611-8F1F-F72463E2067E}">
      <dgm:prSet phldrT="[Texto]" custT="1"/>
      <dgm:spPr/>
      <dgm:t>
        <a:bodyPr/>
        <a:lstStyle/>
        <a:p>
          <a:pPr algn="just"/>
          <a:r>
            <a:rPr lang="es-ES" sz="1600" dirty="0" smtClean="0"/>
            <a:t>El personal que se desempeñe en establecimientos educacionales que impartan educación parvularia cumplirá con la idoneidad exigida por la ley cuando reúna los requisitos establecidos en el artículo 11 del decreto supremo N° 315 de 2010, del Ministerio de Educación.</a:t>
          </a:r>
          <a:endParaRPr lang="es-ES" sz="1600" dirty="0"/>
        </a:p>
      </dgm:t>
    </dgm:pt>
    <dgm:pt modelId="{9AA90479-06BF-4EBA-BB89-DF204FFCD645}" type="parTrans" cxnId="{EF40B06F-8310-4B43-A2CB-CC3BC7C4F806}">
      <dgm:prSet/>
      <dgm:spPr/>
      <dgm:t>
        <a:bodyPr/>
        <a:lstStyle/>
        <a:p>
          <a:endParaRPr lang="es-ES"/>
        </a:p>
      </dgm:t>
    </dgm:pt>
    <dgm:pt modelId="{7BD5134A-91E2-4DCB-820D-D9AA2ED4D237}" type="sibTrans" cxnId="{EF40B06F-8310-4B43-A2CB-CC3BC7C4F806}">
      <dgm:prSet/>
      <dgm:spPr/>
      <dgm:t>
        <a:bodyPr/>
        <a:lstStyle/>
        <a:p>
          <a:endParaRPr lang="es-ES"/>
        </a:p>
      </dgm:t>
    </dgm:pt>
    <dgm:pt modelId="{D9BB18AE-23CE-435B-8AFB-63C2676178B2}">
      <dgm:prSet phldrT="[Texto]" custT="1"/>
      <dgm:spPr/>
      <dgm:t>
        <a:bodyPr/>
        <a:lstStyle/>
        <a:p>
          <a:pPr algn="just"/>
          <a:endParaRPr lang="es-CL" sz="1200" dirty="0">
            <a:solidFill>
              <a:srgbClr val="C00000"/>
            </a:solidFill>
          </a:endParaRPr>
        </a:p>
      </dgm:t>
    </dgm:pt>
    <dgm:pt modelId="{66AD1261-704B-4CCF-9EDD-3A45DD464297}" type="parTrans" cxnId="{B7388953-A6EA-441B-B73B-55EDB368A247}">
      <dgm:prSet/>
      <dgm:spPr/>
      <dgm:t>
        <a:bodyPr/>
        <a:lstStyle/>
        <a:p>
          <a:endParaRPr lang="es-ES"/>
        </a:p>
      </dgm:t>
    </dgm:pt>
    <dgm:pt modelId="{F81F2862-87ED-4D4E-BE31-864A4A8A497F}" type="sibTrans" cxnId="{B7388953-A6EA-441B-B73B-55EDB368A247}">
      <dgm:prSet/>
      <dgm:spPr/>
      <dgm:t>
        <a:bodyPr/>
        <a:lstStyle/>
        <a:p>
          <a:endParaRPr lang="es-ES"/>
        </a:p>
      </dgm:t>
    </dgm:pt>
    <dgm:pt modelId="{3937D86D-C9DA-40EF-82C5-7C535256D369}">
      <dgm:prSet phldrT="[Texto]" custT="1"/>
      <dgm:spPr/>
      <dgm:t>
        <a:bodyPr/>
        <a:lstStyle/>
        <a:p>
          <a:pPr algn="just"/>
          <a:r>
            <a:rPr lang="es-ES" sz="1200" dirty="0" smtClean="0">
              <a:solidFill>
                <a:srgbClr val="C00000"/>
              </a:solidFill>
            </a:rPr>
            <a:t>b) No haber sido condenadas a inhabilitación absoluta perpetua para cargos, empleos, oficios o profesiones ejercidos en ámbitos educacionales o que involucren una relación directa y habitual con personas menores de edad, a que se refiere el artículo 39 bis del Código Penal.</a:t>
          </a:r>
          <a:r>
            <a:rPr lang="es-ES" sz="1200" b="1" dirty="0" smtClean="0">
              <a:solidFill>
                <a:srgbClr val="C00000"/>
              </a:solidFill>
            </a:rPr>
            <a:t> </a:t>
          </a:r>
          <a:endParaRPr lang="es-CL" sz="1200" dirty="0">
            <a:solidFill>
              <a:srgbClr val="C00000"/>
            </a:solidFill>
          </a:endParaRPr>
        </a:p>
      </dgm:t>
    </dgm:pt>
    <dgm:pt modelId="{5ECC81E0-F785-42BF-B796-9E874CA5EF2D}" type="parTrans" cxnId="{B156054E-E0CC-443B-82E8-E07CB6BAE93E}">
      <dgm:prSet/>
      <dgm:spPr/>
      <dgm:t>
        <a:bodyPr/>
        <a:lstStyle/>
        <a:p>
          <a:endParaRPr lang="es-ES"/>
        </a:p>
      </dgm:t>
    </dgm:pt>
    <dgm:pt modelId="{603A3BDB-F3CA-4EAB-86BE-73F5A4D2FE00}" type="sibTrans" cxnId="{B156054E-E0CC-443B-82E8-E07CB6BAE93E}">
      <dgm:prSet/>
      <dgm:spPr/>
      <dgm:t>
        <a:bodyPr/>
        <a:lstStyle/>
        <a:p>
          <a:endParaRPr lang="es-ES"/>
        </a:p>
      </dgm:t>
    </dgm:pt>
    <dgm:pt modelId="{44CFEDDD-1838-4572-B79A-FCCDA115257A}" type="pres">
      <dgm:prSet presAssocID="{66365969-74D4-4057-99C2-3CD631324B77}" presName="Name0" presStyleCnt="0">
        <dgm:presLayoutVars>
          <dgm:dir/>
          <dgm:animLvl val="lvl"/>
          <dgm:resizeHandles val="exact"/>
        </dgm:presLayoutVars>
      </dgm:prSet>
      <dgm:spPr/>
      <dgm:t>
        <a:bodyPr/>
        <a:lstStyle/>
        <a:p>
          <a:endParaRPr lang="es-ES"/>
        </a:p>
      </dgm:t>
    </dgm:pt>
    <dgm:pt modelId="{E606C128-3FCE-4E9A-A0B6-24E878850A7D}" type="pres">
      <dgm:prSet presAssocID="{67D81194-30D1-4B01-88AD-0F8934CB6446}" presName="compositeNode" presStyleCnt="0">
        <dgm:presLayoutVars>
          <dgm:bulletEnabled val="1"/>
        </dgm:presLayoutVars>
      </dgm:prSet>
      <dgm:spPr/>
    </dgm:pt>
    <dgm:pt modelId="{86D9C904-B418-4F39-8FB2-6A1E9CEC85AB}" type="pres">
      <dgm:prSet presAssocID="{67D81194-30D1-4B01-88AD-0F8934CB6446}" presName="bgRect" presStyleLbl="node1" presStyleIdx="0" presStyleCnt="3"/>
      <dgm:spPr/>
      <dgm:t>
        <a:bodyPr/>
        <a:lstStyle/>
        <a:p>
          <a:endParaRPr lang="es-ES"/>
        </a:p>
      </dgm:t>
    </dgm:pt>
    <dgm:pt modelId="{D2A95AD7-5F5F-4859-A068-43B07CB0E782}" type="pres">
      <dgm:prSet presAssocID="{67D81194-30D1-4B01-88AD-0F8934CB6446}" presName="parentNode" presStyleLbl="node1" presStyleIdx="0" presStyleCnt="3">
        <dgm:presLayoutVars>
          <dgm:chMax val="0"/>
          <dgm:bulletEnabled val="1"/>
        </dgm:presLayoutVars>
      </dgm:prSet>
      <dgm:spPr/>
      <dgm:t>
        <a:bodyPr/>
        <a:lstStyle/>
        <a:p>
          <a:endParaRPr lang="es-ES"/>
        </a:p>
      </dgm:t>
    </dgm:pt>
    <dgm:pt modelId="{42E1214E-FBD5-41D9-916E-D5A7260746EE}" type="pres">
      <dgm:prSet presAssocID="{67D81194-30D1-4B01-88AD-0F8934CB6446}" presName="childNode" presStyleLbl="node1" presStyleIdx="0" presStyleCnt="3">
        <dgm:presLayoutVars>
          <dgm:bulletEnabled val="1"/>
        </dgm:presLayoutVars>
      </dgm:prSet>
      <dgm:spPr/>
      <dgm:t>
        <a:bodyPr/>
        <a:lstStyle/>
        <a:p>
          <a:endParaRPr lang="es-ES"/>
        </a:p>
      </dgm:t>
    </dgm:pt>
    <dgm:pt modelId="{4F163791-A25A-4450-9D79-3CEA09D0E277}" type="pres">
      <dgm:prSet presAssocID="{172B1D83-07B8-4A89-8389-F8EF414B7BBC}" presName="hSp" presStyleCnt="0"/>
      <dgm:spPr/>
    </dgm:pt>
    <dgm:pt modelId="{8D0C9E87-C160-4890-8E75-5777DF04A6D1}" type="pres">
      <dgm:prSet presAssocID="{172B1D83-07B8-4A89-8389-F8EF414B7BBC}" presName="vProcSp" presStyleCnt="0"/>
      <dgm:spPr/>
    </dgm:pt>
    <dgm:pt modelId="{B7C3F4DD-0C8A-490E-9A99-D8D9843B37EE}" type="pres">
      <dgm:prSet presAssocID="{172B1D83-07B8-4A89-8389-F8EF414B7BBC}" presName="vSp1" presStyleCnt="0"/>
      <dgm:spPr/>
    </dgm:pt>
    <dgm:pt modelId="{21AC8308-874F-4713-8812-0E7B5FFD6CA8}" type="pres">
      <dgm:prSet presAssocID="{172B1D83-07B8-4A89-8389-F8EF414B7BBC}" presName="simulatedConn" presStyleLbl="solidFgAcc1" presStyleIdx="0" presStyleCnt="2"/>
      <dgm:spPr/>
    </dgm:pt>
    <dgm:pt modelId="{BC6FF262-1B20-489C-8896-28091B2D5C1F}" type="pres">
      <dgm:prSet presAssocID="{172B1D83-07B8-4A89-8389-F8EF414B7BBC}" presName="vSp2" presStyleCnt="0"/>
      <dgm:spPr/>
    </dgm:pt>
    <dgm:pt modelId="{D8F83823-4522-4C52-9988-CF3CFD096B11}" type="pres">
      <dgm:prSet presAssocID="{172B1D83-07B8-4A89-8389-F8EF414B7BBC}" presName="sibTrans" presStyleCnt="0"/>
      <dgm:spPr/>
    </dgm:pt>
    <dgm:pt modelId="{8A3F009F-D339-4444-B8D1-86549AF14BE9}" type="pres">
      <dgm:prSet presAssocID="{B8289ACE-9B10-4614-B6DC-061D53E4B7FE}" presName="compositeNode" presStyleCnt="0">
        <dgm:presLayoutVars>
          <dgm:bulletEnabled val="1"/>
        </dgm:presLayoutVars>
      </dgm:prSet>
      <dgm:spPr/>
    </dgm:pt>
    <dgm:pt modelId="{B03EA1DE-1854-4ACA-A5CA-9310DE1A2DA5}" type="pres">
      <dgm:prSet presAssocID="{B8289ACE-9B10-4614-B6DC-061D53E4B7FE}" presName="bgRect" presStyleLbl="node1" presStyleIdx="1" presStyleCnt="3" custScaleY="87123"/>
      <dgm:spPr/>
      <dgm:t>
        <a:bodyPr/>
        <a:lstStyle/>
        <a:p>
          <a:endParaRPr lang="es-ES"/>
        </a:p>
      </dgm:t>
    </dgm:pt>
    <dgm:pt modelId="{EE3C5E9D-1B27-4302-8499-7920A3959A51}" type="pres">
      <dgm:prSet presAssocID="{B8289ACE-9B10-4614-B6DC-061D53E4B7FE}" presName="parentNode" presStyleLbl="node1" presStyleIdx="1" presStyleCnt="3">
        <dgm:presLayoutVars>
          <dgm:chMax val="0"/>
          <dgm:bulletEnabled val="1"/>
        </dgm:presLayoutVars>
      </dgm:prSet>
      <dgm:spPr/>
      <dgm:t>
        <a:bodyPr/>
        <a:lstStyle/>
        <a:p>
          <a:endParaRPr lang="es-ES"/>
        </a:p>
      </dgm:t>
    </dgm:pt>
    <dgm:pt modelId="{2FCC4D75-57B6-4162-8976-51FC4F59B4BB}" type="pres">
      <dgm:prSet presAssocID="{B8289ACE-9B10-4614-B6DC-061D53E4B7FE}" presName="childNode" presStyleLbl="node1" presStyleIdx="1" presStyleCnt="3">
        <dgm:presLayoutVars>
          <dgm:bulletEnabled val="1"/>
        </dgm:presLayoutVars>
      </dgm:prSet>
      <dgm:spPr/>
      <dgm:t>
        <a:bodyPr/>
        <a:lstStyle/>
        <a:p>
          <a:endParaRPr lang="es-ES"/>
        </a:p>
      </dgm:t>
    </dgm:pt>
    <dgm:pt modelId="{C8140B06-0D41-4582-ABAC-123A801D4206}" type="pres">
      <dgm:prSet presAssocID="{CE70CFC7-16A6-4F9F-BAE9-1181B513A008}" presName="hSp" presStyleCnt="0"/>
      <dgm:spPr/>
    </dgm:pt>
    <dgm:pt modelId="{5AD14D7B-D59A-4A27-BA9E-7C34A65BE562}" type="pres">
      <dgm:prSet presAssocID="{CE70CFC7-16A6-4F9F-BAE9-1181B513A008}" presName="vProcSp" presStyleCnt="0"/>
      <dgm:spPr/>
    </dgm:pt>
    <dgm:pt modelId="{2EE57AE4-4763-41CE-A7DF-C1593108DD45}" type="pres">
      <dgm:prSet presAssocID="{CE70CFC7-16A6-4F9F-BAE9-1181B513A008}" presName="vSp1" presStyleCnt="0"/>
      <dgm:spPr/>
    </dgm:pt>
    <dgm:pt modelId="{44CC1BFB-2AA2-4108-9C78-2835DD9B37D2}" type="pres">
      <dgm:prSet presAssocID="{CE70CFC7-16A6-4F9F-BAE9-1181B513A008}" presName="simulatedConn" presStyleLbl="solidFgAcc1" presStyleIdx="1" presStyleCnt="2"/>
      <dgm:spPr/>
    </dgm:pt>
    <dgm:pt modelId="{7D5C12F0-4A32-412F-BBE5-A6C3C2C87638}" type="pres">
      <dgm:prSet presAssocID="{CE70CFC7-16A6-4F9F-BAE9-1181B513A008}" presName="vSp2" presStyleCnt="0"/>
      <dgm:spPr/>
    </dgm:pt>
    <dgm:pt modelId="{7B95B4FD-234E-4008-AE1A-117A896F1368}" type="pres">
      <dgm:prSet presAssocID="{CE70CFC7-16A6-4F9F-BAE9-1181B513A008}" presName="sibTrans" presStyleCnt="0"/>
      <dgm:spPr/>
    </dgm:pt>
    <dgm:pt modelId="{A93B4370-D0F1-47F5-9C0A-86E09C34CB68}" type="pres">
      <dgm:prSet presAssocID="{4CFAD2A8-B825-44D1-AE33-366518A19E3F}" presName="compositeNode" presStyleCnt="0">
        <dgm:presLayoutVars>
          <dgm:bulletEnabled val="1"/>
        </dgm:presLayoutVars>
      </dgm:prSet>
      <dgm:spPr/>
    </dgm:pt>
    <dgm:pt modelId="{9C76201E-035C-4BF1-9FA3-68ED3F2A51BB}" type="pres">
      <dgm:prSet presAssocID="{4CFAD2A8-B825-44D1-AE33-366518A19E3F}" presName="bgRect" presStyleLbl="node1" presStyleIdx="2" presStyleCnt="3" custScaleY="77843"/>
      <dgm:spPr/>
      <dgm:t>
        <a:bodyPr/>
        <a:lstStyle/>
        <a:p>
          <a:endParaRPr lang="es-ES"/>
        </a:p>
      </dgm:t>
    </dgm:pt>
    <dgm:pt modelId="{F8337208-3653-4EF4-AF5B-C1377445294B}" type="pres">
      <dgm:prSet presAssocID="{4CFAD2A8-B825-44D1-AE33-366518A19E3F}" presName="parentNode" presStyleLbl="node1" presStyleIdx="2" presStyleCnt="3">
        <dgm:presLayoutVars>
          <dgm:chMax val="0"/>
          <dgm:bulletEnabled val="1"/>
        </dgm:presLayoutVars>
      </dgm:prSet>
      <dgm:spPr/>
      <dgm:t>
        <a:bodyPr/>
        <a:lstStyle/>
        <a:p>
          <a:endParaRPr lang="es-ES"/>
        </a:p>
      </dgm:t>
    </dgm:pt>
    <dgm:pt modelId="{CB8DCD1F-4B7B-452A-9FD5-71D29C19A2DB}" type="pres">
      <dgm:prSet presAssocID="{4CFAD2A8-B825-44D1-AE33-366518A19E3F}" presName="childNode" presStyleLbl="node1" presStyleIdx="2" presStyleCnt="3">
        <dgm:presLayoutVars>
          <dgm:bulletEnabled val="1"/>
        </dgm:presLayoutVars>
      </dgm:prSet>
      <dgm:spPr/>
      <dgm:t>
        <a:bodyPr/>
        <a:lstStyle/>
        <a:p>
          <a:endParaRPr lang="es-ES"/>
        </a:p>
      </dgm:t>
    </dgm:pt>
  </dgm:ptLst>
  <dgm:cxnLst>
    <dgm:cxn modelId="{B7388953-A6EA-441B-B73B-55EDB368A247}" srcId="{67D81194-30D1-4B01-88AD-0F8934CB6446}" destId="{D9BB18AE-23CE-435B-8AFB-63C2676178B2}" srcOrd="1" destOrd="0" parTransId="{66AD1261-704B-4CCF-9EDD-3A45DD464297}" sibTransId="{F81F2862-87ED-4D4E-BE31-864A4A8A497F}"/>
    <dgm:cxn modelId="{B156054E-E0CC-443B-82E8-E07CB6BAE93E}" srcId="{67D81194-30D1-4B01-88AD-0F8934CB6446}" destId="{3937D86D-C9DA-40EF-82C5-7C535256D369}" srcOrd="2" destOrd="0" parTransId="{5ECC81E0-F785-42BF-B796-9E874CA5EF2D}" sibTransId="{603A3BDB-F3CA-4EAB-86BE-73F5A4D2FE00}"/>
    <dgm:cxn modelId="{675D3B1F-D816-4C9C-9423-23551D3D7D76}" srcId="{B8289ACE-9B10-4614-B6DC-061D53E4B7FE}" destId="{8B360A5D-B66E-4668-A86E-4D5982F178FD}" srcOrd="0" destOrd="0" parTransId="{A0D41C37-C129-4A59-AB82-23AC4A07D8CA}" sibTransId="{9FC097AF-BAF7-472D-8A40-7B63304527CA}"/>
    <dgm:cxn modelId="{3D48F3CD-B823-1347-8397-CCDC5B1E9884}" type="presOf" srcId="{D9BB18AE-23CE-435B-8AFB-63C2676178B2}" destId="{42E1214E-FBD5-41D9-916E-D5A7260746EE}" srcOrd="0" destOrd="1" presId="urn:microsoft.com/office/officeart/2005/8/layout/hProcess7#4"/>
    <dgm:cxn modelId="{54822130-D0C3-4D48-84A6-273F5BDD99EA}" type="presOf" srcId="{4CFAD2A8-B825-44D1-AE33-366518A19E3F}" destId="{9C76201E-035C-4BF1-9FA3-68ED3F2A51BB}" srcOrd="0" destOrd="0" presId="urn:microsoft.com/office/officeart/2005/8/layout/hProcess7#4"/>
    <dgm:cxn modelId="{EF40B06F-8310-4B43-A2CB-CC3BC7C4F806}" srcId="{4CFAD2A8-B825-44D1-AE33-366518A19E3F}" destId="{816EAD25-E8E4-4611-8F1F-F72463E2067E}" srcOrd="0" destOrd="0" parTransId="{9AA90479-06BF-4EBA-BB89-DF204FFCD645}" sibTransId="{7BD5134A-91E2-4DCB-820D-D9AA2ED4D237}"/>
    <dgm:cxn modelId="{471A4F41-777B-7C48-B9C7-EE5A064915A4}" type="presOf" srcId="{4CFAD2A8-B825-44D1-AE33-366518A19E3F}" destId="{F8337208-3653-4EF4-AF5B-C1377445294B}" srcOrd="1" destOrd="0" presId="urn:microsoft.com/office/officeart/2005/8/layout/hProcess7#4"/>
    <dgm:cxn modelId="{0C71C0EF-A578-5646-A554-1ED00F97E2BE}" type="presOf" srcId="{3937D86D-C9DA-40EF-82C5-7C535256D369}" destId="{42E1214E-FBD5-41D9-916E-D5A7260746EE}" srcOrd="0" destOrd="2" presId="urn:microsoft.com/office/officeart/2005/8/layout/hProcess7#4"/>
    <dgm:cxn modelId="{3487A5C5-700E-D64C-A4F1-9E4749E319B3}" type="presOf" srcId="{67D81194-30D1-4B01-88AD-0F8934CB6446}" destId="{D2A95AD7-5F5F-4859-A068-43B07CB0E782}" srcOrd="1" destOrd="0" presId="urn:microsoft.com/office/officeart/2005/8/layout/hProcess7#4"/>
    <dgm:cxn modelId="{71023445-1EF5-45B8-B872-36E80DDE5A05}" srcId="{66365969-74D4-4057-99C2-3CD631324B77}" destId="{4CFAD2A8-B825-44D1-AE33-366518A19E3F}" srcOrd="2" destOrd="0" parTransId="{E47FA72F-5B9C-4212-BD50-5FD18EB0FEF7}" sibTransId="{EEE57258-A816-4A02-A5B0-90A1F3F4582C}"/>
    <dgm:cxn modelId="{6D1346BC-746D-C743-BFB9-1493812D34C2}" type="presOf" srcId="{67D81194-30D1-4B01-88AD-0F8934CB6446}" destId="{86D9C904-B418-4F39-8FB2-6A1E9CEC85AB}" srcOrd="0" destOrd="0" presId="urn:microsoft.com/office/officeart/2005/8/layout/hProcess7#4"/>
    <dgm:cxn modelId="{6485B87D-82B1-45ED-BA44-62A8D86171F0}" srcId="{66365969-74D4-4057-99C2-3CD631324B77}" destId="{67D81194-30D1-4B01-88AD-0F8934CB6446}" srcOrd="0" destOrd="0" parTransId="{2D2E0DBD-1CF2-45A0-BD9A-21F7EFAC1B7D}" sibTransId="{172B1D83-07B8-4A89-8389-F8EF414B7BBC}"/>
    <dgm:cxn modelId="{80E6D0DF-7033-1A42-B5D6-0315A093C26E}" type="presOf" srcId="{66365969-74D4-4057-99C2-3CD631324B77}" destId="{44CFEDDD-1838-4572-B79A-FCCDA115257A}" srcOrd="0" destOrd="0" presId="urn:microsoft.com/office/officeart/2005/8/layout/hProcess7#4"/>
    <dgm:cxn modelId="{2AE6EB63-5D0C-413C-986A-A546EE3933CC}" srcId="{67D81194-30D1-4B01-88AD-0F8934CB6446}" destId="{51842E95-4BE6-43F6-9FCE-8A78EF900F71}" srcOrd="0" destOrd="0" parTransId="{056E350E-7165-4B29-A12F-DC18B172C90D}" sibTransId="{B16B80FC-611A-4F3B-B5D3-E086D20B5F04}"/>
    <dgm:cxn modelId="{5BD3AF2E-F105-0542-96DE-45EEDB9E51E9}" type="presOf" srcId="{B8289ACE-9B10-4614-B6DC-061D53E4B7FE}" destId="{EE3C5E9D-1B27-4302-8499-7920A3959A51}" srcOrd="1" destOrd="0" presId="urn:microsoft.com/office/officeart/2005/8/layout/hProcess7#4"/>
    <dgm:cxn modelId="{5E1FBDDD-AB62-5147-927E-60A77CE5CABC}" type="presOf" srcId="{8B360A5D-B66E-4668-A86E-4D5982F178FD}" destId="{2FCC4D75-57B6-4162-8976-51FC4F59B4BB}" srcOrd="0" destOrd="0" presId="urn:microsoft.com/office/officeart/2005/8/layout/hProcess7#4"/>
    <dgm:cxn modelId="{4E68A6BA-6472-F84E-ADE1-002A053CC9BE}" type="presOf" srcId="{B8289ACE-9B10-4614-B6DC-061D53E4B7FE}" destId="{B03EA1DE-1854-4ACA-A5CA-9310DE1A2DA5}" srcOrd="0" destOrd="0" presId="urn:microsoft.com/office/officeart/2005/8/layout/hProcess7#4"/>
    <dgm:cxn modelId="{DE156DA7-3EE3-8547-B0A4-28F839619357}" type="presOf" srcId="{816EAD25-E8E4-4611-8F1F-F72463E2067E}" destId="{CB8DCD1F-4B7B-452A-9FD5-71D29C19A2DB}" srcOrd="0" destOrd="0" presId="urn:microsoft.com/office/officeart/2005/8/layout/hProcess7#4"/>
    <dgm:cxn modelId="{8B269724-2EFA-4257-B05B-206B6E286E98}" srcId="{66365969-74D4-4057-99C2-3CD631324B77}" destId="{B8289ACE-9B10-4614-B6DC-061D53E4B7FE}" srcOrd="1" destOrd="0" parTransId="{89638120-69B8-4F32-9154-DBC262D8196E}" sibTransId="{CE70CFC7-16A6-4F9F-BAE9-1181B513A008}"/>
    <dgm:cxn modelId="{1742CAFF-BF1D-D240-B94A-2F7C12AF98CC}" type="presOf" srcId="{51842E95-4BE6-43F6-9FCE-8A78EF900F71}" destId="{42E1214E-FBD5-41D9-916E-D5A7260746EE}" srcOrd="0" destOrd="0" presId="urn:microsoft.com/office/officeart/2005/8/layout/hProcess7#4"/>
    <dgm:cxn modelId="{9210BE94-EEF6-BC49-803F-0A752AA9845B}" type="presParOf" srcId="{44CFEDDD-1838-4572-B79A-FCCDA115257A}" destId="{E606C128-3FCE-4E9A-A0B6-24E878850A7D}" srcOrd="0" destOrd="0" presId="urn:microsoft.com/office/officeart/2005/8/layout/hProcess7#4"/>
    <dgm:cxn modelId="{E8FEA3D6-98CD-4142-8F32-A8ADBF08CAFE}" type="presParOf" srcId="{E606C128-3FCE-4E9A-A0B6-24E878850A7D}" destId="{86D9C904-B418-4F39-8FB2-6A1E9CEC85AB}" srcOrd="0" destOrd="0" presId="urn:microsoft.com/office/officeart/2005/8/layout/hProcess7#4"/>
    <dgm:cxn modelId="{7AD77139-5B4B-4F4F-A6CD-3CA95E93A260}" type="presParOf" srcId="{E606C128-3FCE-4E9A-A0B6-24E878850A7D}" destId="{D2A95AD7-5F5F-4859-A068-43B07CB0E782}" srcOrd="1" destOrd="0" presId="urn:microsoft.com/office/officeart/2005/8/layout/hProcess7#4"/>
    <dgm:cxn modelId="{18970145-6920-E641-86A9-F0BBAC25D651}" type="presParOf" srcId="{E606C128-3FCE-4E9A-A0B6-24E878850A7D}" destId="{42E1214E-FBD5-41D9-916E-D5A7260746EE}" srcOrd="2" destOrd="0" presId="urn:microsoft.com/office/officeart/2005/8/layout/hProcess7#4"/>
    <dgm:cxn modelId="{A48493C3-35AD-5041-8E66-9D101DC64B0C}" type="presParOf" srcId="{44CFEDDD-1838-4572-B79A-FCCDA115257A}" destId="{4F163791-A25A-4450-9D79-3CEA09D0E277}" srcOrd="1" destOrd="0" presId="urn:microsoft.com/office/officeart/2005/8/layout/hProcess7#4"/>
    <dgm:cxn modelId="{AB8B55E2-3204-B842-A47C-ABFD4A3FF118}" type="presParOf" srcId="{44CFEDDD-1838-4572-B79A-FCCDA115257A}" destId="{8D0C9E87-C160-4890-8E75-5777DF04A6D1}" srcOrd="2" destOrd="0" presId="urn:microsoft.com/office/officeart/2005/8/layout/hProcess7#4"/>
    <dgm:cxn modelId="{18C2912D-B476-8E4C-8D15-729A48EEA455}" type="presParOf" srcId="{8D0C9E87-C160-4890-8E75-5777DF04A6D1}" destId="{B7C3F4DD-0C8A-490E-9A99-D8D9843B37EE}" srcOrd="0" destOrd="0" presId="urn:microsoft.com/office/officeart/2005/8/layout/hProcess7#4"/>
    <dgm:cxn modelId="{3A5FF55F-251A-5D4C-960B-5132FCF41037}" type="presParOf" srcId="{8D0C9E87-C160-4890-8E75-5777DF04A6D1}" destId="{21AC8308-874F-4713-8812-0E7B5FFD6CA8}" srcOrd="1" destOrd="0" presId="urn:microsoft.com/office/officeart/2005/8/layout/hProcess7#4"/>
    <dgm:cxn modelId="{1DD41406-753D-0F44-B3F6-7B91ABC0DA0D}" type="presParOf" srcId="{8D0C9E87-C160-4890-8E75-5777DF04A6D1}" destId="{BC6FF262-1B20-489C-8896-28091B2D5C1F}" srcOrd="2" destOrd="0" presId="urn:microsoft.com/office/officeart/2005/8/layout/hProcess7#4"/>
    <dgm:cxn modelId="{BD1D70BF-274D-2249-A20F-46FBB15C7738}" type="presParOf" srcId="{44CFEDDD-1838-4572-B79A-FCCDA115257A}" destId="{D8F83823-4522-4C52-9988-CF3CFD096B11}" srcOrd="3" destOrd="0" presId="urn:microsoft.com/office/officeart/2005/8/layout/hProcess7#4"/>
    <dgm:cxn modelId="{7070352C-5605-2D41-A011-851A63B05A27}" type="presParOf" srcId="{44CFEDDD-1838-4572-B79A-FCCDA115257A}" destId="{8A3F009F-D339-4444-B8D1-86549AF14BE9}" srcOrd="4" destOrd="0" presId="urn:microsoft.com/office/officeart/2005/8/layout/hProcess7#4"/>
    <dgm:cxn modelId="{C4D9F9A7-6063-924A-8B67-9A918F487319}" type="presParOf" srcId="{8A3F009F-D339-4444-B8D1-86549AF14BE9}" destId="{B03EA1DE-1854-4ACA-A5CA-9310DE1A2DA5}" srcOrd="0" destOrd="0" presId="urn:microsoft.com/office/officeart/2005/8/layout/hProcess7#4"/>
    <dgm:cxn modelId="{18FC6998-ECFE-2C47-83D8-47985AA28920}" type="presParOf" srcId="{8A3F009F-D339-4444-B8D1-86549AF14BE9}" destId="{EE3C5E9D-1B27-4302-8499-7920A3959A51}" srcOrd="1" destOrd="0" presId="urn:microsoft.com/office/officeart/2005/8/layout/hProcess7#4"/>
    <dgm:cxn modelId="{21312951-2CBA-D843-8FEE-86544BC7DF38}" type="presParOf" srcId="{8A3F009F-D339-4444-B8D1-86549AF14BE9}" destId="{2FCC4D75-57B6-4162-8976-51FC4F59B4BB}" srcOrd="2" destOrd="0" presId="urn:microsoft.com/office/officeart/2005/8/layout/hProcess7#4"/>
    <dgm:cxn modelId="{0FFE2FD7-B3D7-4447-B3B1-7896A5C20715}" type="presParOf" srcId="{44CFEDDD-1838-4572-B79A-FCCDA115257A}" destId="{C8140B06-0D41-4582-ABAC-123A801D4206}" srcOrd="5" destOrd="0" presId="urn:microsoft.com/office/officeart/2005/8/layout/hProcess7#4"/>
    <dgm:cxn modelId="{4984F894-1C3D-EE45-81B7-7F7684B85B23}" type="presParOf" srcId="{44CFEDDD-1838-4572-B79A-FCCDA115257A}" destId="{5AD14D7B-D59A-4A27-BA9E-7C34A65BE562}" srcOrd="6" destOrd="0" presId="urn:microsoft.com/office/officeart/2005/8/layout/hProcess7#4"/>
    <dgm:cxn modelId="{14DCAFBA-43F0-E74D-988C-CF8868265312}" type="presParOf" srcId="{5AD14D7B-D59A-4A27-BA9E-7C34A65BE562}" destId="{2EE57AE4-4763-41CE-A7DF-C1593108DD45}" srcOrd="0" destOrd="0" presId="urn:microsoft.com/office/officeart/2005/8/layout/hProcess7#4"/>
    <dgm:cxn modelId="{220F74BA-FCDF-8849-B348-FA26190F9527}" type="presParOf" srcId="{5AD14D7B-D59A-4A27-BA9E-7C34A65BE562}" destId="{44CC1BFB-2AA2-4108-9C78-2835DD9B37D2}" srcOrd="1" destOrd="0" presId="urn:microsoft.com/office/officeart/2005/8/layout/hProcess7#4"/>
    <dgm:cxn modelId="{926284E1-33CB-3A40-BC4A-08F4CB117F84}" type="presParOf" srcId="{5AD14D7B-D59A-4A27-BA9E-7C34A65BE562}" destId="{7D5C12F0-4A32-412F-BBE5-A6C3C2C87638}" srcOrd="2" destOrd="0" presId="urn:microsoft.com/office/officeart/2005/8/layout/hProcess7#4"/>
    <dgm:cxn modelId="{3A66AF73-12F8-F843-A845-8447B88E7AE8}" type="presParOf" srcId="{44CFEDDD-1838-4572-B79A-FCCDA115257A}" destId="{7B95B4FD-234E-4008-AE1A-117A896F1368}" srcOrd="7" destOrd="0" presId="urn:microsoft.com/office/officeart/2005/8/layout/hProcess7#4"/>
    <dgm:cxn modelId="{242AEAD4-8F01-4F46-98AB-0A86FB77A80D}" type="presParOf" srcId="{44CFEDDD-1838-4572-B79A-FCCDA115257A}" destId="{A93B4370-D0F1-47F5-9C0A-86E09C34CB68}" srcOrd="8" destOrd="0" presId="urn:microsoft.com/office/officeart/2005/8/layout/hProcess7#4"/>
    <dgm:cxn modelId="{0288785D-8E47-ED4F-9C99-846C0D6C845D}" type="presParOf" srcId="{A93B4370-D0F1-47F5-9C0A-86E09C34CB68}" destId="{9C76201E-035C-4BF1-9FA3-68ED3F2A51BB}" srcOrd="0" destOrd="0" presId="urn:microsoft.com/office/officeart/2005/8/layout/hProcess7#4"/>
    <dgm:cxn modelId="{91B93927-F678-9249-BF17-C658F0F3C0C4}" type="presParOf" srcId="{A93B4370-D0F1-47F5-9C0A-86E09C34CB68}" destId="{F8337208-3653-4EF4-AF5B-C1377445294B}" srcOrd="1" destOrd="0" presId="urn:microsoft.com/office/officeart/2005/8/layout/hProcess7#4"/>
    <dgm:cxn modelId="{7E7A4B71-0C0F-BF4A-A6E0-F09FB4334570}" type="presParOf" srcId="{A93B4370-D0F1-47F5-9C0A-86E09C34CB68}" destId="{CB8DCD1F-4B7B-452A-9FD5-71D29C19A2DB}" srcOrd="2" destOrd="0" presId="urn:microsoft.com/office/officeart/2005/8/layout/hProcess7#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E3716F8-D2AD-442E-B3C6-874FCAC864DF}" type="doc">
      <dgm:prSet loTypeId="urn:microsoft.com/office/officeart/2008/layout/PictureAccentList" loCatId="picture" qsTypeId="urn:microsoft.com/office/officeart/2005/8/quickstyle/simple1" qsCatId="simple" csTypeId="urn:microsoft.com/office/officeart/2005/8/colors/accent1_1" csCatId="accent1" phldr="1"/>
      <dgm:spPr/>
      <dgm:t>
        <a:bodyPr/>
        <a:lstStyle/>
        <a:p>
          <a:endParaRPr lang="es-ES"/>
        </a:p>
      </dgm:t>
    </dgm:pt>
    <dgm:pt modelId="{E3880FB7-E22E-4B1C-92F6-3BD5E0DBF09E}">
      <dgm:prSet phldrT="[Texto]"/>
      <dgm:spPr/>
      <dgm:t>
        <a:bodyPr/>
        <a:lstStyle/>
        <a:p>
          <a:pPr algn="just"/>
          <a:r>
            <a:rPr lang="es-ES" dirty="0" smtClean="0"/>
            <a:t>El establecimiento debe contar con el </a:t>
          </a:r>
          <a:r>
            <a:rPr lang="es-ES" b="1" dirty="0" smtClean="0">
              <a:solidFill>
                <a:srgbClr val="C00000"/>
              </a:solidFill>
            </a:rPr>
            <a:t>equipamiento, mobiliario, elementos de enseñanza y material didáctico </a:t>
          </a:r>
          <a:r>
            <a:rPr lang="es-ES" dirty="0" smtClean="0"/>
            <a:t>adecuados para el o los niveles de educación parvularia que imparte, debiendo acompañar una relación de los mismos.  Además, tener a disposición de los párvulos material fungible, considerando criterios como cantidad, variedad y seguridad, y disponerlo en contenedores para que los niños y niñas puedan utilizarlos.</a:t>
          </a:r>
          <a:endParaRPr lang="es-ES" dirty="0"/>
        </a:p>
      </dgm:t>
    </dgm:pt>
    <dgm:pt modelId="{B8533296-A94C-4737-BE39-B9A515ED5832}" type="parTrans" cxnId="{863CF0B3-C81F-4D41-A871-84E8F676173D}">
      <dgm:prSet/>
      <dgm:spPr/>
      <dgm:t>
        <a:bodyPr/>
        <a:lstStyle/>
        <a:p>
          <a:endParaRPr lang="es-ES"/>
        </a:p>
      </dgm:t>
    </dgm:pt>
    <dgm:pt modelId="{53259177-1805-429C-9995-CCF71C9AD6C8}" type="sibTrans" cxnId="{863CF0B3-C81F-4D41-A871-84E8F676173D}">
      <dgm:prSet/>
      <dgm:spPr/>
      <dgm:t>
        <a:bodyPr/>
        <a:lstStyle/>
        <a:p>
          <a:endParaRPr lang="es-ES"/>
        </a:p>
      </dgm:t>
    </dgm:pt>
    <dgm:pt modelId="{FE26EF72-C544-46FE-BADD-A6FF6620F390}">
      <dgm:prSet phldrT="[Texto]" custT="1"/>
      <dgm:spPr/>
      <dgm:t>
        <a:bodyPr/>
        <a:lstStyle/>
        <a:p>
          <a:pPr algn="just"/>
          <a:r>
            <a:rPr lang="es-ES" sz="1800" dirty="0" smtClean="0"/>
            <a:t>Los </a:t>
          </a:r>
          <a:r>
            <a:rPr lang="es-ES" sz="1800" b="1" dirty="0" smtClean="0">
              <a:solidFill>
                <a:srgbClr val="C00000"/>
              </a:solidFill>
            </a:rPr>
            <a:t>criterios de seguridad </a:t>
          </a:r>
          <a:r>
            <a:rPr lang="es-ES" sz="1800" dirty="0" smtClean="0"/>
            <a:t>son los exigidos en el artículo 4 del decreto supremo N° 53 de 2011 del Ministerio de Educación, así como las exigencias del decreto supremo N° 114 de 2005, del Ministerio de Salud, que aprueba el reglamento sobre seguridad de los juguetes.</a:t>
          </a:r>
          <a:endParaRPr lang="es-CL" sz="1800" dirty="0" smtClean="0"/>
        </a:p>
      </dgm:t>
    </dgm:pt>
    <dgm:pt modelId="{64AF63B7-395C-4FD1-887B-65E96C55C254}" type="parTrans" cxnId="{BA262255-C7D1-480D-AE01-A9FAC839B3F7}">
      <dgm:prSet/>
      <dgm:spPr/>
      <dgm:t>
        <a:bodyPr/>
        <a:lstStyle/>
        <a:p>
          <a:endParaRPr lang="es-ES"/>
        </a:p>
      </dgm:t>
    </dgm:pt>
    <dgm:pt modelId="{8782CAB2-1050-4275-9AEC-F9E238DD4A48}" type="sibTrans" cxnId="{BA262255-C7D1-480D-AE01-A9FAC839B3F7}">
      <dgm:prSet/>
      <dgm:spPr/>
      <dgm:t>
        <a:bodyPr/>
        <a:lstStyle/>
        <a:p>
          <a:endParaRPr lang="es-ES"/>
        </a:p>
      </dgm:t>
    </dgm:pt>
    <dgm:pt modelId="{621BCB29-12B3-43C0-97C7-B69C4F3A811B}">
      <dgm:prSet phldrT="[Texto]" custT="1"/>
      <dgm:spPr/>
      <dgm:t>
        <a:bodyPr/>
        <a:lstStyle/>
        <a:p>
          <a:pPr algn="just"/>
          <a:r>
            <a:rPr lang="es-ES" sz="1800" dirty="0" smtClean="0"/>
            <a:t>No se exigirá el</a:t>
          </a:r>
          <a:r>
            <a:rPr lang="es-ES" sz="1800" b="1" dirty="0" smtClean="0"/>
            <a:t> </a:t>
          </a:r>
          <a:r>
            <a:rPr lang="es-ES" sz="1800" dirty="0" smtClean="0"/>
            <a:t>uso del pizarrón que el artículo 9 del decreto supremo N° 548 de 1988, del Ministerio de Educación contempla para jardines infantiles. </a:t>
          </a:r>
          <a:endParaRPr lang="es-ES" sz="1800" dirty="0"/>
        </a:p>
      </dgm:t>
    </dgm:pt>
    <dgm:pt modelId="{933B0840-89B0-449A-83D8-D52A0E8BA2DE}" type="parTrans" cxnId="{217B4419-796F-42E2-B0EE-E6CEE6BB35E6}">
      <dgm:prSet/>
      <dgm:spPr/>
      <dgm:t>
        <a:bodyPr/>
        <a:lstStyle/>
        <a:p>
          <a:endParaRPr lang="es-ES"/>
        </a:p>
      </dgm:t>
    </dgm:pt>
    <dgm:pt modelId="{04265795-6DA4-4636-AD22-B36BE44CE291}" type="sibTrans" cxnId="{217B4419-796F-42E2-B0EE-E6CEE6BB35E6}">
      <dgm:prSet/>
      <dgm:spPr/>
      <dgm:t>
        <a:bodyPr/>
        <a:lstStyle/>
        <a:p>
          <a:endParaRPr lang="es-ES"/>
        </a:p>
      </dgm:t>
    </dgm:pt>
    <dgm:pt modelId="{FCDACC46-F581-404D-AC32-8EB3232D482C}" type="pres">
      <dgm:prSet presAssocID="{0E3716F8-D2AD-442E-B3C6-874FCAC864DF}" presName="layout" presStyleCnt="0">
        <dgm:presLayoutVars>
          <dgm:chMax/>
          <dgm:chPref/>
          <dgm:dir/>
          <dgm:animOne val="branch"/>
          <dgm:animLvl val="lvl"/>
          <dgm:resizeHandles/>
        </dgm:presLayoutVars>
      </dgm:prSet>
      <dgm:spPr/>
      <dgm:t>
        <a:bodyPr/>
        <a:lstStyle/>
        <a:p>
          <a:endParaRPr lang="es-ES"/>
        </a:p>
      </dgm:t>
    </dgm:pt>
    <dgm:pt modelId="{71477C18-9346-4902-A50B-174D3DEE803C}" type="pres">
      <dgm:prSet presAssocID="{E3880FB7-E22E-4B1C-92F6-3BD5E0DBF09E}" presName="root" presStyleCnt="0">
        <dgm:presLayoutVars>
          <dgm:chMax/>
          <dgm:chPref val="4"/>
        </dgm:presLayoutVars>
      </dgm:prSet>
      <dgm:spPr/>
    </dgm:pt>
    <dgm:pt modelId="{3EAF4040-2CAC-4B15-9002-2B40CBA3BDD8}" type="pres">
      <dgm:prSet presAssocID="{E3880FB7-E22E-4B1C-92F6-3BD5E0DBF09E}" presName="rootComposite" presStyleCnt="0">
        <dgm:presLayoutVars/>
      </dgm:prSet>
      <dgm:spPr/>
    </dgm:pt>
    <dgm:pt modelId="{927BE107-BBEF-4DA1-BE8F-9B9B5719B58D}" type="pres">
      <dgm:prSet presAssocID="{E3880FB7-E22E-4B1C-92F6-3BD5E0DBF09E}" presName="rootText" presStyleLbl="node0" presStyleIdx="0" presStyleCnt="1">
        <dgm:presLayoutVars>
          <dgm:chMax/>
          <dgm:chPref val="4"/>
        </dgm:presLayoutVars>
      </dgm:prSet>
      <dgm:spPr/>
      <dgm:t>
        <a:bodyPr/>
        <a:lstStyle/>
        <a:p>
          <a:endParaRPr lang="es-ES"/>
        </a:p>
      </dgm:t>
    </dgm:pt>
    <dgm:pt modelId="{90B0C66E-078E-48C4-A3FB-AD5234661DE7}" type="pres">
      <dgm:prSet presAssocID="{E3880FB7-E22E-4B1C-92F6-3BD5E0DBF09E}" presName="childShape" presStyleCnt="0">
        <dgm:presLayoutVars>
          <dgm:chMax val="0"/>
          <dgm:chPref val="0"/>
        </dgm:presLayoutVars>
      </dgm:prSet>
      <dgm:spPr/>
    </dgm:pt>
    <dgm:pt modelId="{6F1528CB-4953-4889-9E1A-C9D3A1AB3E36}" type="pres">
      <dgm:prSet presAssocID="{FE26EF72-C544-46FE-BADD-A6FF6620F390}" presName="childComposite" presStyleCnt="0">
        <dgm:presLayoutVars>
          <dgm:chMax val="0"/>
          <dgm:chPref val="0"/>
        </dgm:presLayoutVars>
      </dgm:prSet>
      <dgm:spPr/>
    </dgm:pt>
    <dgm:pt modelId="{D36FABF4-642E-4A24-8B63-8E8F96E8643C}" type="pres">
      <dgm:prSet presAssocID="{FE26EF72-C544-46FE-BADD-A6FF6620F390}"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50000" r="-50000"/>
          </a:stretch>
        </a:blipFill>
      </dgm:spPr>
      <dgm:t>
        <a:bodyPr/>
        <a:lstStyle/>
        <a:p>
          <a:endParaRPr lang="es-ES"/>
        </a:p>
      </dgm:t>
    </dgm:pt>
    <dgm:pt modelId="{7A63619F-FA0F-4B8B-B2DA-B44C1AE51034}" type="pres">
      <dgm:prSet presAssocID="{FE26EF72-C544-46FE-BADD-A6FF6620F390}" presName="childText" presStyleLbl="lnNode1" presStyleIdx="0" presStyleCnt="2" custScaleY="120924">
        <dgm:presLayoutVars>
          <dgm:chMax val="0"/>
          <dgm:chPref val="0"/>
          <dgm:bulletEnabled val="1"/>
        </dgm:presLayoutVars>
      </dgm:prSet>
      <dgm:spPr/>
      <dgm:t>
        <a:bodyPr/>
        <a:lstStyle/>
        <a:p>
          <a:endParaRPr lang="es-ES"/>
        </a:p>
      </dgm:t>
    </dgm:pt>
    <dgm:pt modelId="{8042381C-94EA-4854-9280-CD5E6A5F9811}" type="pres">
      <dgm:prSet presAssocID="{621BCB29-12B3-43C0-97C7-B69C4F3A811B}" presName="childComposite" presStyleCnt="0">
        <dgm:presLayoutVars>
          <dgm:chMax val="0"/>
          <dgm:chPref val="0"/>
        </dgm:presLayoutVars>
      </dgm:prSet>
      <dgm:spPr/>
    </dgm:pt>
    <dgm:pt modelId="{36C98E86-12A5-427C-B7A3-953EA7FB43CA}" type="pres">
      <dgm:prSet presAssocID="{621BCB29-12B3-43C0-97C7-B69C4F3A811B}" presName="Image" presStyleLbl="nod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24000" r="-24000"/>
          </a:stretch>
        </a:blipFill>
      </dgm:spPr>
      <dgm:t>
        <a:bodyPr/>
        <a:lstStyle/>
        <a:p>
          <a:endParaRPr lang="es-ES"/>
        </a:p>
      </dgm:t>
    </dgm:pt>
    <dgm:pt modelId="{3662092A-AEC6-4B69-BF11-AC22743136A9}" type="pres">
      <dgm:prSet presAssocID="{621BCB29-12B3-43C0-97C7-B69C4F3A811B}" presName="childText" presStyleLbl="lnNode1" presStyleIdx="1" presStyleCnt="2">
        <dgm:presLayoutVars>
          <dgm:chMax val="0"/>
          <dgm:chPref val="0"/>
          <dgm:bulletEnabled val="1"/>
        </dgm:presLayoutVars>
      </dgm:prSet>
      <dgm:spPr/>
      <dgm:t>
        <a:bodyPr/>
        <a:lstStyle/>
        <a:p>
          <a:endParaRPr lang="es-ES"/>
        </a:p>
      </dgm:t>
    </dgm:pt>
  </dgm:ptLst>
  <dgm:cxnLst>
    <dgm:cxn modelId="{BA262255-C7D1-480D-AE01-A9FAC839B3F7}" srcId="{E3880FB7-E22E-4B1C-92F6-3BD5E0DBF09E}" destId="{FE26EF72-C544-46FE-BADD-A6FF6620F390}" srcOrd="0" destOrd="0" parTransId="{64AF63B7-395C-4FD1-887B-65E96C55C254}" sibTransId="{8782CAB2-1050-4275-9AEC-F9E238DD4A48}"/>
    <dgm:cxn modelId="{78F8AAEC-4EAD-6A47-867F-B6A8AD5F4D21}" type="presOf" srcId="{621BCB29-12B3-43C0-97C7-B69C4F3A811B}" destId="{3662092A-AEC6-4B69-BF11-AC22743136A9}" srcOrd="0" destOrd="0" presId="urn:microsoft.com/office/officeart/2008/layout/PictureAccentList"/>
    <dgm:cxn modelId="{F2BFE0C3-0A43-8C43-AA83-40727F371C71}" type="presOf" srcId="{FE26EF72-C544-46FE-BADD-A6FF6620F390}" destId="{7A63619F-FA0F-4B8B-B2DA-B44C1AE51034}" srcOrd="0" destOrd="0" presId="urn:microsoft.com/office/officeart/2008/layout/PictureAccentList"/>
    <dgm:cxn modelId="{1854DD3E-9A9A-C042-82CD-D4DD08062157}" type="presOf" srcId="{0E3716F8-D2AD-442E-B3C6-874FCAC864DF}" destId="{FCDACC46-F581-404D-AC32-8EB3232D482C}" srcOrd="0" destOrd="0" presId="urn:microsoft.com/office/officeart/2008/layout/PictureAccentList"/>
    <dgm:cxn modelId="{217B4419-796F-42E2-B0EE-E6CEE6BB35E6}" srcId="{E3880FB7-E22E-4B1C-92F6-3BD5E0DBF09E}" destId="{621BCB29-12B3-43C0-97C7-B69C4F3A811B}" srcOrd="1" destOrd="0" parTransId="{933B0840-89B0-449A-83D8-D52A0E8BA2DE}" sibTransId="{04265795-6DA4-4636-AD22-B36BE44CE291}"/>
    <dgm:cxn modelId="{863CF0B3-C81F-4D41-A871-84E8F676173D}" srcId="{0E3716F8-D2AD-442E-B3C6-874FCAC864DF}" destId="{E3880FB7-E22E-4B1C-92F6-3BD5E0DBF09E}" srcOrd="0" destOrd="0" parTransId="{B8533296-A94C-4737-BE39-B9A515ED5832}" sibTransId="{53259177-1805-429C-9995-CCF71C9AD6C8}"/>
    <dgm:cxn modelId="{7F6AE81A-2B16-104D-A048-A4A0EE8C2CF7}" type="presOf" srcId="{E3880FB7-E22E-4B1C-92F6-3BD5E0DBF09E}" destId="{927BE107-BBEF-4DA1-BE8F-9B9B5719B58D}" srcOrd="0" destOrd="0" presId="urn:microsoft.com/office/officeart/2008/layout/PictureAccentList"/>
    <dgm:cxn modelId="{4CE338A0-DD6C-D245-82D6-209E4FA5B0BC}" type="presParOf" srcId="{FCDACC46-F581-404D-AC32-8EB3232D482C}" destId="{71477C18-9346-4902-A50B-174D3DEE803C}" srcOrd="0" destOrd="0" presId="urn:microsoft.com/office/officeart/2008/layout/PictureAccentList"/>
    <dgm:cxn modelId="{79FEE1F4-AFB4-E348-A01B-D9AC07EC833B}" type="presParOf" srcId="{71477C18-9346-4902-A50B-174D3DEE803C}" destId="{3EAF4040-2CAC-4B15-9002-2B40CBA3BDD8}" srcOrd="0" destOrd="0" presId="urn:microsoft.com/office/officeart/2008/layout/PictureAccentList"/>
    <dgm:cxn modelId="{89B39CE5-F5BB-9A47-9F91-69D9936704A0}" type="presParOf" srcId="{3EAF4040-2CAC-4B15-9002-2B40CBA3BDD8}" destId="{927BE107-BBEF-4DA1-BE8F-9B9B5719B58D}" srcOrd="0" destOrd="0" presId="urn:microsoft.com/office/officeart/2008/layout/PictureAccentList"/>
    <dgm:cxn modelId="{C283BC2F-718C-3A48-95E0-7503855B4FD6}" type="presParOf" srcId="{71477C18-9346-4902-A50B-174D3DEE803C}" destId="{90B0C66E-078E-48C4-A3FB-AD5234661DE7}" srcOrd="1" destOrd="0" presId="urn:microsoft.com/office/officeart/2008/layout/PictureAccentList"/>
    <dgm:cxn modelId="{9AFC06D3-10F1-7A4B-B950-0F8B1AF579F3}" type="presParOf" srcId="{90B0C66E-078E-48C4-A3FB-AD5234661DE7}" destId="{6F1528CB-4953-4889-9E1A-C9D3A1AB3E36}" srcOrd="0" destOrd="0" presId="urn:microsoft.com/office/officeart/2008/layout/PictureAccentList"/>
    <dgm:cxn modelId="{4DBBC78B-76D2-2746-9DBA-D036946FEE30}" type="presParOf" srcId="{6F1528CB-4953-4889-9E1A-C9D3A1AB3E36}" destId="{D36FABF4-642E-4A24-8B63-8E8F96E8643C}" srcOrd="0" destOrd="0" presId="urn:microsoft.com/office/officeart/2008/layout/PictureAccentList"/>
    <dgm:cxn modelId="{97DB17E4-AB4E-6047-818F-AC36D6A79137}" type="presParOf" srcId="{6F1528CB-4953-4889-9E1A-C9D3A1AB3E36}" destId="{7A63619F-FA0F-4B8B-B2DA-B44C1AE51034}" srcOrd="1" destOrd="0" presId="urn:microsoft.com/office/officeart/2008/layout/PictureAccentList"/>
    <dgm:cxn modelId="{783DD384-867A-9F4F-BB99-4666F287E8A7}" type="presParOf" srcId="{90B0C66E-078E-48C4-A3FB-AD5234661DE7}" destId="{8042381C-94EA-4854-9280-CD5E6A5F9811}" srcOrd="1" destOrd="0" presId="urn:microsoft.com/office/officeart/2008/layout/PictureAccentList"/>
    <dgm:cxn modelId="{DBB18E57-F7C1-A44A-B423-DB7C18437924}" type="presParOf" srcId="{8042381C-94EA-4854-9280-CD5E6A5F9811}" destId="{36C98E86-12A5-427C-B7A3-953EA7FB43CA}" srcOrd="0" destOrd="0" presId="urn:microsoft.com/office/officeart/2008/layout/PictureAccentList"/>
    <dgm:cxn modelId="{5E7366B1-5E81-9C4F-8C5E-B88F85D60F38}" type="presParOf" srcId="{8042381C-94EA-4854-9280-CD5E6A5F9811}" destId="{3662092A-AEC6-4B69-BF11-AC22743136A9}" srcOrd="1" destOrd="0" presId="urn:microsoft.com/office/officeart/2008/layout/Pictu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F1ACD43-A33A-47AE-8263-A6F7C75A897E}" type="doc">
      <dgm:prSet loTypeId="urn:microsoft.com/office/officeart/2009/3/layout/CircleRelationship" loCatId="relationship" qsTypeId="urn:microsoft.com/office/officeart/2005/8/quickstyle/simple1" qsCatId="simple" csTypeId="urn:microsoft.com/office/officeart/2005/8/colors/accent1_1" csCatId="accent1" phldr="1"/>
      <dgm:spPr/>
      <dgm:t>
        <a:bodyPr/>
        <a:lstStyle/>
        <a:p>
          <a:endParaRPr lang="es-ES"/>
        </a:p>
      </dgm:t>
    </dgm:pt>
    <dgm:pt modelId="{9C38CD27-9C72-413D-BD65-4B04D4526B6C}">
      <dgm:prSet phldrT="[Texto]" custT="1"/>
      <dgm:spPr/>
      <dgm:t>
        <a:bodyPr/>
        <a:lstStyle/>
        <a:p>
          <a:pPr algn="just"/>
          <a:r>
            <a:rPr lang="es-ES" sz="1800" dirty="0" smtClean="0"/>
            <a:t>Los materiales didácticos y elementos de enseñanza, responden a determinados </a:t>
          </a:r>
          <a:r>
            <a:rPr lang="es-ES" sz="1800" b="1" dirty="0" smtClean="0"/>
            <a:t>aprendizajes, conocimientos, habilidades y actitudes </a:t>
          </a:r>
          <a:r>
            <a:rPr lang="es-ES" sz="1800" dirty="0" smtClean="0"/>
            <a:t>considerando los </a:t>
          </a:r>
          <a:r>
            <a:rPr lang="es-ES" sz="1800" b="1" i="1" dirty="0" smtClean="0">
              <a:solidFill>
                <a:srgbClr val="C00000"/>
              </a:solidFill>
            </a:rPr>
            <a:t>objetivos generales de la educación parvularia </a:t>
          </a:r>
          <a:r>
            <a:rPr lang="es-ES" sz="1800" dirty="0" smtClean="0"/>
            <a:t>establecidos en el artículo 28 del decreto con fuerza de ley N° 2 de 2009, del Ministerio de Educación, ya sea de manera individual, grupal o colectiva, según nivel y/o cantidad de niños y niñas por grupo o curso.</a:t>
          </a:r>
          <a:endParaRPr lang="es-ES" sz="1800" dirty="0"/>
        </a:p>
      </dgm:t>
    </dgm:pt>
    <dgm:pt modelId="{B76B5942-5026-425F-A8FD-84C6055D84D2}" type="parTrans" cxnId="{03A1AF9C-DF40-4C32-8791-4C32D32D9AE7}">
      <dgm:prSet/>
      <dgm:spPr/>
      <dgm:t>
        <a:bodyPr/>
        <a:lstStyle/>
        <a:p>
          <a:endParaRPr lang="es-ES"/>
        </a:p>
      </dgm:t>
    </dgm:pt>
    <dgm:pt modelId="{9F34E1D1-470D-4C9D-A2CD-CE2D0D060FEB}" type="sibTrans" cxnId="{03A1AF9C-DF40-4C32-8791-4C32D32D9AE7}">
      <dgm:prSet/>
      <dgm:spPr/>
      <dgm:t>
        <a:bodyPr/>
        <a:lstStyle/>
        <a:p>
          <a:endParaRPr lang="es-ES"/>
        </a:p>
      </dgm:t>
    </dgm:pt>
    <dgm:pt modelId="{477BAD33-FBA5-4BD6-B33F-846C12FEBC50}" type="pres">
      <dgm:prSet presAssocID="{0F1ACD43-A33A-47AE-8263-A6F7C75A897E}" presName="Name0" presStyleCnt="0">
        <dgm:presLayoutVars>
          <dgm:chMax val="1"/>
          <dgm:chPref val="1"/>
        </dgm:presLayoutVars>
      </dgm:prSet>
      <dgm:spPr/>
      <dgm:t>
        <a:bodyPr/>
        <a:lstStyle/>
        <a:p>
          <a:endParaRPr lang="es-ES"/>
        </a:p>
      </dgm:t>
    </dgm:pt>
    <dgm:pt modelId="{BC3535B3-7FFC-4919-A003-CBEE3F9057C5}" type="pres">
      <dgm:prSet presAssocID="{9C38CD27-9C72-413D-BD65-4B04D4526B6C}" presName="Parent" presStyleLbl="node0" presStyleIdx="0" presStyleCnt="1" custScaleX="166341" custScaleY="116822" custLinFactNeighborX="-7922" custLinFactNeighborY="4">
        <dgm:presLayoutVars>
          <dgm:chMax val="5"/>
          <dgm:chPref val="5"/>
        </dgm:presLayoutVars>
      </dgm:prSet>
      <dgm:spPr/>
      <dgm:t>
        <a:bodyPr/>
        <a:lstStyle/>
        <a:p>
          <a:endParaRPr lang="es-ES"/>
        </a:p>
      </dgm:t>
    </dgm:pt>
    <dgm:pt modelId="{48E8CF0A-67AD-4A99-8AE5-A998B34A505E}" type="pres">
      <dgm:prSet presAssocID="{9C38CD27-9C72-413D-BD65-4B04D4526B6C}" presName="Accent1" presStyleLbl="node1" presStyleIdx="0" presStyleCnt="6" custLinFactX="242797" custLinFactNeighborX="300000" custLinFactNeighborY="-4957"/>
      <dgm:spPr/>
    </dgm:pt>
    <dgm:pt modelId="{45DA6505-5D2A-437B-9FC2-1125FC6B9821}" type="pres">
      <dgm:prSet presAssocID="{9C38CD27-9C72-413D-BD65-4B04D4526B6C}" presName="Accent2" presStyleLbl="node1" presStyleIdx="1" presStyleCnt="6"/>
      <dgm:spPr/>
    </dgm:pt>
    <dgm:pt modelId="{B02720FD-CF66-4F32-9F6E-D0D329A2AD5E}" type="pres">
      <dgm:prSet presAssocID="{9C38CD27-9C72-413D-BD65-4B04D4526B6C}" presName="Accent3" presStyleLbl="node1" presStyleIdx="2" presStyleCnt="6" custLinFactX="56768" custLinFactNeighborX="100000" custLinFactNeighborY="-30755"/>
      <dgm:spPr/>
    </dgm:pt>
    <dgm:pt modelId="{4DFF366D-AD56-4050-9641-76726130401A}" type="pres">
      <dgm:prSet presAssocID="{9C38CD27-9C72-413D-BD65-4B04D4526B6C}" presName="Accent4" presStyleLbl="node1" presStyleIdx="3" presStyleCnt="6"/>
      <dgm:spPr/>
    </dgm:pt>
    <dgm:pt modelId="{8B7866ED-FEFE-4B56-B9BF-96D565235786}" type="pres">
      <dgm:prSet presAssocID="{9C38CD27-9C72-413D-BD65-4B04D4526B6C}" presName="Accent5" presStyleLbl="node1" presStyleIdx="4" presStyleCnt="6" custLinFactX="-95004" custLinFactY="-100000" custLinFactNeighborX="-100000" custLinFactNeighborY="-116555"/>
      <dgm:spPr/>
    </dgm:pt>
    <dgm:pt modelId="{6526F945-36EA-4A98-A08F-CAB684542530}" type="pres">
      <dgm:prSet presAssocID="{9C38CD27-9C72-413D-BD65-4B04D4526B6C}" presName="Accent6" presStyleLbl="node1" presStyleIdx="5" presStyleCnt="6" custLinFactX="-300000" custLinFactNeighborX="-304411" custLinFactNeighborY="99403"/>
      <dgm:spPr/>
    </dgm:pt>
  </dgm:ptLst>
  <dgm:cxnLst>
    <dgm:cxn modelId="{03A1AF9C-DF40-4C32-8791-4C32D32D9AE7}" srcId="{0F1ACD43-A33A-47AE-8263-A6F7C75A897E}" destId="{9C38CD27-9C72-413D-BD65-4B04D4526B6C}" srcOrd="0" destOrd="0" parTransId="{B76B5942-5026-425F-A8FD-84C6055D84D2}" sibTransId="{9F34E1D1-470D-4C9D-A2CD-CE2D0D060FEB}"/>
    <dgm:cxn modelId="{366C98B2-09F4-4946-9FEC-D1CFF3B537E2}" type="presOf" srcId="{0F1ACD43-A33A-47AE-8263-A6F7C75A897E}" destId="{477BAD33-FBA5-4BD6-B33F-846C12FEBC50}" srcOrd="0" destOrd="0" presId="urn:microsoft.com/office/officeart/2009/3/layout/CircleRelationship"/>
    <dgm:cxn modelId="{2C1D0D53-CC50-814A-BDB1-455DF1043FAE}" type="presOf" srcId="{9C38CD27-9C72-413D-BD65-4B04D4526B6C}" destId="{BC3535B3-7FFC-4919-A003-CBEE3F9057C5}" srcOrd="0" destOrd="0" presId="urn:microsoft.com/office/officeart/2009/3/layout/CircleRelationship"/>
    <dgm:cxn modelId="{6DF63CF9-DF23-CF43-AF93-F73B5A72D1BD}" type="presParOf" srcId="{477BAD33-FBA5-4BD6-B33F-846C12FEBC50}" destId="{BC3535B3-7FFC-4919-A003-CBEE3F9057C5}" srcOrd="0" destOrd="0" presId="urn:microsoft.com/office/officeart/2009/3/layout/CircleRelationship"/>
    <dgm:cxn modelId="{C094C099-5C3A-B047-8AC2-AB398DC187CE}" type="presParOf" srcId="{477BAD33-FBA5-4BD6-B33F-846C12FEBC50}" destId="{48E8CF0A-67AD-4A99-8AE5-A998B34A505E}" srcOrd="1" destOrd="0" presId="urn:microsoft.com/office/officeart/2009/3/layout/CircleRelationship"/>
    <dgm:cxn modelId="{DC59BBB4-7713-F841-8F61-E5D4627D5E24}" type="presParOf" srcId="{477BAD33-FBA5-4BD6-B33F-846C12FEBC50}" destId="{45DA6505-5D2A-437B-9FC2-1125FC6B9821}" srcOrd="2" destOrd="0" presId="urn:microsoft.com/office/officeart/2009/3/layout/CircleRelationship"/>
    <dgm:cxn modelId="{E7B57899-9424-0943-A510-F981A14AA93C}" type="presParOf" srcId="{477BAD33-FBA5-4BD6-B33F-846C12FEBC50}" destId="{B02720FD-CF66-4F32-9F6E-D0D329A2AD5E}" srcOrd="3" destOrd="0" presId="urn:microsoft.com/office/officeart/2009/3/layout/CircleRelationship"/>
    <dgm:cxn modelId="{AF4C9F02-C7EA-C747-9D1F-FDC2C80EC6A2}" type="presParOf" srcId="{477BAD33-FBA5-4BD6-B33F-846C12FEBC50}" destId="{4DFF366D-AD56-4050-9641-76726130401A}" srcOrd="4" destOrd="0" presId="urn:microsoft.com/office/officeart/2009/3/layout/CircleRelationship"/>
    <dgm:cxn modelId="{DAA8B3C1-698B-BA44-A634-8D7FF4117043}" type="presParOf" srcId="{477BAD33-FBA5-4BD6-B33F-846C12FEBC50}" destId="{8B7866ED-FEFE-4B56-B9BF-96D565235786}" srcOrd="5" destOrd="0" presId="urn:microsoft.com/office/officeart/2009/3/layout/CircleRelationship"/>
    <dgm:cxn modelId="{6581B568-F89E-B64B-840A-20EB56FBC61E}" type="presParOf" srcId="{477BAD33-FBA5-4BD6-B33F-846C12FEBC50}" destId="{6526F945-36EA-4A98-A08F-CAB684542530}" srcOrd="6" destOrd="0" presId="urn:microsoft.com/office/officeart/2009/3/layout/CircleRelationship"/>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6F57E5-F662-44EF-8209-7805E8D7FA4B}" type="doc">
      <dgm:prSet loTypeId="urn:microsoft.com/office/officeart/2008/layout/PictureStrips" loCatId="list" qsTypeId="urn:microsoft.com/office/officeart/2005/8/quickstyle/simple1" qsCatId="simple" csTypeId="urn:microsoft.com/office/officeart/2005/8/colors/accent1_1" csCatId="accent1" phldr="1"/>
      <dgm:spPr/>
      <dgm:t>
        <a:bodyPr/>
        <a:lstStyle/>
        <a:p>
          <a:endParaRPr lang="es-ES"/>
        </a:p>
      </dgm:t>
    </dgm:pt>
    <dgm:pt modelId="{F9DE0405-E4B8-467E-B416-2BE3FB55146B}">
      <dgm:prSet phldrT="[Texto]" custT="1"/>
      <dgm:spPr/>
      <dgm:t>
        <a:bodyPr/>
        <a:lstStyle/>
        <a:p>
          <a:r>
            <a:rPr lang="es-ES" sz="1800" b="1" dirty="0" smtClean="0"/>
            <a:t>Materiales según niveles</a:t>
          </a:r>
          <a:endParaRPr lang="es-ES" sz="1800" b="1" dirty="0"/>
        </a:p>
      </dgm:t>
    </dgm:pt>
    <dgm:pt modelId="{A16B7963-2EBA-49F0-9974-F89A73B3709B}" type="parTrans" cxnId="{FE90168E-C0E1-40BA-B1FD-C96D9D0B6997}">
      <dgm:prSet/>
      <dgm:spPr/>
      <dgm:t>
        <a:bodyPr/>
        <a:lstStyle/>
        <a:p>
          <a:endParaRPr lang="es-ES"/>
        </a:p>
      </dgm:t>
    </dgm:pt>
    <dgm:pt modelId="{938257C3-D996-449B-B549-AFA25686A45E}" type="sibTrans" cxnId="{FE90168E-C0E1-40BA-B1FD-C96D9D0B6997}">
      <dgm:prSet/>
      <dgm:spPr/>
      <dgm:t>
        <a:bodyPr/>
        <a:lstStyle/>
        <a:p>
          <a:endParaRPr lang="es-ES"/>
        </a:p>
      </dgm:t>
    </dgm:pt>
    <dgm:pt modelId="{9B038991-05B8-4038-8615-B654CB13900E}">
      <dgm:prSet phldrT="[Texto]" custT="1"/>
      <dgm:spPr/>
      <dgm:t>
        <a:bodyPr/>
        <a:lstStyle/>
        <a:p>
          <a:r>
            <a:rPr lang="es-ES" sz="1800" dirty="0" smtClean="0"/>
            <a:t>Dimensiones: Motricidad/Autonomía, Lenguajes artísticos / Identidad, Lenguaje Verbal, Iniciación a la Ciencia (Natural y Social), e Iniciación a las Matemáticas.</a:t>
          </a:r>
          <a:endParaRPr lang="es-ES" sz="1800" dirty="0"/>
        </a:p>
      </dgm:t>
    </dgm:pt>
    <dgm:pt modelId="{900183C8-62CA-49FF-929B-065D59464666}" type="parTrans" cxnId="{641EA0F5-C5AB-4091-93CD-4CDF989F8906}">
      <dgm:prSet/>
      <dgm:spPr/>
      <dgm:t>
        <a:bodyPr/>
        <a:lstStyle/>
        <a:p>
          <a:endParaRPr lang="es-ES"/>
        </a:p>
      </dgm:t>
    </dgm:pt>
    <dgm:pt modelId="{26AC15E2-CC59-49A6-B313-90BBE33B841B}" type="sibTrans" cxnId="{641EA0F5-C5AB-4091-93CD-4CDF989F8906}">
      <dgm:prSet/>
      <dgm:spPr/>
      <dgm:t>
        <a:bodyPr/>
        <a:lstStyle/>
        <a:p>
          <a:endParaRPr lang="es-ES"/>
        </a:p>
      </dgm:t>
    </dgm:pt>
    <dgm:pt modelId="{9DC8EE14-C567-4BA8-BE1F-16319CF3AD30}">
      <dgm:prSet phldrT="[Texto]"/>
      <dgm:spPr/>
      <dgm:t>
        <a:bodyPr/>
        <a:lstStyle/>
        <a:p>
          <a:r>
            <a:rPr lang="es-ES" sz="2100" b="1" dirty="0" smtClean="0"/>
            <a:t>Elementos de enseñanza</a:t>
          </a:r>
          <a:endParaRPr lang="es-ES" sz="2100" b="1" dirty="0"/>
        </a:p>
      </dgm:t>
    </dgm:pt>
    <dgm:pt modelId="{6F42EDED-5A4B-42F4-811F-1DEE7522921C}" type="parTrans" cxnId="{51EC84EE-1C41-4628-ACD6-FBEF8C9BF282}">
      <dgm:prSet/>
      <dgm:spPr/>
      <dgm:t>
        <a:bodyPr/>
        <a:lstStyle/>
        <a:p>
          <a:endParaRPr lang="es-ES"/>
        </a:p>
      </dgm:t>
    </dgm:pt>
    <dgm:pt modelId="{E05993DA-6CA4-4C78-A199-3C1E874CA948}" type="sibTrans" cxnId="{51EC84EE-1C41-4628-ACD6-FBEF8C9BF282}">
      <dgm:prSet/>
      <dgm:spPr/>
      <dgm:t>
        <a:bodyPr/>
        <a:lstStyle/>
        <a:p>
          <a:endParaRPr lang="es-ES"/>
        </a:p>
      </dgm:t>
    </dgm:pt>
    <dgm:pt modelId="{AA7F6F6E-FD8A-446C-A414-F36C4F7E3B69}">
      <dgm:prSet phldrT="[Texto]" custT="1"/>
      <dgm:spPr/>
      <dgm:t>
        <a:bodyPr/>
        <a:lstStyle/>
        <a:p>
          <a:r>
            <a:rPr lang="es-ES" sz="1600" b="1" dirty="0" smtClean="0">
              <a:solidFill>
                <a:srgbClr val="C00000"/>
              </a:solidFill>
            </a:rPr>
            <a:t>Biblioteca de aula</a:t>
          </a:r>
          <a:r>
            <a:rPr lang="es-ES" sz="1600" dirty="0" smtClean="0"/>
            <a:t>: con al menos 10 ejemplares distintos.</a:t>
          </a:r>
          <a:endParaRPr lang="es-ES" sz="1600" dirty="0"/>
        </a:p>
      </dgm:t>
    </dgm:pt>
    <dgm:pt modelId="{658A9ED3-85D6-40A1-9E22-9FF524E6F430}" type="parTrans" cxnId="{AEBE2D94-784E-4F66-BB00-5D89A68DEABB}">
      <dgm:prSet/>
      <dgm:spPr/>
      <dgm:t>
        <a:bodyPr/>
        <a:lstStyle/>
        <a:p>
          <a:endParaRPr lang="es-ES"/>
        </a:p>
      </dgm:t>
    </dgm:pt>
    <dgm:pt modelId="{F7E35FBB-7490-408E-A71D-8C74724C9461}" type="sibTrans" cxnId="{AEBE2D94-784E-4F66-BB00-5D89A68DEABB}">
      <dgm:prSet/>
      <dgm:spPr/>
      <dgm:t>
        <a:bodyPr/>
        <a:lstStyle/>
        <a:p>
          <a:endParaRPr lang="es-ES"/>
        </a:p>
      </dgm:t>
    </dgm:pt>
    <dgm:pt modelId="{C36908CC-A749-4B13-87A6-D9D3B497A135}">
      <dgm:prSet phldrT="[Texto]" custT="1"/>
      <dgm:spPr/>
      <dgm:t>
        <a:bodyPr/>
        <a:lstStyle/>
        <a:p>
          <a:r>
            <a:rPr lang="es-ES" sz="1600" b="1" dirty="0" smtClean="0">
              <a:solidFill>
                <a:srgbClr val="C00000"/>
              </a:solidFill>
            </a:rPr>
            <a:t>Equipo reproductor o amplificador de sonidos</a:t>
          </a:r>
          <a:r>
            <a:rPr lang="es-ES" sz="1600" dirty="0" smtClean="0"/>
            <a:t>: al menos 1 por establecimiento.</a:t>
          </a:r>
          <a:endParaRPr lang="es-ES" sz="1600" dirty="0"/>
        </a:p>
      </dgm:t>
    </dgm:pt>
    <dgm:pt modelId="{8A9B2FF8-A1CB-47E4-94BA-885AC72000F6}" type="parTrans" cxnId="{57FA52A1-4F86-49B2-85EB-624DFC636AA1}">
      <dgm:prSet/>
      <dgm:spPr/>
      <dgm:t>
        <a:bodyPr/>
        <a:lstStyle/>
        <a:p>
          <a:endParaRPr lang="es-ES"/>
        </a:p>
      </dgm:t>
    </dgm:pt>
    <dgm:pt modelId="{2F707D46-DA65-46B8-84D1-C7ADC3DBA270}" type="sibTrans" cxnId="{57FA52A1-4F86-49B2-85EB-624DFC636AA1}">
      <dgm:prSet/>
      <dgm:spPr/>
      <dgm:t>
        <a:bodyPr/>
        <a:lstStyle/>
        <a:p>
          <a:endParaRPr lang="es-ES"/>
        </a:p>
      </dgm:t>
    </dgm:pt>
    <dgm:pt modelId="{4E103C90-28FB-4B34-BC3E-B23D8AC89B80}">
      <dgm:prSet phldrT="[Texto]" custT="1"/>
      <dgm:spPr/>
      <dgm:t>
        <a:bodyPr/>
        <a:lstStyle/>
        <a:p>
          <a:r>
            <a:rPr lang="es-ES" sz="1600" b="1" dirty="0" smtClean="0">
              <a:solidFill>
                <a:srgbClr val="C00000"/>
              </a:solidFill>
            </a:rPr>
            <a:t>Computador móvil</a:t>
          </a:r>
          <a:r>
            <a:rPr lang="es-ES" sz="1600" dirty="0" smtClean="0"/>
            <a:t>: 1 x 50 párvulos (Niveles Transición)</a:t>
          </a:r>
          <a:endParaRPr lang="es-ES" sz="1600" dirty="0"/>
        </a:p>
      </dgm:t>
    </dgm:pt>
    <dgm:pt modelId="{35B2555F-96F8-4C17-8F65-D27821882640}" type="parTrans" cxnId="{23C92625-770C-4A42-AFDA-E6A3858C122B}">
      <dgm:prSet/>
      <dgm:spPr/>
      <dgm:t>
        <a:bodyPr/>
        <a:lstStyle/>
        <a:p>
          <a:endParaRPr lang="es-ES"/>
        </a:p>
      </dgm:t>
    </dgm:pt>
    <dgm:pt modelId="{812ABCCD-5495-4736-A8F1-CBAB22A41A91}" type="sibTrans" cxnId="{23C92625-770C-4A42-AFDA-E6A3858C122B}">
      <dgm:prSet/>
      <dgm:spPr/>
      <dgm:t>
        <a:bodyPr/>
        <a:lstStyle/>
        <a:p>
          <a:endParaRPr lang="es-ES"/>
        </a:p>
      </dgm:t>
    </dgm:pt>
    <dgm:pt modelId="{4244BF3D-9CFA-4095-8782-9245E40A4D57}">
      <dgm:prSet phldrT="[Texto]" custT="1"/>
      <dgm:spPr/>
      <dgm:t>
        <a:bodyPr/>
        <a:lstStyle/>
        <a:p>
          <a:r>
            <a:rPr lang="es-ES" sz="1600" b="1" dirty="0" smtClean="0">
              <a:solidFill>
                <a:srgbClr val="C00000"/>
              </a:solidFill>
            </a:rPr>
            <a:t>Multicopiadora</a:t>
          </a:r>
          <a:r>
            <a:rPr lang="es-ES" sz="1600" dirty="0" smtClean="0"/>
            <a:t>: 1 por establecimiento</a:t>
          </a:r>
          <a:endParaRPr lang="es-ES" sz="1600" dirty="0"/>
        </a:p>
      </dgm:t>
    </dgm:pt>
    <dgm:pt modelId="{936D117E-3624-4ABA-9B0A-0E772E04D61C}" type="parTrans" cxnId="{06BDD0BA-BD3B-485E-882D-AB872A051B61}">
      <dgm:prSet/>
      <dgm:spPr/>
      <dgm:t>
        <a:bodyPr/>
        <a:lstStyle/>
        <a:p>
          <a:endParaRPr lang="es-ES"/>
        </a:p>
      </dgm:t>
    </dgm:pt>
    <dgm:pt modelId="{049BB065-3363-4B32-8C8D-ACB9678EA643}" type="sibTrans" cxnId="{06BDD0BA-BD3B-485E-882D-AB872A051B61}">
      <dgm:prSet/>
      <dgm:spPr/>
      <dgm:t>
        <a:bodyPr/>
        <a:lstStyle/>
        <a:p>
          <a:endParaRPr lang="es-ES"/>
        </a:p>
      </dgm:t>
    </dgm:pt>
    <dgm:pt modelId="{53459974-FC62-4763-8848-7CAC8E92208D}" type="pres">
      <dgm:prSet presAssocID="{CE6F57E5-F662-44EF-8209-7805E8D7FA4B}" presName="Name0" presStyleCnt="0">
        <dgm:presLayoutVars>
          <dgm:dir/>
          <dgm:resizeHandles val="exact"/>
        </dgm:presLayoutVars>
      </dgm:prSet>
      <dgm:spPr/>
      <dgm:t>
        <a:bodyPr/>
        <a:lstStyle/>
        <a:p>
          <a:endParaRPr lang="es-ES"/>
        </a:p>
      </dgm:t>
    </dgm:pt>
    <dgm:pt modelId="{7F7B93CD-AEB5-45B3-8B87-A46AAD5D35DB}" type="pres">
      <dgm:prSet presAssocID="{F9DE0405-E4B8-467E-B416-2BE3FB55146B}" presName="composite" presStyleCnt="0"/>
      <dgm:spPr/>
    </dgm:pt>
    <dgm:pt modelId="{3FECF4E8-F835-4F0F-8D09-4FD7B5B2F275}" type="pres">
      <dgm:prSet presAssocID="{F9DE0405-E4B8-467E-B416-2BE3FB55146B}" presName="rect1" presStyleLbl="trAlignAcc1" presStyleIdx="0" presStyleCnt="2">
        <dgm:presLayoutVars>
          <dgm:bulletEnabled val="1"/>
        </dgm:presLayoutVars>
      </dgm:prSet>
      <dgm:spPr/>
      <dgm:t>
        <a:bodyPr/>
        <a:lstStyle/>
        <a:p>
          <a:endParaRPr lang="es-ES"/>
        </a:p>
      </dgm:t>
    </dgm:pt>
    <dgm:pt modelId="{4C08B0BA-57D4-442E-9447-9990AB2B39D8}" type="pres">
      <dgm:prSet presAssocID="{F9DE0405-E4B8-467E-B416-2BE3FB55146B}"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62000" r="-62000"/>
          </a:stretch>
        </a:blipFill>
      </dgm:spPr>
    </dgm:pt>
    <dgm:pt modelId="{1EE65B80-C1A1-4CA2-BBDF-DEEDF9C582D7}" type="pres">
      <dgm:prSet presAssocID="{938257C3-D996-449B-B549-AFA25686A45E}" presName="sibTrans" presStyleCnt="0"/>
      <dgm:spPr/>
    </dgm:pt>
    <dgm:pt modelId="{EC5CCF85-925E-4669-AD35-0B9497B941D2}" type="pres">
      <dgm:prSet presAssocID="{9DC8EE14-C567-4BA8-BE1F-16319CF3AD30}" presName="composite" presStyleCnt="0"/>
      <dgm:spPr/>
    </dgm:pt>
    <dgm:pt modelId="{14821EA7-27E6-456F-A9A0-B35D5485AD40}" type="pres">
      <dgm:prSet presAssocID="{9DC8EE14-C567-4BA8-BE1F-16319CF3AD30}" presName="rect1" presStyleLbl="trAlignAcc1" presStyleIdx="1" presStyleCnt="2">
        <dgm:presLayoutVars>
          <dgm:bulletEnabled val="1"/>
        </dgm:presLayoutVars>
      </dgm:prSet>
      <dgm:spPr/>
      <dgm:t>
        <a:bodyPr/>
        <a:lstStyle/>
        <a:p>
          <a:endParaRPr lang="es-ES"/>
        </a:p>
      </dgm:t>
    </dgm:pt>
    <dgm:pt modelId="{EDC72866-E356-4352-893A-F38235EA3C06}" type="pres">
      <dgm:prSet presAssocID="{9DC8EE14-C567-4BA8-BE1F-16319CF3AD30}"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44000" r="-44000"/>
          </a:stretch>
        </a:blipFill>
      </dgm:spPr>
    </dgm:pt>
  </dgm:ptLst>
  <dgm:cxnLst>
    <dgm:cxn modelId="{23C92625-770C-4A42-AFDA-E6A3858C122B}" srcId="{9DC8EE14-C567-4BA8-BE1F-16319CF3AD30}" destId="{4E103C90-28FB-4B34-BC3E-B23D8AC89B80}" srcOrd="2" destOrd="0" parTransId="{35B2555F-96F8-4C17-8F65-D27821882640}" sibTransId="{812ABCCD-5495-4736-A8F1-CBAB22A41A91}"/>
    <dgm:cxn modelId="{FE90168E-C0E1-40BA-B1FD-C96D9D0B6997}" srcId="{CE6F57E5-F662-44EF-8209-7805E8D7FA4B}" destId="{F9DE0405-E4B8-467E-B416-2BE3FB55146B}" srcOrd="0" destOrd="0" parTransId="{A16B7963-2EBA-49F0-9974-F89A73B3709B}" sibTransId="{938257C3-D996-449B-B549-AFA25686A45E}"/>
    <dgm:cxn modelId="{641EA0F5-C5AB-4091-93CD-4CDF989F8906}" srcId="{F9DE0405-E4B8-467E-B416-2BE3FB55146B}" destId="{9B038991-05B8-4038-8615-B654CB13900E}" srcOrd="0" destOrd="0" parTransId="{900183C8-62CA-49FF-929B-065D59464666}" sibTransId="{26AC15E2-CC59-49A6-B313-90BBE33B841B}"/>
    <dgm:cxn modelId="{51EC84EE-1C41-4628-ACD6-FBEF8C9BF282}" srcId="{CE6F57E5-F662-44EF-8209-7805E8D7FA4B}" destId="{9DC8EE14-C567-4BA8-BE1F-16319CF3AD30}" srcOrd="1" destOrd="0" parTransId="{6F42EDED-5A4B-42F4-811F-1DEE7522921C}" sibTransId="{E05993DA-6CA4-4C78-A199-3C1E874CA948}"/>
    <dgm:cxn modelId="{12CAF0D6-BF1D-4D96-B422-152AE120DBBC}" type="presOf" srcId="{C36908CC-A749-4B13-87A6-D9D3B497A135}" destId="{14821EA7-27E6-456F-A9A0-B35D5485AD40}" srcOrd="0" destOrd="2" presId="urn:microsoft.com/office/officeart/2008/layout/PictureStrips"/>
    <dgm:cxn modelId="{E4F6022A-6A6F-4C72-ADB5-060C830AE74A}" type="presOf" srcId="{AA7F6F6E-FD8A-446C-A414-F36C4F7E3B69}" destId="{14821EA7-27E6-456F-A9A0-B35D5485AD40}" srcOrd="0" destOrd="1" presId="urn:microsoft.com/office/officeart/2008/layout/PictureStrips"/>
    <dgm:cxn modelId="{5506676A-45FC-4E87-8412-B14CFC12274C}" type="presOf" srcId="{CE6F57E5-F662-44EF-8209-7805E8D7FA4B}" destId="{53459974-FC62-4763-8848-7CAC8E92208D}" srcOrd="0" destOrd="0" presId="urn:microsoft.com/office/officeart/2008/layout/PictureStrips"/>
    <dgm:cxn modelId="{06BDD0BA-BD3B-485E-882D-AB872A051B61}" srcId="{9DC8EE14-C567-4BA8-BE1F-16319CF3AD30}" destId="{4244BF3D-9CFA-4095-8782-9245E40A4D57}" srcOrd="3" destOrd="0" parTransId="{936D117E-3624-4ABA-9B0A-0E772E04D61C}" sibTransId="{049BB065-3363-4B32-8C8D-ACB9678EA643}"/>
    <dgm:cxn modelId="{006BC77E-208B-4944-95F5-6712AE19BF9E}" type="presOf" srcId="{9DC8EE14-C567-4BA8-BE1F-16319CF3AD30}" destId="{14821EA7-27E6-456F-A9A0-B35D5485AD40}" srcOrd="0" destOrd="0" presId="urn:microsoft.com/office/officeart/2008/layout/PictureStrips"/>
    <dgm:cxn modelId="{57FA52A1-4F86-49B2-85EB-624DFC636AA1}" srcId="{9DC8EE14-C567-4BA8-BE1F-16319CF3AD30}" destId="{C36908CC-A749-4B13-87A6-D9D3B497A135}" srcOrd="1" destOrd="0" parTransId="{8A9B2FF8-A1CB-47E4-94BA-885AC72000F6}" sibTransId="{2F707D46-DA65-46B8-84D1-C7ADC3DBA270}"/>
    <dgm:cxn modelId="{358BEB99-CFC4-4C72-A77F-28BF23C05151}" type="presOf" srcId="{9B038991-05B8-4038-8615-B654CB13900E}" destId="{3FECF4E8-F835-4F0F-8D09-4FD7B5B2F275}" srcOrd="0" destOrd="1" presId="urn:microsoft.com/office/officeart/2008/layout/PictureStrips"/>
    <dgm:cxn modelId="{1B731357-D57D-4470-9CCD-5FCD469589D9}" type="presOf" srcId="{4E103C90-28FB-4B34-BC3E-B23D8AC89B80}" destId="{14821EA7-27E6-456F-A9A0-B35D5485AD40}" srcOrd="0" destOrd="3" presId="urn:microsoft.com/office/officeart/2008/layout/PictureStrips"/>
    <dgm:cxn modelId="{2D1DAB75-829A-4E8A-ACAA-B9E8889048B9}" type="presOf" srcId="{F9DE0405-E4B8-467E-B416-2BE3FB55146B}" destId="{3FECF4E8-F835-4F0F-8D09-4FD7B5B2F275}" srcOrd="0" destOrd="0" presId="urn:microsoft.com/office/officeart/2008/layout/PictureStrips"/>
    <dgm:cxn modelId="{5539E4CF-15C9-4E41-A539-E13328E17D60}" type="presOf" srcId="{4244BF3D-9CFA-4095-8782-9245E40A4D57}" destId="{14821EA7-27E6-456F-A9A0-B35D5485AD40}" srcOrd="0" destOrd="4" presId="urn:microsoft.com/office/officeart/2008/layout/PictureStrips"/>
    <dgm:cxn modelId="{AEBE2D94-784E-4F66-BB00-5D89A68DEABB}" srcId="{9DC8EE14-C567-4BA8-BE1F-16319CF3AD30}" destId="{AA7F6F6E-FD8A-446C-A414-F36C4F7E3B69}" srcOrd="0" destOrd="0" parTransId="{658A9ED3-85D6-40A1-9E22-9FF524E6F430}" sibTransId="{F7E35FBB-7490-408E-A71D-8C74724C9461}"/>
    <dgm:cxn modelId="{E161D1A8-A0BE-4B41-864D-D97794854802}" type="presParOf" srcId="{53459974-FC62-4763-8848-7CAC8E92208D}" destId="{7F7B93CD-AEB5-45B3-8B87-A46AAD5D35DB}" srcOrd="0" destOrd="0" presId="urn:microsoft.com/office/officeart/2008/layout/PictureStrips"/>
    <dgm:cxn modelId="{23A7C683-554C-4D8C-84CF-20EA34A4D94B}" type="presParOf" srcId="{7F7B93CD-AEB5-45B3-8B87-A46AAD5D35DB}" destId="{3FECF4E8-F835-4F0F-8D09-4FD7B5B2F275}" srcOrd="0" destOrd="0" presId="urn:microsoft.com/office/officeart/2008/layout/PictureStrips"/>
    <dgm:cxn modelId="{0ACFD44E-31A7-4F9E-B296-2816D2B9E386}" type="presParOf" srcId="{7F7B93CD-AEB5-45B3-8B87-A46AAD5D35DB}" destId="{4C08B0BA-57D4-442E-9447-9990AB2B39D8}" srcOrd="1" destOrd="0" presId="urn:microsoft.com/office/officeart/2008/layout/PictureStrips"/>
    <dgm:cxn modelId="{B1DEB82C-EC28-4EA6-B70C-98DE5C5664E2}" type="presParOf" srcId="{53459974-FC62-4763-8848-7CAC8E92208D}" destId="{1EE65B80-C1A1-4CA2-BBDF-DEEDF9C582D7}" srcOrd="1" destOrd="0" presId="urn:microsoft.com/office/officeart/2008/layout/PictureStrips"/>
    <dgm:cxn modelId="{13A1ED0D-C960-4665-9DA4-15EACBFE0B69}" type="presParOf" srcId="{53459974-FC62-4763-8848-7CAC8E92208D}" destId="{EC5CCF85-925E-4669-AD35-0B9497B941D2}" srcOrd="2" destOrd="0" presId="urn:microsoft.com/office/officeart/2008/layout/PictureStrips"/>
    <dgm:cxn modelId="{5C66C7CA-6431-4F09-8E84-A58E73388516}" type="presParOf" srcId="{EC5CCF85-925E-4669-AD35-0B9497B941D2}" destId="{14821EA7-27E6-456F-A9A0-B35D5485AD40}" srcOrd="0" destOrd="0" presId="urn:microsoft.com/office/officeart/2008/layout/PictureStrips"/>
    <dgm:cxn modelId="{E316C281-2E76-47AF-B953-A8358AC13853}" type="presParOf" srcId="{EC5CCF85-925E-4669-AD35-0B9497B941D2}" destId="{EDC72866-E356-4352-893A-F38235EA3C06}"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103A7E7-E9B5-4652-A149-F5DE3E5363E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0F9DD0DD-8D38-431C-A7D7-A7077305139C}">
      <dgm:prSet phldrT="[Texto]" custT="1"/>
      <dgm:spPr/>
      <dgm:t>
        <a:bodyPr/>
        <a:lstStyle/>
        <a:p>
          <a:r>
            <a:rPr lang="es-ES" sz="2400" dirty="0" smtClean="0"/>
            <a:t>Local Art. 13</a:t>
          </a:r>
          <a:endParaRPr lang="es-ES" sz="2400" dirty="0"/>
        </a:p>
      </dgm:t>
    </dgm:pt>
    <dgm:pt modelId="{104E94DC-F5AC-4868-B2A5-E24135ED42E7}" type="parTrans" cxnId="{54B4BDF3-00EF-4971-9427-AB3144ED2553}">
      <dgm:prSet/>
      <dgm:spPr/>
      <dgm:t>
        <a:bodyPr/>
        <a:lstStyle/>
        <a:p>
          <a:endParaRPr lang="es-ES"/>
        </a:p>
      </dgm:t>
    </dgm:pt>
    <dgm:pt modelId="{7CD28EB5-373F-4894-A931-7A90F975DA2F}" type="sibTrans" cxnId="{54B4BDF3-00EF-4971-9427-AB3144ED2553}">
      <dgm:prSet/>
      <dgm:spPr/>
      <dgm:t>
        <a:bodyPr/>
        <a:lstStyle/>
        <a:p>
          <a:endParaRPr lang="es-ES"/>
        </a:p>
      </dgm:t>
    </dgm:pt>
    <dgm:pt modelId="{7D3E6A70-CE91-4841-BB89-CFBE23895905}">
      <dgm:prSet phldrT="[Texto]" custT="1"/>
      <dgm:spPr/>
      <dgm:t>
        <a:bodyPr/>
        <a:lstStyle/>
        <a:p>
          <a:pPr algn="just"/>
          <a:r>
            <a:rPr lang="es-ES" sz="2000" dirty="0" smtClean="0">
              <a:solidFill>
                <a:srgbClr val="C00000"/>
              </a:solidFill>
            </a:rPr>
            <a:t>Condiciones sanitarias y ambientales de general aplicación</a:t>
          </a:r>
          <a:endParaRPr lang="es-ES" sz="2000" dirty="0">
            <a:solidFill>
              <a:srgbClr val="C00000"/>
            </a:solidFill>
          </a:endParaRPr>
        </a:p>
      </dgm:t>
    </dgm:pt>
    <dgm:pt modelId="{F431FC58-B256-4A8B-A6BC-2534E313BBE3}" type="parTrans" cxnId="{7916EBB8-0F51-416F-BFED-A46EB77563E0}">
      <dgm:prSet/>
      <dgm:spPr/>
      <dgm:t>
        <a:bodyPr/>
        <a:lstStyle/>
        <a:p>
          <a:endParaRPr lang="es-ES"/>
        </a:p>
      </dgm:t>
    </dgm:pt>
    <dgm:pt modelId="{BD00646C-AD2C-4461-8D28-19D65184AD09}" type="sibTrans" cxnId="{7916EBB8-0F51-416F-BFED-A46EB77563E0}">
      <dgm:prSet/>
      <dgm:spPr/>
      <dgm:t>
        <a:bodyPr/>
        <a:lstStyle/>
        <a:p>
          <a:endParaRPr lang="es-ES"/>
        </a:p>
      </dgm:t>
    </dgm:pt>
    <dgm:pt modelId="{A1B11C42-EFFC-418E-8272-EB58F3B16D1D}">
      <dgm:prSet phldrT="[Texto]" custT="1"/>
      <dgm:spPr/>
      <dgm:t>
        <a:bodyPr/>
        <a:lstStyle/>
        <a:p>
          <a:pPr algn="just"/>
          <a:r>
            <a:rPr lang="es-ES" sz="2000" u="sng" dirty="0" smtClean="0"/>
            <a:t>Inmueble</a:t>
          </a:r>
          <a:r>
            <a:rPr lang="es-ES" sz="2000" dirty="0" smtClean="0"/>
            <a:t> de propiedad del sostenedor: copia autorizada de inscripción de dominio con certificación de vigencia extendido por el Conservador de Bienes Raíces.</a:t>
          </a:r>
          <a:endParaRPr lang="es-ES" sz="2000" dirty="0"/>
        </a:p>
      </dgm:t>
    </dgm:pt>
    <dgm:pt modelId="{9A55A63D-ACC7-4BCF-8B80-F4AA032969F6}" type="parTrans" cxnId="{343C7FF5-E5B3-458E-B831-1838EF764AFA}">
      <dgm:prSet/>
      <dgm:spPr/>
      <dgm:t>
        <a:bodyPr/>
        <a:lstStyle/>
        <a:p>
          <a:endParaRPr lang="es-ES"/>
        </a:p>
      </dgm:t>
    </dgm:pt>
    <dgm:pt modelId="{C6424997-690A-4484-9820-A09AAAD9C26A}" type="sibTrans" cxnId="{343C7FF5-E5B3-458E-B831-1838EF764AFA}">
      <dgm:prSet/>
      <dgm:spPr/>
      <dgm:t>
        <a:bodyPr/>
        <a:lstStyle/>
        <a:p>
          <a:endParaRPr lang="es-ES"/>
        </a:p>
      </dgm:t>
    </dgm:pt>
    <dgm:pt modelId="{868F2404-DF9E-4D99-AE6E-F0ACBB30EC75}">
      <dgm:prSet phldrT="[Texto]" custT="1"/>
      <dgm:spPr/>
      <dgm:t>
        <a:bodyPr/>
        <a:lstStyle/>
        <a:p>
          <a:pPr algn="just"/>
          <a:r>
            <a:rPr lang="es-ES" sz="2000" dirty="0" smtClean="0"/>
            <a:t>Ordenanza general de urbanismo y construcción: Recepción e informe y resolución sanitaria.</a:t>
          </a:r>
          <a:endParaRPr lang="es-ES" sz="2000" dirty="0"/>
        </a:p>
      </dgm:t>
    </dgm:pt>
    <dgm:pt modelId="{AB38A023-3C84-41D9-A559-EB1DBEE7D39D}" type="parTrans" cxnId="{0CDBCE86-13D0-413B-B566-AF4937724209}">
      <dgm:prSet/>
      <dgm:spPr/>
      <dgm:t>
        <a:bodyPr/>
        <a:lstStyle/>
        <a:p>
          <a:endParaRPr lang="es-ES"/>
        </a:p>
      </dgm:t>
    </dgm:pt>
    <dgm:pt modelId="{AEE712EC-8BA4-45CD-83EF-9E366ACB5692}" type="sibTrans" cxnId="{0CDBCE86-13D0-413B-B566-AF4937724209}">
      <dgm:prSet/>
      <dgm:spPr/>
      <dgm:t>
        <a:bodyPr/>
        <a:lstStyle/>
        <a:p>
          <a:endParaRPr lang="es-ES"/>
        </a:p>
      </dgm:t>
    </dgm:pt>
    <dgm:pt modelId="{FD85235A-8A95-49EC-AF3C-ED89AD8FB397}">
      <dgm:prSet phldrT="[Texto]" custT="1"/>
      <dgm:spPr/>
      <dgm:t>
        <a:bodyPr/>
        <a:lstStyle/>
        <a:p>
          <a:pPr algn="just"/>
          <a:r>
            <a:rPr lang="es-ES" sz="2000" dirty="0" smtClean="0"/>
            <a:t>DS 289/1989, 977/1996 y 594/1999 MINSAL</a:t>
          </a:r>
          <a:endParaRPr lang="es-ES" sz="2000" dirty="0"/>
        </a:p>
      </dgm:t>
    </dgm:pt>
    <dgm:pt modelId="{29521016-ED23-4D81-958D-B6CD786CD133}" type="parTrans" cxnId="{70A7F226-F434-4B51-9C58-CAAA0C5E0DC1}">
      <dgm:prSet/>
      <dgm:spPr/>
      <dgm:t>
        <a:bodyPr/>
        <a:lstStyle/>
        <a:p>
          <a:endParaRPr lang="es-ES"/>
        </a:p>
      </dgm:t>
    </dgm:pt>
    <dgm:pt modelId="{326AEC78-608A-4694-B519-5A5968536188}" type="sibTrans" cxnId="{70A7F226-F434-4B51-9C58-CAAA0C5E0DC1}">
      <dgm:prSet/>
      <dgm:spPr/>
      <dgm:t>
        <a:bodyPr/>
        <a:lstStyle/>
        <a:p>
          <a:endParaRPr lang="es-ES"/>
        </a:p>
      </dgm:t>
    </dgm:pt>
    <dgm:pt modelId="{FDB3F22B-532D-41AD-84E1-553012970451}">
      <dgm:prSet phldrT="[Texto]" custT="1"/>
      <dgm:spPr/>
      <dgm:t>
        <a:bodyPr/>
        <a:lstStyle/>
        <a:p>
          <a:pPr algn="just"/>
          <a:r>
            <a:rPr lang="es-ES" sz="2000" u="sng" dirty="0" smtClean="0"/>
            <a:t>Inmueble</a:t>
          </a:r>
          <a:r>
            <a:rPr lang="es-ES" sz="2000" dirty="0" smtClean="0"/>
            <a:t> no es de propiedad del sostenedor: contrato mediante escritura pública (arriendo o comodato, duración no inferior a 3 años), inscrito en Conservador. </a:t>
          </a:r>
          <a:endParaRPr lang="es-ES" sz="2000" dirty="0"/>
        </a:p>
      </dgm:t>
    </dgm:pt>
    <dgm:pt modelId="{B311E01C-5309-4367-85DA-F50742D31B22}" type="parTrans" cxnId="{5A75DACB-706C-4B88-91E5-D5F2AAE1E13B}">
      <dgm:prSet/>
      <dgm:spPr/>
      <dgm:t>
        <a:bodyPr/>
        <a:lstStyle/>
        <a:p>
          <a:endParaRPr lang="es-ES"/>
        </a:p>
      </dgm:t>
    </dgm:pt>
    <dgm:pt modelId="{E9A9D4CE-FE2D-4065-9295-FD6E939720A6}" type="sibTrans" cxnId="{5A75DACB-706C-4B88-91E5-D5F2AAE1E13B}">
      <dgm:prSet/>
      <dgm:spPr/>
      <dgm:t>
        <a:bodyPr/>
        <a:lstStyle/>
        <a:p>
          <a:endParaRPr lang="es-ES"/>
        </a:p>
      </dgm:t>
    </dgm:pt>
    <dgm:pt modelId="{BD303297-FC26-4EAE-927A-1D574A55D5AC}">
      <dgm:prSet phldrT="[Texto]" custT="1"/>
      <dgm:spPr/>
      <dgm:t>
        <a:bodyPr/>
        <a:lstStyle/>
        <a:p>
          <a:pPr algn="just"/>
          <a:r>
            <a:rPr lang="es-ES" sz="2000" dirty="0" smtClean="0"/>
            <a:t>No rige para Salas Cuna anexas al lugar de trabajo.</a:t>
          </a:r>
          <a:endParaRPr lang="es-ES" sz="2000" dirty="0"/>
        </a:p>
      </dgm:t>
    </dgm:pt>
    <dgm:pt modelId="{C92315F7-5772-466A-B60D-BDA920581E58}" type="parTrans" cxnId="{3E12E8C8-037E-4B4B-8DB3-17854F93C349}">
      <dgm:prSet/>
      <dgm:spPr/>
      <dgm:t>
        <a:bodyPr/>
        <a:lstStyle/>
        <a:p>
          <a:endParaRPr lang="es-ES"/>
        </a:p>
      </dgm:t>
    </dgm:pt>
    <dgm:pt modelId="{AF780BED-1A38-4BB7-8053-879606AB33BD}" type="sibTrans" cxnId="{3E12E8C8-037E-4B4B-8DB3-17854F93C349}">
      <dgm:prSet/>
      <dgm:spPr/>
      <dgm:t>
        <a:bodyPr/>
        <a:lstStyle/>
        <a:p>
          <a:endParaRPr lang="es-ES"/>
        </a:p>
      </dgm:t>
    </dgm:pt>
    <dgm:pt modelId="{3259E108-9A94-4FC4-ACE8-4C00972A2448}">
      <dgm:prSet phldrT="[Texto]" custT="1"/>
      <dgm:spPr/>
      <dgm:t>
        <a:bodyPr/>
        <a:lstStyle/>
        <a:p>
          <a:r>
            <a:rPr lang="es-ES" sz="3200" dirty="0" smtClean="0"/>
            <a:t>Art. 14</a:t>
          </a:r>
          <a:endParaRPr lang="es-ES" sz="3200" dirty="0"/>
        </a:p>
      </dgm:t>
    </dgm:pt>
    <dgm:pt modelId="{1888B38E-8523-4656-B257-26FFE2489C47}" type="sibTrans" cxnId="{1A079543-2999-493F-AF68-B6AD3F976F91}">
      <dgm:prSet/>
      <dgm:spPr/>
      <dgm:t>
        <a:bodyPr/>
        <a:lstStyle/>
        <a:p>
          <a:endParaRPr lang="es-ES"/>
        </a:p>
      </dgm:t>
    </dgm:pt>
    <dgm:pt modelId="{D006552E-2F17-48F8-959B-A1B9750AAB81}" type="parTrans" cxnId="{1A079543-2999-493F-AF68-B6AD3F976F91}">
      <dgm:prSet/>
      <dgm:spPr/>
      <dgm:t>
        <a:bodyPr/>
        <a:lstStyle/>
        <a:p>
          <a:endParaRPr lang="es-ES"/>
        </a:p>
      </dgm:t>
    </dgm:pt>
    <dgm:pt modelId="{FAE0F3AC-7717-4720-960C-E28877CE019B}">
      <dgm:prSet phldrT="[Texto]" custT="1"/>
      <dgm:spPr/>
      <dgm:t>
        <a:bodyPr/>
        <a:lstStyle/>
        <a:p>
          <a:pPr algn="just"/>
          <a:endParaRPr lang="es-ES" sz="2000" dirty="0"/>
        </a:p>
      </dgm:t>
    </dgm:pt>
    <dgm:pt modelId="{33327EB9-1088-4E65-A0C8-D3C0B38CE1FA}" type="parTrans" cxnId="{E69C1A88-4C6D-4CB4-B95A-06C12759D8D7}">
      <dgm:prSet/>
      <dgm:spPr/>
      <dgm:t>
        <a:bodyPr/>
        <a:lstStyle/>
        <a:p>
          <a:endParaRPr lang="es-ES_tradnl"/>
        </a:p>
      </dgm:t>
    </dgm:pt>
    <dgm:pt modelId="{91451FF0-7785-439C-BC6C-C3E18B5B185C}" type="sibTrans" cxnId="{E69C1A88-4C6D-4CB4-B95A-06C12759D8D7}">
      <dgm:prSet/>
      <dgm:spPr/>
      <dgm:t>
        <a:bodyPr/>
        <a:lstStyle/>
        <a:p>
          <a:endParaRPr lang="es-ES_tradnl"/>
        </a:p>
      </dgm:t>
    </dgm:pt>
    <dgm:pt modelId="{25367F8B-B6AF-4CEC-B02C-CA640984DD08}" type="pres">
      <dgm:prSet presAssocID="{B103A7E7-E9B5-4652-A149-F5DE3E5363E2}" presName="Name0" presStyleCnt="0">
        <dgm:presLayoutVars>
          <dgm:dir/>
          <dgm:animLvl val="lvl"/>
          <dgm:resizeHandles val="exact"/>
        </dgm:presLayoutVars>
      </dgm:prSet>
      <dgm:spPr/>
      <dgm:t>
        <a:bodyPr/>
        <a:lstStyle/>
        <a:p>
          <a:endParaRPr lang="es-ES"/>
        </a:p>
      </dgm:t>
    </dgm:pt>
    <dgm:pt modelId="{6DC293CE-54B2-4E49-8A14-8363CECAAD27}" type="pres">
      <dgm:prSet presAssocID="{B103A7E7-E9B5-4652-A149-F5DE3E5363E2}" presName="tSp" presStyleCnt="0"/>
      <dgm:spPr/>
    </dgm:pt>
    <dgm:pt modelId="{9635492B-116D-4E66-82FA-7C7CEF59CC06}" type="pres">
      <dgm:prSet presAssocID="{B103A7E7-E9B5-4652-A149-F5DE3E5363E2}" presName="bSp" presStyleCnt="0"/>
      <dgm:spPr/>
    </dgm:pt>
    <dgm:pt modelId="{BECFF7AA-60F7-49F2-89EA-B6C1426472F7}" type="pres">
      <dgm:prSet presAssocID="{B103A7E7-E9B5-4652-A149-F5DE3E5363E2}" presName="process" presStyleCnt="0"/>
      <dgm:spPr/>
    </dgm:pt>
    <dgm:pt modelId="{D665CB08-CAB6-4476-913A-8F144832D0D4}" type="pres">
      <dgm:prSet presAssocID="{0F9DD0DD-8D38-431C-A7D7-A7077305139C}" presName="composite1" presStyleCnt="0"/>
      <dgm:spPr/>
    </dgm:pt>
    <dgm:pt modelId="{73A25154-FF73-4330-B7F9-426C48AC806D}" type="pres">
      <dgm:prSet presAssocID="{0F9DD0DD-8D38-431C-A7D7-A7077305139C}" presName="dummyNode1" presStyleLbl="node1" presStyleIdx="0" presStyleCnt="2"/>
      <dgm:spPr/>
    </dgm:pt>
    <dgm:pt modelId="{F8FA1BE2-D3D5-4C22-9D9F-AB5894142E19}" type="pres">
      <dgm:prSet presAssocID="{0F9DD0DD-8D38-431C-A7D7-A7077305139C}" presName="childNode1" presStyleLbl="bgAcc1" presStyleIdx="0" presStyleCnt="2" custScaleX="129851" custScaleY="194854">
        <dgm:presLayoutVars>
          <dgm:bulletEnabled val="1"/>
        </dgm:presLayoutVars>
      </dgm:prSet>
      <dgm:spPr/>
      <dgm:t>
        <a:bodyPr/>
        <a:lstStyle/>
        <a:p>
          <a:endParaRPr lang="es-ES"/>
        </a:p>
      </dgm:t>
    </dgm:pt>
    <dgm:pt modelId="{C1D71D2D-7AF5-4451-88B9-E84A749E201D}" type="pres">
      <dgm:prSet presAssocID="{0F9DD0DD-8D38-431C-A7D7-A7077305139C}" presName="childNode1tx" presStyleLbl="bgAcc1" presStyleIdx="0" presStyleCnt="2">
        <dgm:presLayoutVars>
          <dgm:bulletEnabled val="1"/>
        </dgm:presLayoutVars>
      </dgm:prSet>
      <dgm:spPr/>
      <dgm:t>
        <a:bodyPr/>
        <a:lstStyle/>
        <a:p>
          <a:endParaRPr lang="es-ES"/>
        </a:p>
      </dgm:t>
    </dgm:pt>
    <dgm:pt modelId="{E7B1309A-3D35-4C21-93D8-36649B317DFF}" type="pres">
      <dgm:prSet presAssocID="{0F9DD0DD-8D38-431C-A7D7-A7077305139C}" presName="parentNode1" presStyleLbl="node1" presStyleIdx="0" presStyleCnt="2" custScaleX="99836" custScaleY="68839" custLinFactNeighborX="1579" custLinFactNeighborY="53592">
        <dgm:presLayoutVars>
          <dgm:chMax val="1"/>
          <dgm:bulletEnabled val="1"/>
        </dgm:presLayoutVars>
      </dgm:prSet>
      <dgm:spPr/>
      <dgm:t>
        <a:bodyPr/>
        <a:lstStyle/>
        <a:p>
          <a:endParaRPr lang="es-ES"/>
        </a:p>
      </dgm:t>
    </dgm:pt>
    <dgm:pt modelId="{9C4E2A8F-CC5D-4125-8960-70C8FC11B8FF}" type="pres">
      <dgm:prSet presAssocID="{0F9DD0DD-8D38-431C-A7D7-A7077305139C}" presName="connSite1" presStyleCnt="0"/>
      <dgm:spPr/>
    </dgm:pt>
    <dgm:pt modelId="{8F489609-2489-4443-B1DD-580F35625F05}" type="pres">
      <dgm:prSet presAssocID="{7CD28EB5-373F-4894-A931-7A90F975DA2F}" presName="Name9" presStyleLbl="sibTrans2D1" presStyleIdx="0" presStyleCnt="1" custLinFactNeighborX="1079" custLinFactNeighborY="616"/>
      <dgm:spPr/>
      <dgm:t>
        <a:bodyPr/>
        <a:lstStyle/>
        <a:p>
          <a:endParaRPr lang="es-ES"/>
        </a:p>
      </dgm:t>
    </dgm:pt>
    <dgm:pt modelId="{B9AF38EB-1E40-423D-A0ED-3D0FF48C338E}" type="pres">
      <dgm:prSet presAssocID="{3259E108-9A94-4FC4-ACE8-4C00972A2448}" presName="composite2" presStyleCnt="0"/>
      <dgm:spPr/>
    </dgm:pt>
    <dgm:pt modelId="{AA59FAB9-1310-4428-A0CD-FE1501C789B3}" type="pres">
      <dgm:prSet presAssocID="{3259E108-9A94-4FC4-ACE8-4C00972A2448}" presName="dummyNode2" presStyleLbl="node1" presStyleIdx="0" presStyleCnt="2"/>
      <dgm:spPr/>
    </dgm:pt>
    <dgm:pt modelId="{8BB41B93-068E-4B7F-84A1-03122F4CEB04}" type="pres">
      <dgm:prSet presAssocID="{3259E108-9A94-4FC4-ACE8-4C00972A2448}" presName="childNode2" presStyleLbl="bgAcc1" presStyleIdx="1" presStyleCnt="2" custScaleX="294860" custScaleY="155112" custLinFactNeighborX="-3650">
        <dgm:presLayoutVars>
          <dgm:bulletEnabled val="1"/>
        </dgm:presLayoutVars>
      </dgm:prSet>
      <dgm:spPr/>
      <dgm:t>
        <a:bodyPr/>
        <a:lstStyle/>
        <a:p>
          <a:endParaRPr lang="es-ES"/>
        </a:p>
      </dgm:t>
    </dgm:pt>
    <dgm:pt modelId="{AF38C95D-ABFC-416C-B39A-0685382297FA}" type="pres">
      <dgm:prSet presAssocID="{3259E108-9A94-4FC4-ACE8-4C00972A2448}" presName="childNode2tx" presStyleLbl="bgAcc1" presStyleIdx="1" presStyleCnt="2">
        <dgm:presLayoutVars>
          <dgm:bulletEnabled val="1"/>
        </dgm:presLayoutVars>
      </dgm:prSet>
      <dgm:spPr/>
      <dgm:t>
        <a:bodyPr/>
        <a:lstStyle/>
        <a:p>
          <a:endParaRPr lang="es-ES"/>
        </a:p>
      </dgm:t>
    </dgm:pt>
    <dgm:pt modelId="{3B19F6AA-6A4A-4972-83CB-2C1ABA949100}" type="pres">
      <dgm:prSet presAssocID="{3259E108-9A94-4FC4-ACE8-4C00972A2448}" presName="parentNode2" presStyleLbl="node1" presStyleIdx="1" presStyleCnt="2" custScaleX="59903" custScaleY="51264">
        <dgm:presLayoutVars>
          <dgm:chMax val="0"/>
          <dgm:bulletEnabled val="1"/>
        </dgm:presLayoutVars>
      </dgm:prSet>
      <dgm:spPr/>
      <dgm:t>
        <a:bodyPr/>
        <a:lstStyle/>
        <a:p>
          <a:endParaRPr lang="es-ES"/>
        </a:p>
      </dgm:t>
    </dgm:pt>
    <dgm:pt modelId="{BA84A72E-62AC-4C13-B570-C883C62A3FF7}" type="pres">
      <dgm:prSet presAssocID="{3259E108-9A94-4FC4-ACE8-4C00972A2448}" presName="connSite2" presStyleCnt="0"/>
      <dgm:spPr/>
    </dgm:pt>
  </dgm:ptLst>
  <dgm:cxnLst>
    <dgm:cxn modelId="{6323C100-BEC4-CA4F-BF69-03840350C09E}" type="presOf" srcId="{BD303297-FC26-4EAE-927A-1D574A55D5AC}" destId="{8BB41B93-068E-4B7F-84A1-03122F4CEB04}" srcOrd="0" destOrd="2" presId="urn:microsoft.com/office/officeart/2005/8/layout/hProcess4"/>
    <dgm:cxn modelId="{E9FACCBE-5CDE-1645-B3C3-A882FA715113}" type="presOf" srcId="{3259E108-9A94-4FC4-ACE8-4C00972A2448}" destId="{3B19F6AA-6A4A-4972-83CB-2C1ABA949100}" srcOrd="0" destOrd="0" presId="urn:microsoft.com/office/officeart/2005/8/layout/hProcess4"/>
    <dgm:cxn modelId="{FB3B78CE-BCCB-8D45-8914-F59942B3F704}" type="presOf" srcId="{FAE0F3AC-7717-4720-960C-E28877CE019B}" destId="{C1D71D2D-7AF5-4451-88B9-E84A749E201D}" srcOrd="1" destOrd="3" presId="urn:microsoft.com/office/officeart/2005/8/layout/hProcess4"/>
    <dgm:cxn modelId="{15C2AA60-95BA-EC43-BE89-11DF54DEACD7}" type="presOf" srcId="{868F2404-DF9E-4D99-AE6E-F0ACBB30EC75}" destId="{F8FA1BE2-D3D5-4C22-9D9F-AB5894142E19}" srcOrd="0" destOrd="1" presId="urn:microsoft.com/office/officeart/2005/8/layout/hProcess4"/>
    <dgm:cxn modelId="{1A079543-2999-493F-AF68-B6AD3F976F91}" srcId="{B103A7E7-E9B5-4652-A149-F5DE3E5363E2}" destId="{3259E108-9A94-4FC4-ACE8-4C00972A2448}" srcOrd="1" destOrd="0" parTransId="{D006552E-2F17-48F8-959B-A1B9750AAB81}" sibTransId="{1888B38E-8523-4656-B257-26FFE2489C47}"/>
    <dgm:cxn modelId="{9C1B0D0F-1EA1-A54E-9470-5129AF896E4E}" type="presOf" srcId="{FAE0F3AC-7717-4720-960C-E28877CE019B}" destId="{F8FA1BE2-D3D5-4C22-9D9F-AB5894142E19}" srcOrd="0" destOrd="3" presId="urn:microsoft.com/office/officeart/2005/8/layout/hProcess4"/>
    <dgm:cxn modelId="{988550D0-3498-4B40-90DA-92563221F08A}" type="presOf" srcId="{A1B11C42-EFFC-418E-8272-EB58F3B16D1D}" destId="{8BB41B93-068E-4B7F-84A1-03122F4CEB04}" srcOrd="0" destOrd="0" presId="urn:microsoft.com/office/officeart/2005/8/layout/hProcess4"/>
    <dgm:cxn modelId="{B9DB0972-717C-A741-9AEA-069FBA4ACEEE}" type="presOf" srcId="{FDB3F22B-532D-41AD-84E1-553012970451}" destId="{AF38C95D-ABFC-416C-B39A-0685382297FA}" srcOrd="1" destOrd="1" presId="urn:microsoft.com/office/officeart/2005/8/layout/hProcess4"/>
    <dgm:cxn modelId="{0CDBCE86-13D0-413B-B566-AF4937724209}" srcId="{0F9DD0DD-8D38-431C-A7D7-A7077305139C}" destId="{868F2404-DF9E-4D99-AE6E-F0ACBB30EC75}" srcOrd="1" destOrd="0" parTransId="{AB38A023-3C84-41D9-A559-EB1DBEE7D39D}" sibTransId="{AEE712EC-8BA4-45CD-83EF-9E366ACB5692}"/>
    <dgm:cxn modelId="{E19721FF-DA6D-704C-B1CE-39CD33770571}" type="presOf" srcId="{0F9DD0DD-8D38-431C-A7D7-A7077305139C}" destId="{E7B1309A-3D35-4C21-93D8-36649B317DFF}" srcOrd="0" destOrd="0" presId="urn:microsoft.com/office/officeart/2005/8/layout/hProcess4"/>
    <dgm:cxn modelId="{9AAB2FEC-C248-0F4C-B70C-3FF12EB0C8A7}" type="presOf" srcId="{FD85235A-8A95-49EC-AF3C-ED89AD8FB397}" destId="{C1D71D2D-7AF5-4451-88B9-E84A749E201D}" srcOrd="1" destOrd="2" presId="urn:microsoft.com/office/officeart/2005/8/layout/hProcess4"/>
    <dgm:cxn modelId="{246E7BD2-5D01-554E-AFD1-93A6A7B97881}" type="presOf" srcId="{B103A7E7-E9B5-4652-A149-F5DE3E5363E2}" destId="{25367F8B-B6AF-4CEC-B02C-CA640984DD08}" srcOrd="0" destOrd="0" presId="urn:microsoft.com/office/officeart/2005/8/layout/hProcess4"/>
    <dgm:cxn modelId="{11515705-FD7C-FB4E-A47A-94F4E37F8C2F}" type="presOf" srcId="{7D3E6A70-CE91-4841-BB89-CFBE23895905}" destId="{C1D71D2D-7AF5-4451-88B9-E84A749E201D}" srcOrd="1" destOrd="0" presId="urn:microsoft.com/office/officeart/2005/8/layout/hProcess4"/>
    <dgm:cxn modelId="{581301E6-3A0A-1F4A-9096-06593A8DC828}" type="presOf" srcId="{868F2404-DF9E-4D99-AE6E-F0ACBB30EC75}" destId="{C1D71D2D-7AF5-4451-88B9-E84A749E201D}" srcOrd="1" destOrd="1" presId="urn:microsoft.com/office/officeart/2005/8/layout/hProcess4"/>
    <dgm:cxn modelId="{3E12E8C8-037E-4B4B-8DB3-17854F93C349}" srcId="{3259E108-9A94-4FC4-ACE8-4C00972A2448}" destId="{BD303297-FC26-4EAE-927A-1D574A55D5AC}" srcOrd="2" destOrd="0" parTransId="{C92315F7-5772-466A-B60D-BDA920581E58}" sibTransId="{AF780BED-1A38-4BB7-8053-879606AB33BD}"/>
    <dgm:cxn modelId="{343C7FF5-E5B3-458E-B831-1838EF764AFA}" srcId="{3259E108-9A94-4FC4-ACE8-4C00972A2448}" destId="{A1B11C42-EFFC-418E-8272-EB58F3B16D1D}" srcOrd="0" destOrd="0" parTransId="{9A55A63D-ACC7-4BCF-8B80-F4AA032969F6}" sibTransId="{C6424997-690A-4484-9820-A09AAAD9C26A}"/>
    <dgm:cxn modelId="{5A75DACB-706C-4B88-91E5-D5F2AAE1E13B}" srcId="{3259E108-9A94-4FC4-ACE8-4C00972A2448}" destId="{FDB3F22B-532D-41AD-84E1-553012970451}" srcOrd="1" destOrd="0" parTransId="{B311E01C-5309-4367-85DA-F50742D31B22}" sibTransId="{E9A9D4CE-FE2D-4065-9295-FD6E939720A6}"/>
    <dgm:cxn modelId="{7916EBB8-0F51-416F-BFED-A46EB77563E0}" srcId="{0F9DD0DD-8D38-431C-A7D7-A7077305139C}" destId="{7D3E6A70-CE91-4841-BB89-CFBE23895905}" srcOrd="0" destOrd="0" parTransId="{F431FC58-B256-4A8B-A6BC-2534E313BBE3}" sibTransId="{BD00646C-AD2C-4461-8D28-19D65184AD09}"/>
    <dgm:cxn modelId="{AE8CBD0A-D889-8043-B5D0-C54A769CD440}" type="presOf" srcId="{BD303297-FC26-4EAE-927A-1D574A55D5AC}" destId="{AF38C95D-ABFC-416C-B39A-0685382297FA}" srcOrd="1" destOrd="2" presId="urn:microsoft.com/office/officeart/2005/8/layout/hProcess4"/>
    <dgm:cxn modelId="{0A0F782A-F87F-DD44-AFED-A957C99634EF}" type="presOf" srcId="{FD85235A-8A95-49EC-AF3C-ED89AD8FB397}" destId="{F8FA1BE2-D3D5-4C22-9D9F-AB5894142E19}" srcOrd="0" destOrd="2" presId="urn:microsoft.com/office/officeart/2005/8/layout/hProcess4"/>
    <dgm:cxn modelId="{CD3F450C-EFD6-1A4C-8A63-47C985B0932F}" type="presOf" srcId="{7CD28EB5-373F-4894-A931-7A90F975DA2F}" destId="{8F489609-2489-4443-B1DD-580F35625F05}" srcOrd="0" destOrd="0" presId="urn:microsoft.com/office/officeart/2005/8/layout/hProcess4"/>
    <dgm:cxn modelId="{02995742-3664-F045-8A27-B9E020AC9FD5}" type="presOf" srcId="{FDB3F22B-532D-41AD-84E1-553012970451}" destId="{8BB41B93-068E-4B7F-84A1-03122F4CEB04}" srcOrd="0" destOrd="1" presId="urn:microsoft.com/office/officeart/2005/8/layout/hProcess4"/>
    <dgm:cxn modelId="{54B4BDF3-00EF-4971-9427-AB3144ED2553}" srcId="{B103A7E7-E9B5-4652-A149-F5DE3E5363E2}" destId="{0F9DD0DD-8D38-431C-A7D7-A7077305139C}" srcOrd="0" destOrd="0" parTransId="{104E94DC-F5AC-4868-B2A5-E24135ED42E7}" sibTransId="{7CD28EB5-373F-4894-A931-7A90F975DA2F}"/>
    <dgm:cxn modelId="{82327CA0-32A4-E747-A84B-4B4EAD4877E4}" type="presOf" srcId="{A1B11C42-EFFC-418E-8272-EB58F3B16D1D}" destId="{AF38C95D-ABFC-416C-B39A-0685382297FA}" srcOrd="1" destOrd="0" presId="urn:microsoft.com/office/officeart/2005/8/layout/hProcess4"/>
    <dgm:cxn modelId="{75F44986-E44B-074A-8ACC-87180253B690}" type="presOf" srcId="{7D3E6A70-CE91-4841-BB89-CFBE23895905}" destId="{F8FA1BE2-D3D5-4C22-9D9F-AB5894142E19}" srcOrd="0" destOrd="0" presId="urn:microsoft.com/office/officeart/2005/8/layout/hProcess4"/>
    <dgm:cxn modelId="{E69C1A88-4C6D-4CB4-B95A-06C12759D8D7}" srcId="{0F9DD0DD-8D38-431C-A7D7-A7077305139C}" destId="{FAE0F3AC-7717-4720-960C-E28877CE019B}" srcOrd="3" destOrd="0" parTransId="{33327EB9-1088-4E65-A0C8-D3C0B38CE1FA}" sibTransId="{91451FF0-7785-439C-BC6C-C3E18B5B185C}"/>
    <dgm:cxn modelId="{70A7F226-F434-4B51-9C58-CAAA0C5E0DC1}" srcId="{0F9DD0DD-8D38-431C-A7D7-A7077305139C}" destId="{FD85235A-8A95-49EC-AF3C-ED89AD8FB397}" srcOrd="2" destOrd="0" parTransId="{29521016-ED23-4D81-958D-B6CD786CD133}" sibTransId="{326AEC78-608A-4694-B519-5A5968536188}"/>
    <dgm:cxn modelId="{FF6A5375-DF77-FC44-A7AC-93AEF4630FDB}" type="presParOf" srcId="{25367F8B-B6AF-4CEC-B02C-CA640984DD08}" destId="{6DC293CE-54B2-4E49-8A14-8363CECAAD27}" srcOrd="0" destOrd="0" presId="urn:microsoft.com/office/officeart/2005/8/layout/hProcess4"/>
    <dgm:cxn modelId="{AF6D75B2-F89E-2047-A18B-D7696C9882B9}" type="presParOf" srcId="{25367F8B-B6AF-4CEC-B02C-CA640984DD08}" destId="{9635492B-116D-4E66-82FA-7C7CEF59CC06}" srcOrd="1" destOrd="0" presId="urn:microsoft.com/office/officeart/2005/8/layout/hProcess4"/>
    <dgm:cxn modelId="{CA087E5A-F613-AF48-8381-D8BBB619DC56}" type="presParOf" srcId="{25367F8B-B6AF-4CEC-B02C-CA640984DD08}" destId="{BECFF7AA-60F7-49F2-89EA-B6C1426472F7}" srcOrd="2" destOrd="0" presId="urn:microsoft.com/office/officeart/2005/8/layout/hProcess4"/>
    <dgm:cxn modelId="{00F99189-3A98-A149-BAF8-F986AB7EAA3D}" type="presParOf" srcId="{BECFF7AA-60F7-49F2-89EA-B6C1426472F7}" destId="{D665CB08-CAB6-4476-913A-8F144832D0D4}" srcOrd="0" destOrd="0" presId="urn:microsoft.com/office/officeart/2005/8/layout/hProcess4"/>
    <dgm:cxn modelId="{83A59963-9DCB-924D-85B5-D12AB2F56736}" type="presParOf" srcId="{D665CB08-CAB6-4476-913A-8F144832D0D4}" destId="{73A25154-FF73-4330-B7F9-426C48AC806D}" srcOrd="0" destOrd="0" presId="urn:microsoft.com/office/officeart/2005/8/layout/hProcess4"/>
    <dgm:cxn modelId="{B739C6D3-2C59-F94C-95E2-84024B2FFBEC}" type="presParOf" srcId="{D665CB08-CAB6-4476-913A-8F144832D0D4}" destId="{F8FA1BE2-D3D5-4C22-9D9F-AB5894142E19}" srcOrd="1" destOrd="0" presId="urn:microsoft.com/office/officeart/2005/8/layout/hProcess4"/>
    <dgm:cxn modelId="{8EC15A16-0F70-3448-A2D2-414EA85B289B}" type="presParOf" srcId="{D665CB08-CAB6-4476-913A-8F144832D0D4}" destId="{C1D71D2D-7AF5-4451-88B9-E84A749E201D}" srcOrd="2" destOrd="0" presId="urn:microsoft.com/office/officeart/2005/8/layout/hProcess4"/>
    <dgm:cxn modelId="{08A39165-C580-4742-98FF-33D33B8F12B2}" type="presParOf" srcId="{D665CB08-CAB6-4476-913A-8F144832D0D4}" destId="{E7B1309A-3D35-4C21-93D8-36649B317DFF}" srcOrd="3" destOrd="0" presId="urn:microsoft.com/office/officeart/2005/8/layout/hProcess4"/>
    <dgm:cxn modelId="{2A356BA3-82B9-F54E-B064-46B2F77A8847}" type="presParOf" srcId="{D665CB08-CAB6-4476-913A-8F144832D0D4}" destId="{9C4E2A8F-CC5D-4125-8960-70C8FC11B8FF}" srcOrd="4" destOrd="0" presId="urn:microsoft.com/office/officeart/2005/8/layout/hProcess4"/>
    <dgm:cxn modelId="{04C9D56B-08F3-9C49-835E-DBDAC1DB77CD}" type="presParOf" srcId="{BECFF7AA-60F7-49F2-89EA-B6C1426472F7}" destId="{8F489609-2489-4443-B1DD-580F35625F05}" srcOrd="1" destOrd="0" presId="urn:microsoft.com/office/officeart/2005/8/layout/hProcess4"/>
    <dgm:cxn modelId="{10FBEF7B-6306-D146-8D0B-557BA26CE431}" type="presParOf" srcId="{BECFF7AA-60F7-49F2-89EA-B6C1426472F7}" destId="{B9AF38EB-1E40-423D-A0ED-3D0FF48C338E}" srcOrd="2" destOrd="0" presId="urn:microsoft.com/office/officeart/2005/8/layout/hProcess4"/>
    <dgm:cxn modelId="{B86CACB5-4140-4A47-AE39-43212AFEFDD7}" type="presParOf" srcId="{B9AF38EB-1E40-423D-A0ED-3D0FF48C338E}" destId="{AA59FAB9-1310-4428-A0CD-FE1501C789B3}" srcOrd="0" destOrd="0" presId="urn:microsoft.com/office/officeart/2005/8/layout/hProcess4"/>
    <dgm:cxn modelId="{D1912E04-2E6C-E04B-B0A6-FFCD8A80FD3F}" type="presParOf" srcId="{B9AF38EB-1E40-423D-A0ED-3D0FF48C338E}" destId="{8BB41B93-068E-4B7F-84A1-03122F4CEB04}" srcOrd="1" destOrd="0" presId="urn:microsoft.com/office/officeart/2005/8/layout/hProcess4"/>
    <dgm:cxn modelId="{2E149E65-E86C-5547-AA87-EED14E2EE40C}" type="presParOf" srcId="{B9AF38EB-1E40-423D-A0ED-3D0FF48C338E}" destId="{AF38C95D-ABFC-416C-B39A-0685382297FA}" srcOrd="2" destOrd="0" presId="urn:microsoft.com/office/officeart/2005/8/layout/hProcess4"/>
    <dgm:cxn modelId="{050B34FB-6D07-BF45-AE37-344457558FEE}" type="presParOf" srcId="{B9AF38EB-1E40-423D-A0ED-3D0FF48C338E}" destId="{3B19F6AA-6A4A-4972-83CB-2C1ABA949100}" srcOrd="3" destOrd="0" presId="urn:microsoft.com/office/officeart/2005/8/layout/hProcess4"/>
    <dgm:cxn modelId="{1A3C9951-08D3-D14A-83F6-F7E098DAF395}" type="presParOf" srcId="{B9AF38EB-1E40-423D-A0ED-3D0FF48C338E}" destId="{BA84A72E-62AC-4C13-B570-C883C62A3FF7}"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38FE46-7C2E-494B-B3C7-B1196990FFBE}" type="doc">
      <dgm:prSet loTypeId="urn:microsoft.com/office/officeart/2005/8/layout/vList4#3" loCatId="list" qsTypeId="urn:microsoft.com/office/officeart/2005/8/quickstyle/simple1" qsCatId="simple" csTypeId="urn:microsoft.com/office/officeart/2005/8/colors/accent1_1" csCatId="accent1" phldr="1"/>
      <dgm:spPr/>
      <dgm:t>
        <a:bodyPr/>
        <a:lstStyle/>
        <a:p>
          <a:endParaRPr lang="es-ES"/>
        </a:p>
      </dgm:t>
    </dgm:pt>
    <dgm:pt modelId="{93EF8E09-3F6A-4BD9-8D28-294FEFFE9B4F}">
      <dgm:prSet phldrT="[Texto]" custT="1"/>
      <dgm:spPr/>
      <dgm:t>
        <a:bodyPr/>
        <a:lstStyle/>
        <a:p>
          <a:pPr algn="l"/>
          <a:r>
            <a:rPr lang="es-ES" sz="2000" dirty="0" smtClean="0">
              <a:solidFill>
                <a:srgbClr val="C00000"/>
              </a:solidFill>
            </a:rPr>
            <a:t>Art. 15</a:t>
          </a:r>
          <a:endParaRPr lang="es-ES" sz="2000" dirty="0">
            <a:solidFill>
              <a:srgbClr val="C00000"/>
            </a:solidFill>
          </a:endParaRPr>
        </a:p>
      </dgm:t>
    </dgm:pt>
    <dgm:pt modelId="{3AFB2688-4BEE-4D4A-81D0-053D5B07CC1E}" type="parTrans" cxnId="{4CFA7156-22D6-4684-83D1-8E0D81A89E41}">
      <dgm:prSet/>
      <dgm:spPr/>
      <dgm:t>
        <a:bodyPr/>
        <a:lstStyle/>
        <a:p>
          <a:endParaRPr lang="es-ES"/>
        </a:p>
      </dgm:t>
    </dgm:pt>
    <dgm:pt modelId="{B758BEB4-058D-4E59-966B-5A111B338CE9}" type="sibTrans" cxnId="{4CFA7156-22D6-4684-83D1-8E0D81A89E41}">
      <dgm:prSet/>
      <dgm:spPr/>
      <dgm:t>
        <a:bodyPr/>
        <a:lstStyle/>
        <a:p>
          <a:endParaRPr lang="es-ES"/>
        </a:p>
      </dgm:t>
    </dgm:pt>
    <dgm:pt modelId="{58D7BE94-1FA6-4B4E-826A-C65633E583F6}">
      <dgm:prSet phldrT="[Texto]" custT="1"/>
      <dgm:spPr/>
      <dgm:t>
        <a:bodyPr/>
        <a:lstStyle/>
        <a:p>
          <a:pPr algn="just"/>
          <a:r>
            <a:rPr lang="es-ES" sz="1600" dirty="0" smtClean="0"/>
            <a:t>Los establecimientos deben cumplir con las </a:t>
          </a:r>
          <a:r>
            <a:rPr lang="es-ES" sz="1600" b="1" dirty="0" smtClean="0"/>
            <a:t>disposiciones contenidas en el decreto supremo N° 548</a:t>
          </a:r>
          <a:r>
            <a:rPr lang="es-ES" sz="1600" dirty="0" smtClean="0"/>
            <a:t> de 1988, del Ministerio de Educación.</a:t>
          </a:r>
          <a:endParaRPr lang="es-ES" sz="1600" dirty="0"/>
        </a:p>
      </dgm:t>
    </dgm:pt>
    <dgm:pt modelId="{EE53C952-2856-4046-B32E-E7814389DA47}" type="parTrans" cxnId="{350C3816-87BB-4667-9B91-2F6D3689628E}">
      <dgm:prSet/>
      <dgm:spPr/>
      <dgm:t>
        <a:bodyPr/>
        <a:lstStyle/>
        <a:p>
          <a:endParaRPr lang="es-ES"/>
        </a:p>
      </dgm:t>
    </dgm:pt>
    <dgm:pt modelId="{AE1ECE57-3D49-48E9-9A74-81C0D431FDA7}" type="sibTrans" cxnId="{350C3816-87BB-4667-9B91-2F6D3689628E}">
      <dgm:prSet/>
      <dgm:spPr/>
      <dgm:t>
        <a:bodyPr/>
        <a:lstStyle/>
        <a:p>
          <a:endParaRPr lang="es-ES"/>
        </a:p>
      </dgm:t>
    </dgm:pt>
    <dgm:pt modelId="{76082650-F5A8-46D4-B6A8-3748EBC39A77}">
      <dgm:prSet phldrT="[Texto]" custT="1"/>
      <dgm:spPr/>
      <dgm:t>
        <a:bodyPr/>
        <a:lstStyle/>
        <a:p>
          <a:pPr algn="l"/>
          <a:r>
            <a:rPr lang="es-ES" sz="2000" dirty="0" smtClean="0">
              <a:solidFill>
                <a:srgbClr val="C00000"/>
              </a:solidFill>
            </a:rPr>
            <a:t>Art. 16</a:t>
          </a:r>
          <a:endParaRPr lang="es-ES" sz="2000" dirty="0">
            <a:solidFill>
              <a:srgbClr val="C00000"/>
            </a:solidFill>
          </a:endParaRPr>
        </a:p>
      </dgm:t>
    </dgm:pt>
    <dgm:pt modelId="{EA5C0A99-A834-433B-925C-0ED932E0485B}" type="parTrans" cxnId="{B33A1CB7-801E-4395-AA8A-4072C4263AE5}">
      <dgm:prSet/>
      <dgm:spPr/>
      <dgm:t>
        <a:bodyPr/>
        <a:lstStyle/>
        <a:p>
          <a:endParaRPr lang="es-ES"/>
        </a:p>
      </dgm:t>
    </dgm:pt>
    <dgm:pt modelId="{5C0712F9-961D-4EDD-96BF-1B4D399398DE}" type="sibTrans" cxnId="{B33A1CB7-801E-4395-AA8A-4072C4263AE5}">
      <dgm:prSet/>
      <dgm:spPr/>
      <dgm:t>
        <a:bodyPr/>
        <a:lstStyle/>
        <a:p>
          <a:endParaRPr lang="es-ES"/>
        </a:p>
      </dgm:t>
    </dgm:pt>
    <dgm:pt modelId="{69FD782F-1DEC-4236-8363-018455EC2357}">
      <dgm:prSet phldrT="[Texto]" custT="1"/>
      <dgm:spPr/>
      <dgm:t>
        <a:bodyPr/>
        <a:lstStyle/>
        <a:p>
          <a:pPr algn="just"/>
          <a:r>
            <a:rPr lang="es-ES" sz="1600" dirty="0" smtClean="0"/>
            <a:t>El diseño de </a:t>
          </a:r>
          <a:r>
            <a:rPr lang="es-ES" sz="1600" b="1" u="sng" dirty="0" smtClean="0"/>
            <a:t>cierros exteriores</a:t>
          </a:r>
          <a:r>
            <a:rPr lang="es-ES" sz="1600" dirty="0" smtClean="0"/>
            <a:t>, se refiere el inciso final del artículo 3 del decreto supremo N° 548 de 1988, del Ministerio de Educación. Sólo es exigible cuando el o los patios docentes se ubiquen adyacentes a la o las líneas oficiales del terreno donde se emplace el establecimiento.</a:t>
          </a:r>
          <a:endParaRPr lang="es-ES" sz="1600" dirty="0"/>
        </a:p>
      </dgm:t>
    </dgm:pt>
    <dgm:pt modelId="{8C0DBAA0-29FF-4952-95CF-F36BF79212E8}" type="parTrans" cxnId="{43DE2672-E760-48D1-AB15-5D5D4E513A5A}">
      <dgm:prSet/>
      <dgm:spPr/>
      <dgm:t>
        <a:bodyPr/>
        <a:lstStyle/>
        <a:p>
          <a:endParaRPr lang="es-ES"/>
        </a:p>
      </dgm:t>
    </dgm:pt>
    <dgm:pt modelId="{8D110C09-6C8D-4616-8D3B-E85893B39CDD}" type="sibTrans" cxnId="{43DE2672-E760-48D1-AB15-5D5D4E513A5A}">
      <dgm:prSet/>
      <dgm:spPr/>
      <dgm:t>
        <a:bodyPr/>
        <a:lstStyle/>
        <a:p>
          <a:endParaRPr lang="es-ES"/>
        </a:p>
      </dgm:t>
    </dgm:pt>
    <dgm:pt modelId="{80DABA3F-3D1D-46C4-8030-9818573A25CE}">
      <dgm:prSet phldrT="[Texto]" custT="1"/>
      <dgm:spPr/>
      <dgm:t>
        <a:bodyPr/>
        <a:lstStyle/>
        <a:p>
          <a:pPr algn="l"/>
          <a:r>
            <a:rPr lang="es-ES" sz="2000" dirty="0" smtClean="0">
              <a:solidFill>
                <a:srgbClr val="C00000"/>
              </a:solidFill>
            </a:rPr>
            <a:t>Art. 18</a:t>
          </a:r>
          <a:endParaRPr lang="es-ES" sz="2000" dirty="0">
            <a:solidFill>
              <a:srgbClr val="C00000"/>
            </a:solidFill>
          </a:endParaRPr>
        </a:p>
      </dgm:t>
    </dgm:pt>
    <dgm:pt modelId="{260E4FAA-5B2F-41A7-AC41-8CC16B3E01F5}" type="parTrans" cxnId="{22A62221-43E0-4B05-AC3E-14ED6E49F09B}">
      <dgm:prSet/>
      <dgm:spPr/>
      <dgm:t>
        <a:bodyPr/>
        <a:lstStyle/>
        <a:p>
          <a:endParaRPr lang="es-ES"/>
        </a:p>
      </dgm:t>
    </dgm:pt>
    <dgm:pt modelId="{0ABCB90D-0782-4717-A8E8-7F3BA010F422}" type="sibTrans" cxnId="{22A62221-43E0-4B05-AC3E-14ED6E49F09B}">
      <dgm:prSet/>
      <dgm:spPr/>
      <dgm:t>
        <a:bodyPr/>
        <a:lstStyle/>
        <a:p>
          <a:endParaRPr lang="es-ES"/>
        </a:p>
      </dgm:t>
    </dgm:pt>
    <dgm:pt modelId="{8292ED8D-19B5-4AE9-BFA5-C746BEFCB993}">
      <dgm:prSet phldrT="[Texto]"/>
      <dgm:spPr/>
      <dgm:t>
        <a:bodyPr/>
        <a:lstStyle/>
        <a:p>
          <a:pPr algn="just"/>
          <a:r>
            <a:rPr lang="es-ES" sz="1300" dirty="0" smtClean="0"/>
            <a:t>Cuando </a:t>
          </a:r>
          <a:r>
            <a:rPr lang="es-ES" sz="1300" u="none" dirty="0" smtClean="0"/>
            <a:t>la cantidad de luz </a:t>
          </a:r>
          <a:r>
            <a:rPr lang="es-ES" sz="1300" dirty="0" smtClean="0"/>
            <a:t>indicada para las salas de mudas y hábitos higiénicos de uso de lactantes y salas de hábitos higiénicos de uso de párvulos, no pueda lograrse por medio de </a:t>
          </a:r>
          <a:r>
            <a:rPr lang="es-ES" sz="1300" b="1" dirty="0" smtClean="0"/>
            <a:t>luz natural</a:t>
          </a:r>
          <a:r>
            <a:rPr lang="es-ES" sz="1300" dirty="0" smtClean="0"/>
            <a:t>, se debe cumplir con el mínimo exigido en el decreto supremo N° 548 de 1988, del Ministerio de Educación, complementándola con luz artificial. Del mismo modo, cuando la </a:t>
          </a:r>
          <a:r>
            <a:rPr lang="es-ES" sz="1300" b="1" dirty="0" smtClean="0"/>
            <a:t>ventilación natural </a:t>
          </a:r>
          <a:r>
            <a:rPr lang="es-ES" sz="1300" dirty="0" smtClean="0"/>
            <a:t>de dichos recintos no sea posible, se deberá disponer de un sistema mecánico de ventilación que garantice la renovación total del cubo de aire, equivalente a 2 veces por hora.</a:t>
          </a:r>
          <a:endParaRPr lang="es-ES" sz="1300" dirty="0"/>
        </a:p>
      </dgm:t>
    </dgm:pt>
    <dgm:pt modelId="{4B05ACFB-62ED-4587-BEF9-0B1002B5E601}" type="parTrans" cxnId="{DC4AD312-56C0-4AB2-9B15-9960DEA8ECC0}">
      <dgm:prSet/>
      <dgm:spPr/>
      <dgm:t>
        <a:bodyPr/>
        <a:lstStyle/>
        <a:p>
          <a:endParaRPr lang="es-ES"/>
        </a:p>
      </dgm:t>
    </dgm:pt>
    <dgm:pt modelId="{A990986C-A863-4947-980E-6BC4879A60A0}" type="sibTrans" cxnId="{DC4AD312-56C0-4AB2-9B15-9960DEA8ECC0}">
      <dgm:prSet/>
      <dgm:spPr/>
      <dgm:t>
        <a:bodyPr/>
        <a:lstStyle/>
        <a:p>
          <a:endParaRPr lang="es-ES"/>
        </a:p>
      </dgm:t>
    </dgm:pt>
    <dgm:pt modelId="{13DCA70B-13EE-425D-A913-D27F541F0E6A}" type="pres">
      <dgm:prSet presAssocID="{1338FE46-7C2E-494B-B3C7-B1196990FFBE}" presName="linear" presStyleCnt="0">
        <dgm:presLayoutVars>
          <dgm:dir/>
          <dgm:resizeHandles val="exact"/>
        </dgm:presLayoutVars>
      </dgm:prSet>
      <dgm:spPr/>
      <dgm:t>
        <a:bodyPr/>
        <a:lstStyle/>
        <a:p>
          <a:endParaRPr lang="es-ES"/>
        </a:p>
      </dgm:t>
    </dgm:pt>
    <dgm:pt modelId="{B1D64756-D883-486E-8525-7CCFC0CBCE6A}" type="pres">
      <dgm:prSet presAssocID="{93EF8E09-3F6A-4BD9-8D28-294FEFFE9B4F}" presName="comp" presStyleCnt="0"/>
      <dgm:spPr/>
    </dgm:pt>
    <dgm:pt modelId="{0CFE0A77-FD19-47F4-9807-BD153B40E9D3}" type="pres">
      <dgm:prSet presAssocID="{93EF8E09-3F6A-4BD9-8D28-294FEFFE9B4F}" presName="box" presStyleLbl="node1" presStyleIdx="0" presStyleCnt="3"/>
      <dgm:spPr/>
      <dgm:t>
        <a:bodyPr/>
        <a:lstStyle/>
        <a:p>
          <a:endParaRPr lang="es-ES"/>
        </a:p>
      </dgm:t>
    </dgm:pt>
    <dgm:pt modelId="{790E6523-39C4-4D7A-993D-ECB659C19CB6}" type="pres">
      <dgm:prSet presAssocID="{93EF8E09-3F6A-4BD9-8D28-294FEFFE9B4F}"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3000" b="-13000"/>
          </a:stretch>
        </a:blipFill>
      </dgm:spPr>
      <dgm:t>
        <a:bodyPr/>
        <a:lstStyle/>
        <a:p>
          <a:endParaRPr lang="es-ES"/>
        </a:p>
      </dgm:t>
    </dgm:pt>
    <dgm:pt modelId="{681DD004-67AF-40DA-BC86-35AFFA4B2B50}" type="pres">
      <dgm:prSet presAssocID="{93EF8E09-3F6A-4BD9-8D28-294FEFFE9B4F}" presName="text" presStyleLbl="node1" presStyleIdx="0" presStyleCnt="3">
        <dgm:presLayoutVars>
          <dgm:bulletEnabled val="1"/>
        </dgm:presLayoutVars>
      </dgm:prSet>
      <dgm:spPr/>
      <dgm:t>
        <a:bodyPr/>
        <a:lstStyle/>
        <a:p>
          <a:endParaRPr lang="es-ES"/>
        </a:p>
      </dgm:t>
    </dgm:pt>
    <dgm:pt modelId="{88FB08F3-7425-4987-984A-57598AEAB2E4}" type="pres">
      <dgm:prSet presAssocID="{B758BEB4-058D-4E59-966B-5A111B338CE9}" presName="spacer" presStyleCnt="0"/>
      <dgm:spPr/>
    </dgm:pt>
    <dgm:pt modelId="{5DF5F27D-C8DE-4D44-AEE1-86447189E864}" type="pres">
      <dgm:prSet presAssocID="{76082650-F5A8-46D4-B6A8-3748EBC39A77}" presName="comp" presStyleCnt="0"/>
      <dgm:spPr/>
    </dgm:pt>
    <dgm:pt modelId="{F48916E2-D663-4610-AB18-B160B0BFBE67}" type="pres">
      <dgm:prSet presAssocID="{76082650-F5A8-46D4-B6A8-3748EBC39A77}" presName="box" presStyleLbl="node1" presStyleIdx="1" presStyleCnt="3"/>
      <dgm:spPr/>
      <dgm:t>
        <a:bodyPr/>
        <a:lstStyle/>
        <a:p>
          <a:endParaRPr lang="es-ES"/>
        </a:p>
      </dgm:t>
    </dgm:pt>
    <dgm:pt modelId="{41C409B8-A53A-4D49-AC01-92966E4AB228}" type="pres">
      <dgm:prSet presAssocID="{76082650-F5A8-46D4-B6A8-3748EBC39A77}"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11000" b="-11000"/>
          </a:stretch>
        </a:blipFill>
      </dgm:spPr>
      <dgm:t>
        <a:bodyPr/>
        <a:lstStyle/>
        <a:p>
          <a:endParaRPr lang="es-ES"/>
        </a:p>
      </dgm:t>
    </dgm:pt>
    <dgm:pt modelId="{8F92DA52-8F97-4790-AB37-9234B75EEF52}" type="pres">
      <dgm:prSet presAssocID="{76082650-F5A8-46D4-B6A8-3748EBC39A77}" presName="text" presStyleLbl="node1" presStyleIdx="1" presStyleCnt="3">
        <dgm:presLayoutVars>
          <dgm:bulletEnabled val="1"/>
        </dgm:presLayoutVars>
      </dgm:prSet>
      <dgm:spPr/>
      <dgm:t>
        <a:bodyPr/>
        <a:lstStyle/>
        <a:p>
          <a:endParaRPr lang="es-ES"/>
        </a:p>
      </dgm:t>
    </dgm:pt>
    <dgm:pt modelId="{E35E2C8A-B80A-4A13-8F10-851033445DC4}" type="pres">
      <dgm:prSet presAssocID="{5C0712F9-961D-4EDD-96BF-1B4D399398DE}" presName="spacer" presStyleCnt="0"/>
      <dgm:spPr/>
    </dgm:pt>
    <dgm:pt modelId="{73D94279-13E1-4769-B69B-B808BF4169FE}" type="pres">
      <dgm:prSet presAssocID="{80DABA3F-3D1D-46C4-8030-9818573A25CE}" presName="comp" presStyleCnt="0"/>
      <dgm:spPr/>
    </dgm:pt>
    <dgm:pt modelId="{7150F2FC-4EBB-4C04-829E-23CDB5BA7CEC}" type="pres">
      <dgm:prSet presAssocID="{80DABA3F-3D1D-46C4-8030-9818573A25CE}" presName="box" presStyleLbl="node1" presStyleIdx="2" presStyleCnt="3"/>
      <dgm:spPr/>
      <dgm:t>
        <a:bodyPr/>
        <a:lstStyle/>
        <a:p>
          <a:endParaRPr lang="es-ES"/>
        </a:p>
      </dgm:t>
    </dgm:pt>
    <dgm:pt modelId="{6A8286B2-ECA7-4ADC-900D-A5F0638A7DBA}" type="pres">
      <dgm:prSet presAssocID="{80DABA3F-3D1D-46C4-8030-9818573A25CE}"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6000" b="-6000"/>
          </a:stretch>
        </a:blipFill>
      </dgm:spPr>
      <dgm:t>
        <a:bodyPr/>
        <a:lstStyle/>
        <a:p>
          <a:endParaRPr lang="es-ES"/>
        </a:p>
      </dgm:t>
    </dgm:pt>
    <dgm:pt modelId="{F5456F32-DBD1-4707-A5B3-2092BB59BEA5}" type="pres">
      <dgm:prSet presAssocID="{80DABA3F-3D1D-46C4-8030-9818573A25CE}" presName="text" presStyleLbl="node1" presStyleIdx="2" presStyleCnt="3">
        <dgm:presLayoutVars>
          <dgm:bulletEnabled val="1"/>
        </dgm:presLayoutVars>
      </dgm:prSet>
      <dgm:spPr/>
      <dgm:t>
        <a:bodyPr/>
        <a:lstStyle/>
        <a:p>
          <a:endParaRPr lang="es-ES"/>
        </a:p>
      </dgm:t>
    </dgm:pt>
  </dgm:ptLst>
  <dgm:cxnLst>
    <dgm:cxn modelId="{F245E41C-1EFB-FE45-9C7D-0D4D699361A7}" type="presOf" srcId="{58D7BE94-1FA6-4B4E-826A-C65633E583F6}" destId="{681DD004-67AF-40DA-BC86-35AFFA4B2B50}" srcOrd="1" destOrd="1" presId="urn:microsoft.com/office/officeart/2005/8/layout/vList4#3"/>
    <dgm:cxn modelId="{FE58C2F4-FEAF-7A45-9300-435AC48E4962}" type="presOf" srcId="{1338FE46-7C2E-494B-B3C7-B1196990FFBE}" destId="{13DCA70B-13EE-425D-A913-D27F541F0E6A}" srcOrd="0" destOrd="0" presId="urn:microsoft.com/office/officeart/2005/8/layout/vList4#3"/>
    <dgm:cxn modelId="{4CFA7156-22D6-4684-83D1-8E0D81A89E41}" srcId="{1338FE46-7C2E-494B-B3C7-B1196990FFBE}" destId="{93EF8E09-3F6A-4BD9-8D28-294FEFFE9B4F}" srcOrd="0" destOrd="0" parTransId="{3AFB2688-4BEE-4D4A-81D0-053D5B07CC1E}" sibTransId="{B758BEB4-058D-4E59-966B-5A111B338CE9}"/>
    <dgm:cxn modelId="{350C3816-87BB-4667-9B91-2F6D3689628E}" srcId="{93EF8E09-3F6A-4BD9-8D28-294FEFFE9B4F}" destId="{58D7BE94-1FA6-4B4E-826A-C65633E583F6}" srcOrd="0" destOrd="0" parTransId="{EE53C952-2856-4046-B32E-E7814389DA47}" sibTransId="{AE1ECE57-3D49-48E9-9A74-81C0D431FDA7}"/>
    <dgm:cxn modelId="{E026BAC0-79EF-944D-BC9C-795F5592E9E4}" type="presOf" srcId="{80DABA3F-3D1D-46C4-8030-9818573A25CE}" destId="{F5456F32-DBD1-4707-A5B3-2092BB59BEA5}" srcOrd="1" destOrd="0" presId="urn:microsoft.com/office/officeart/2005/8/layout/vList4#3"/>
    <dgm:cxn modelId="{5B7E2440-621A-1F45-B8E3-41E4EC28029D}" type="presOf" srcId="{8292ED8D-19B5-4AE9-BFA5-C746BEFCB993}" destId="{F5456F32-DBD1-4707-A5B3-2092BB59BEA5}" srcOrd="1" destOrd="1" presId="urn:microsoft.com/office/officeart/2005/8/layout/vList4#3"/>
    <dgm:cxn modelId="{DC4AD312-56C0-4AB2-9B15-9960DEA8ECC0}" srcId="{80DABA3F-3D1D-46C4-8030-9818573A25CE}" destId="{8292ED8D-19B5-4AE9-BFA5-C746BEFCB993}" srcOrd="0" destOrd="0" parTransId="{4B05ACFB-62ED-4587-BEF9-0B1002B5E601}" sibTransId="{A990986C-A863-4947-980E-6BC4879A60A0}"/>
    <dgm:cxn modelId="{22A62221-43E0-4B05-AC3E-14ED6E49F09B}" srcId="{1338FE46-7C2E-494B-B3C7-B1196990FFBE}" destId="{80DABA3F-3D1D-46C4-8030-9818573A25CE}" srcOrd="2" destOrd="0" parTransId="{260E4FAA-5B2F-41A7-AC41-8CC16B3E01F5}" sibTransId="{0ABCB90D-0782-4717-A8E8-7F3BA010F422}"/>
    <dgm:cxn modelId="{C5BC59AE-B597-FE46-82D8-6212DB58F0BF}" type="presOf" srcId="{76082650-F5A8-46D4-B6A8-3748EBC39A77}" destId="{F48916E2-D663-4610-AB18-B160B0BFBE67}" srcOrd="0" destOrd="0" presId="urn:microsoft.com/office/officeart/2005/8/layout/vList4#3"/>
    <dgm:cxn modelId="{FBDBE3C9-E353-9146-B117-845148CD14E6}" type="presOf" srcId="{76082650-F5A8-46D4-B6A8-3748EBC39A77}" destId="{8F92DA52-8F97-4790-AB37-9234B75EEF52}" srcOrd="1" destOrd="0" presId="urn:microsoft.com/office/officeart/2005/8/layout/vList4#3"/>
    <dgm:cxn modelId="{5A1F8FED-58BE-864A-9104-FA692D437561}" type="presOf" srcId="{93EF8E09-3F6A-4BD9-8D28-294FEFFE9B4F}" destId="{0CFE0A77-FD19-47F4-9807-BD153B40E9D3}" srcOrd="0" destOrd="0" presId="urn:microsoft.com/office/officeart/2005/8/layout/vList4#3"/>
    <dgm:cxn modelId="{A6260971-281E-E64D-9BD3-C2D8427409F3}" type="presOf" srcId="{8292ED8D-19B5-4AE9-BFA5-C746BEFCB993}" destId="{7150F2FC-4EBB-4C04-829E-23CDB5BA7CEC}" srcOrd="0" destOrd="1" presId="urn:microsoft.com/office/officeart/2005/8/layout/vList4#3"/>
    <dgm:cxn modelId="{298A5557-F6C9-824A-8DCE-174C18CCC87A}" type="presOf" srcId="{58D7BE94-1FA6-4B4E-826A-C65633E583F6}" destId="{0CFE0A77-FD19-47F4-9807-BD153B40E9D3}" srcOrd="0" destOrd="1" presId="urn:microsoft.com/office/officeart/2005/8/layout/vList4#3"/>
    <dgm:cxn modelId="{EE73FDB4-1B2D-4B41-87D3-A4DEBFBD8C23}" type="presOf" srcId="{93EF8E09-3F6A-4BD9-8D28-294FEFFE9B4F}" destId="{681DD004-67AF-40DA-BC86-35AFFA4B2B50}" srcOrd="1" destOrd="0" presId="urn:microsoft.com/office/officeart/2005/8/layout/vList4#3"/>
    <dgm:cxn modelId="{21D9E9E2-E632-674B-BFF9-94B14A706028}" type="presOf" srcId="{69FD782F-1DEC-4236-8363-018455EC2357}" destId="{F48916E2-D663-4610-AB18-B160B0BFBE67}" srcOrd="0" destOrd="1" presId="urn:microsoft.com/office/officeart/2005/8/layout/vList4#3"/>
    <dgm:cxn modelId="{B33A1CB7-801E-4395-AA8A-4072C4263AE5}" srcId="{1338FE46-7C2E-494B-B3C7-B1196990FFBE}" destId="{76082650-F5A8-46D4-B6A8-3748EBC39A77}" srcOrd="1" destOrd="0" parTransId="{EA5C0A99-A834-433B-925C-0ED932E0485B}" sibTransId="{5C0712F9-961D-4EDD-96BF-1B4D399398DE}"/>
    <dgm:cxn modelId="{43DE2672-E760-48D1-AB15-5D5D4E513A5A}" srcId="{76082650-F5A8-46D4-B6A8-3748EBC39A77}" destId="{69FD782F-1DEC-4236-8363-018455EC2357}" srcOrd="0" destOrd="0" parTransId="{8C0DBAA0-29FF-4952-95CF-F36BF79212E8}" sibTransId="{8D110C09-6C8D-4616-8D3B-E85893B39CDD}"/>
    <dgm:cxn modelId="{BEFDEF82-E739-C245-BCAC-C8EF4E68F1B2}" type="presOf" srcId="{80DABA3F-3D1D-46C4-8030-9818573A25CE}" destId="{7150F2FC-4EBB-4C04-829E-23CDB5BA7CEC}" srcOrd="0" destOrd="0" presId="urn:microsoft.com/office/officeart/2005/8/layout/vList4#3"/>
    <dgm:cxn modelId="{187F24C5-CCDE-634D-B3C7-47DAC1CEEABE}" type="presOf" srcId="{69FD782F-1DEC-4236-8363-018455EC2357}" destId="{8F92DA52-8F97-4790-AB37-9234B75EEF52}" srcOrd="1" destOrd="1" presId="urn:microsoft.com/office/officeart/2005/8/layout/vList4#3"/>
    <dgm:cxn modelId="{CBACB564-80DE-EA45-8FB9-DCE1F1D6B165}" type="presParOf" srcId="{13DCA70B-13EE-425D-A913-D27F541F0E6A}" destId="{B1D64756-D883-486E-8525-7CCFC0CBCE6A}" srcOrd="0" destOrd="0" presId="urn:microsoft.com/office/officeart/2005/8/layout/vList4#3"/>
    <dgm:cxn modelId="{3BA94D9F-2465-3644-999D-58D03B1158B4}" type="presParOf" srcId="{B1D64756-D883-486E-8525-7CCFC0CBCE6A}" destId="{0CFE0A77-FD19-47F4-9807-BD153B40E9D3}" srcOrd="0" destOrd="0" presId="urn:microsoft.com/office/officeart/2005/8/layout/vList4#3"/>
    <dgm:cxn modelId="{F62B5ED3-7EB7-4544-88AB-7A0BA6D48D87}" type="presParOf" srcId="{B1D64756-D883-486E-8525-7CCFC0CBCE6A}" destId="{790E6523-39C4-4D7A-993D-ECB659C19CB6}" srcOrd="1" destOrd="0" presId="urn:microsoft.com/office/officeart/2005/8/layout/vList4#3"/>
    <dgm:cxn modelId="{97D8C057-E51D-CD4E-B93F-6D8EBBBF45F5}" type="presParOf" srcId="{B1D64756-D883-486E-8525-7CCFC0CBCE6A}" destId="{681DD004-67AF-40DA-BC86-35AFFA4B2B50}" srcOrd="2" destOrd="0" presId="urn:microsoft.com/office/officeart/2005/8/layout/vList4#3"/>
    <dgm:cxn modelId="{92103DB2-7539-CC46-95E1-CC4A9B65CE11}" type="presParOf" srcId="{13DCA70B-13EE-425D-A913-D27F541F0E6A}" destId="{88FB08F3-7425-4987-984A-57598AEAB2E4}" srcOrd="1" destOrd="0" presId="urn:microsoft.com/office/officeart/2005/8/layout/vList4#3"/>
    <dgm:cxn modelId="{3B68BF0C-B929-584E-8D71-403A01281239}" type="presParOf" srcId="{13DCA70B-13EE-425D-A913-D27F541F0E6A}" destId="{5DF5F27D-C8DE-4D44-AEE1-86447189E864}" srcOrd="2" destOrd="0" presId="urn:microsoft.com/office/officeart/2005/8/layout/vList4#3"/>
    <dgm:cxn modelId="{509075B9-2D72-1645-ACF6-95D24AE9D787}" type="presParOf" srcId="{5DF5F27D-C8DE-4D44-AEE1-86447189E864}" destId="{F48916E2-D663-4610-AB18-B160B0BFBE67}" srcOrd="0" destOrd="0" presId="urn:microsoft.com/office/officeart/2005/8/layout/vList4#3"/>
    <dgm:cxn modelId="{25CD549B-1939-2545-82AB-369864D50213}" type="presParOf" srcId="{5DF5F27D-C8DE-4D44-AEE1-86447189E864}" destId="{41C409B8-A53A-4D49-AC01-92966E4AB228}" srcOrd="1" destOrd="0" presId="urn:microsoft.com/office/officeart/2005/8/layout/vList4#3"/>
    <dgm:cxn modelId="{F017AAA2-66A7-7B46-8790-2351FE0EDFF9}" type="presParOf" srcId="{5DF5F27D-C8DE-4D44-AEE1-86447189E864}" destId="{8F92DA52-8F97-4790-AB37-9234B75EEF52}" srcOrd="2" destOrd="0" presId="urn:microsoft.com/office/officeart/2005/8/layout/vList4#3"/>
    <dgm:cxn modelId="{7DB33C73-46D3-224E-B9A0-DEB4566F9931}" type="presParOf" srcId="{13DCA70B-13EE-425D-A913-D27F541F0E6A}" destId="{E35E2C8A-B80A-4A13-8F10-851033445DC4}" srcOrd="3" destOrd="0" presId="urn:microsoft.com/office/officeart/2005/8/layout/vList4#3"/>
    <dgm:cxn modelId="{9E29BDAD-C793-0C48-8B08-D33B1760ED89}" type="presParOf" srcId="{13DCA70B-13EE-425D-A913-D27F541F0E6A}" destId="{73D94279-13E1-4769-B69B-B808BF4169FE}" srcOrd="4" destOrd="0" presId="urn:microsoft.com/office/officeart/2005/8/layout/vList4#3"/>
    <dgm:cxn modelId="{C9E6B7B2-388E-8C45-A922-374B9A13519B}" type="presParOf" srcId="{73D94279-13E1-4769-B69B-B808BF4169FE}" destId="{7150F2FC-4EBB-4C04-829E-23CDB5BA7CEC}" srcOrd="0" destOrd="0" presId="urn:microsoft.com/office/officeart/2005/8/layout/vList4#3"/>
    <dgm:cxn modelId="{656BE163-E4B6-3749-9656-83EF31E26FFE}" type="presParOf" srcId="{73D94279-13E1-4769-B69B-B808BF4169FE}" destId="{6A8286B2-ECA7-4ADC-900D-A5F0638A7DBA}" srcOrd="1" destOrd="0" presId="urn:microsoft.com/office/officeart/2005/8/layout/vList4#3"/>
    <dgm:cxn modelId="{5117B8B8-0F33-C044-B053-3D455DD173CE}" type="presParOf" srcId="{73D94279-13E1-4769-B69B-B808BF4169FE}" destId="{F5456F32-DBD1-4707-A5B3-2092BB59BEA5}" srcOrd="2" destOrd="0" presId="urn:microsoft.com/office/officeart/2005/8/layout/vList4#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6D5CF5-88E7-CF4B-87C4-FBF0FCBA9CA0}" type="doc">
      <dgm:prSet loTypeId="urn:microsoft.com/office/officeart/2009/3/layout/IncreasingArrowsProcess" loCatId="process" qsTypeId="urn:microsoft.com/office/officeart/2005/8/quickstyle/simple2" qsCatId="simple" csTypeId="urn:microsoft.com/office/officeart/2005/8/colors/accent1_1" csCatId="accent1" phldr="1"/>
      <dgm:spPr/>
      <dgm:t>
        <a:bodyPr/>
        <a:lstStyle/>
        <a:p>
          <a:endParaRPr lang="es-ES_tradnl"/>
        </a:p>
      </dgm:t>
    </dgm:pt>
    <dgm:pt modelId="{465572ED-AF60-F34D-9BEE-2568371EA709}">
      <dgm:prSet phldrT="[Texto]"/>
      <dgm:spPr/>
      <dgm:t>
        <a:bodyPr/>
        <a:lstStyle/>
        <a:p>
          <a:r>
            <a:rPr lang="es-ES_tradnl" dirty="0" smtClean="0"/>
            <a:t>Superintendencia de Educación</a:t>
          </a:r>
          <a:endParaRPr lang="es-ES_tradnl" dirty="0"/>
        </a:p>
      </dgm:t>
    </dgm:pt>
    <dgm:pt modelId="{302C16C1-FD13-6748-A6E0-B8E24244C14E}" type="parTrans" cxnId="{4C05587B-9000-4347-9373-26163D7C1CC6}">
      <dgm:prSet/>
      <dgm:spPr/>
      <dgm:t>
        <a:bodyPr/>
        <a:lstStyle/>
        <a:p>
          <a:endParaRPr lang="es-ES_tradnl"/>
        </a:p>
      </dgm:t>
    </dgm:pt>
    <dgm:pt modelId="{125FB1AE-FFFE-6648-841D-C2819568F483}" type="sibTrans" cxnId="{4C05587B-9000-4347-9373-26163D7C1CC6}">
      <dgm:prSet/>
      <dgm:spPr/>
      <dgm:t>
        <a:bodyPr/>
        <a:lstStyle/>
        <a:p>
          <a:endParaRPr lang="es-ES_tradnl"/>
        </a:p>
      </dgm:t>
    </dgm:pt>
    <dgm:pt modelId="{731501F9-709B-8947-8C06-58B056FA2B09}">
      <dgm:prSet phldrT="[Texto]" custT="1"/>
      <dgm:spPr/>
      <dgm:t>
        <a:bodyPr/>
        <a:lstStyle/>
        <a:p>
          <a:r>
            <a:rPr lang="es-ES_tradnl" sz="2000" dirty="0" smtClean="0"/>
            <a:t>Verifica a través de su fiscalización la </a:t>
          </a:r>
          <a:r>
            <a:rPr lang="es-ES_tradnl" sz="2000" dirty="0" smtClean="0">
              <a:solidFill>
                <a:srgbClr val="C00000"/>
              </a:solidFill>
            </a:rPr>
            <a:t>mantención  y pérdida de los requisitos de Autorización de Funcionamiento </a:t>
          </a:r>
          <a:r>
            <a:rPr lang="es-ES_tradnl" sz="2000" dirty="0" smtClean="0"/>
            <a:t>de un establecimiento certificado.</a:t>
          </a:r>
          <a:endParaRPr lang="es-ES_tradnl" sz="2000" dirty="0"/>
        </a:p>
      </dgm:t>
    </dgm:pt>
    <dgm:pt modelId="{B1F90AED-9DAA-0748-A1D1-4E8BFC1A0D06}" type="parTrans" cxnId="{258F506C-E16C-2F47-A31F-E0088BF829AE}">
      <dgm:prSet/>
      <dgm:spPr/>
      <dgm:t>
        <a:bodyPr/>
        <a:lstStyle/>
        <a:p>
          <a:endParaRPr lang="es-ES_tradnl"/>
        </a:p>
      </dgm:t>
    </dgm:pt>
    <dgm:pt modelId="{E01A01BD-3871-B041-9C56-C85E582F48FF}" type="sibTrans" cxnId="{258F506C-E16C-2F47-A31F-E0088BF829AE}">
      <dgm:prSet/>
      <dgm:spPr/>
      <dgm:t>
        <a:bodyPr/>
        <a:lstStyle/>
        <a:p>
          <a:endParaRPr lang="es-ES_tradnl"/>
        </a:p>
      </dgm:t>
    </dgm:pt>
    <dgm:pt modelId="{5F0642C3-F0E0-B941-AC4B-EE6349F86C93}">
      <dgm:prSet phldrT="[Texto]" custT="1"/>
      <dgm:spPr/>
      <dgm:t>
        <a:bodyPr/>
        <a:lstStyle/>
        <a:p>
          <a:r>
            <a:rPr lang="es-ES_tradnl" sz="2000" b="1" dirty="0" smtClean="0">
              <a:solidFill>
                <a:srgbClr val="C00000"/>
              </a:solidFill>
            </a:rPr>
            <a:t>Programas de fiscalización</a:t>
          </a:r>
          <a:endParaRPr lang="es-ES_tradnl" sz="2000" b="1" dirty="0">
            <a:solidFill>
              <a:srgbClr val="C00000"/>
            </a:solidFill>
          </a:endParaRPr>
        </a:p>
      </dgm:t>
    </dgm:pt>
    <dgm:pt modelId="{C50274F0-78A1-0542-9E39-6CCC168F7492}" type="parTrans" cxnId="{BA7FE89C-D40F-4248-8449-0A49227A3361}">
      <dgm:prSet/>
      <dgm:spPr/>
      <dgm:t>
        <a:bodyPr/>
        <a:lstStyle/>
        <a:p>
          <a:endParaRPr lang="es-ES_tradnl"/>
        </a:p>
      </dgm:t>
    </dgm:pt>
    <dgm:pt modelId="{BE1E301D-5D14-BD4B-B06D-2E590E25FF48}" type="sibTrans" cxnId="{BA7FE89C-D40F-4248-8449-0A49227A3361}">
      <dgm:prSet/>
      <dgm:spPr/>
      <dgm:t>
        <a:bodyPr/>
        <a:lstStyle/>
        <a:p>
          <a:endParaRPr lang="es-ES_tradnl"/>
        </a:p>
      </dgm:t>
    </dgm:pt>
    <dgm:pt modelId="{F1271774-FBCC-EF40-BCB8-C924723ED2E6}">
      <dgm:prSet phldrT="[Texto]" custT="1"/>
      <dgm:spPr/>
      <dgm:t>
        <a:bodyPr/>
        <a:lstStyle/>
        <a:p>
          <a:r>
            <a:rPr lang="es-ES_tradnl" sz="1800" b="1" dirty="0" smtClean="0"/>
            <a:t>1. </a:t>
          </a:r>
          <a:r>
            <a:rPr lang="es-ES_tradnl" sz="2000" b="1" dirty="0" smtClean="0"/>
            <a:t>En respuesta a denuncias.</a:t>
          </a:r>
        </a:p>
        <a:p>
          <a:r>
            <a:rPr lang="es-ES_tradnl" sz="2000" b="1" dirty="0" smtClean="0"/>
            <a:t>2. Específicos o sobre un ámbito o bien jurídico en particular.</a:t>
          </a:r>
        </a:p>
        <a:p>
          <a:r>
            <a:rPr lang="es-ES_tradnl" sz="2000" b="1" dirty="0" smtClean="0"/>
            <a:t>3. Integral o con cobertura de todos los requisitos certificados.</a:t>
          </a:r>
          <a:endParaRPr lang="es-ES_tradnl" sz="2000" b="1" dirty="0"/>
        </a:p>
      </dgm:t>
    </dgm:pt>
    <dgm:pt modelId="{06DF9851-10EF-3647-878E-9433F6B30A9E}" type="parTrans" cxnId="{2085C228-F027-4F41-B885-1BB1025AA72C}">
      <dgm:prSet/>
      <dgm:spPr/>
      <dgm:t>
        <a:bodyPr/>
        <a:lstStyle/>
        <a:p>
          <a:endParaRPr lang="es-ES_tradnl"/>
        </a:p>
      </dgm:t>
    </dgm:pt>
    <dgm:pt modelId="{6CD3B32D-ECA8-2E40-A48C-1DADE8BC00A4}" type="sibTrans" cxnId="{2085C228-F027-4F41-B885-1BB1025AA72C}">
      <dgm:prSet/>
      <dgm:spPr/>
      <dgm:t>
        <a:bodyPr/>
        <a:lstStyle/>
        <a:p>
          <a:endParaRPr lang="es-ES_tradnl"/>
        </a:p>
      </dgm:t>
    </dgm:pt>
    <dgm:pt modelId="{0BFDEBFB-10E7-154A-8349-CA9147A040BB}" type="pres">
      <dgm:prSet presAssocID="{DF6D5CF5-88E7-CF4B-87C4-FBF0FCBA9CA0}" presName="Name0" presStyleCnt="0">
        <dgm:presLayoutVars>
          <dgm:chMax val="5"/>
          <dgm:chPref val="5"/>
          <dgm:dir/>
          <dgm:animLvl val="lvl"/>
        </dgm:presLayoutVars>
      </dgm:prSet>
      <dgm:spPr/>
      <dgm:t>
        <a:bodyPr/>
        <a:lstStyle/>
        <a:p>
          <a:endParaRPr lang="es-ES_tradnl"/>
        </a:p>
      </dgm:t>
    </dgm:pt>
    <dgm:pt modelId="{AF096666-D3F1-3F43-9396-893B97CE0FE8}" type="pres">
      <dgm:prSet presAssocID="{465572ED-AF60-F34D-9BEE-2568371EA709}" presName="parentText1" presStyleLbl="node1" presStyleIdx="0" presStyleCnt="2">
        <dgm:presLayoutVars>
          <dgm:chMax/>
          <dgm:chPref val="3"/>
          <dgm:bulletEnabled val="1"/>
        </dgm:presLayoutVars>
      </dgm:prSet>
      <dgm:spPr/>
      <dgm:t>
        <a:bodyPr/>
        <a:lstStyle/>
        <a:p>
          <a:endParaRPr lang="es-ES_tradnl"/>
        </a:p>
      </dgm:t>
    </dgm:pt>
    <dgm:pt modelId="{A742D1D4-E53D-CE4C-8A85-6EB11FD88F60}" type="pres">
      <dgm:prSet presAssocID="{465572ED-AF60-F34D-9BEE-2568371EA709}" presName="childText1" presStyleLbl="solidAlignAcc1" presStyleIdx="0" presStyleCnt="2">
        <dgm:presLayoutVars>
          <dgm:chMax val="0"/>
          <dgm:chPref val="0"/>
          <dgm:bulletEnabled val="1"/>
        </dgm:presLayoutVars>
      </dgm:prSet>
      <dgm:spPr/>
      <dgm:t>
        <a:bodyPr/>
        <a:lstStyle/>
        <a:p>
          <a:endParaRPr lang="es-ES_tradnl"/>
        </a:p>
      </dgm:t>
    </dgm:pt>
    <dgm:pt modelId="{335799B6-444C-6844-907F-504C5A3E1845}" type="pres">
      <dgm:prSet presAssocID="{5F0642C3-F0E0-B941-AC4B-EE6349F86C93}" presName="parentText2" presStyleLbl="node1" presStyleIdx="1" presStyleCnt="2">
        <dgm:presLayoutVars>
          <dgm:chMax/>
          <dgm:chPref val="3"/>
          <dgm:bulletEnabled val="1"/>
        </dgm:presLayoutVars>
      </dgm:prSet>
      <dgm:spPr/>
      <dgm:t>
        <a:bodyPr/>
        <a:lstStyle/>
        <a:p>
          <a:endParaRPr lang="es-ES_tradnl"/>
        </a:p>
      </dgm:t>
    </dgm:pt>
    <dgm:pt modelId="{9B48DA55-224B-824A-88DE-7894FE800239}" type="pres">
      <dgm:prSet presAssocID="{5F0642C3-F0E0-B941-AC4B-EE6349F86C93}" presName="childText2" presStyleLbl="solidAlignAcc1" presStyleIdx="1" presStyleCnt="2" custScaleY="111194">
        <dgm:presLayoutVars>
          <dgm:chMax val="0"/>
          <dgm:chPref val="0"/>
          <dgm:bulletEnabled val="1"/>
        </dgm:presLayoutVars>
      </dgm:prSet>
      <dgm:spPr/>
      <dgm:t>
        <a:bodyPr/>
        <a:lstStyle/>
        <a:p>
          <a:endParaRPr lang="es-ES_tradnl"/>
        </a:p>
      </dgm:t>
    </dgm:pt>
  </dgm:ptLst>
  <dgm:cxnLst>
    <dgm:cxn modelId="{4C05587B-9000-4347-9373-26163D7C1CC6}" srcId="{DF6D5CF5-88E7-CF4B-87C4-FBF0FCBA9CA0}" destId="{465572ED-AF60-F34D-9BEE-2568371EA709}" srcOrd="0" destOrd="0" parTransId="{302C16C1-FD13-6748-A6E0-B8E24244C14E}" sibTransId="{125FB1AE-FFFE-6648-841D-C2819568F483}"/>
    <dgm:cxn modelId="{BA7FE89C-D40F-4248-8449-0A49227A3361}" srcId="{DF6D5CF5-88E7-CF4B-87C4-FBF0FCBA9CA0}" destId="{5F0642C3-F0E0-B941-AC4B-EE6349F86C93}" srcOrd="1" destOrd="0" parTransId="{C50274F0-78A1-0542-9E39-6CCC168F7492}" sibTransId="{BE1E301D-5D14-BD4B-B06D-2E590E25FF48}"/>
    <dgm:cxn modelId="{A6BF626E-B6DA-C740-A3E5-94AE9682B90A}" type="presOf" srcId="{F1271774-FBCC-EF40-BCB8-C924723ED2E6}" destId="{9B48DA55-224B-824A-88DE-7894FE800239}" srcOrd="0" destOrd="0" presId="urn:microsoft.com/office/officeart/2009/3/layout/IncreasingArrowsProcess"/>
    <dgm:cxn modelId="{2904F271-98B4-BA4A-86DE-A1399D708D25}" type="presOf" srcId="{5F0642C3-F0E0-B941-AC4B-EE6349F86C93}" destId="{335799B6-444C-6844-907F-504C5A3E1845}" srcOrd="0" destOrd="0" presId="urn:microsoft.com/office/officeart/2009/3/layout/IncreasingArrowsProcess"/>
    <dgm:cxn modelId="{FF87A273-86B3-214C-B18D-216716A8F395}" type="presOf" srcId="{DF6D5CF5-88E7-CF4B-87C4-FBF0FCBA9CA0}" destId="{0BFDEBFB-10E7-154A-8349-CA9147A040BB}" srcOrd="0" destOrd="0" presId="urn:microsoft.com/office/officeart/2009/3/layout/IncreasingArrowsProcess"/>
    <dgm:cxn modelId="{0FB37D7F-490B-AA4A-BEA9-DDFDA27D9DE2}" type="presOf" srcId="{465572ED-AF60-F34D-9BEE-2568371EA709}" destId="{AF096666-D3F1-3F43-9396-893B97CE0FE8}" srcOrd="0" destOrd="0" presId="urn:microsoft.com/office/officeart/2009/3/layout/IncreasingArrowsProcess"/>
    <dgm:cxn modelId="{258F506C-E16C-2F47-A31F-E0088BF829AE}" srcId="{465572ED-AF60-F34D-9BEE-2568371EA709}" destId="{731501F9-709B-8947-8C06-58B056FA2B09}" srcOrd="0" destOrd="0" parTransId="{B1F90AED-9DAA-0748-A1D1-4E8BFC1A0D06}" sibTransId="{E01A01BD-3871-B041-9C56-C85E582F48FF}"/>
    <dgm:cxn modelId="{2085C228-F027-4F41-B885-1BB1025AA72C}" srcId="{5F0642C3-F0E0-B941-AC4B-EE6349F86C93}" destId="{F1271774-FBCC-EF40-BCB8-C924723ED2E6}" srcOrd="0" destOrd="0" parTransId="{06DF9851-10EF-3647-878E-9433F6B30A9E}" sibTransId="{6CD3B32D-ECA8-2E40-A48C-1DADE8BC00A4}"/>
    <dgm:cxn modelId="{EA252BFB-A491-B84B-BDD7-B5AF67BF57E9}" type="presOf" srcId="{731501F9-709B-8947-8C06-58B056FA2B09}" destId="{A742D1D4-E53D-CE4C-8A85-6EB11FD88F60}" srcOrd="0" destOrd="0" presId="urn:microsoft.com/office/officeart/2009/3/layout/IncreasingArrowsProcess"/>
    <dgm:cxn modelId="{0573AFFF-98CE-8D4A-86F0-A2EE88EC3A82}" type="presParOf" srcId="{0BFDEBFB-10E7-154A-8349-CA9147A040BB}" destId="{AF096666-D3F1-3F43-9396-893B97CE0FE8}" srcOrd="0" destOrd="0" presId="urn:microsoft.com/office/officeart/2009/3/layout/IncreasingArrowsProcess"/>
    <dgm:cxn modelId="{DC73744D-5089-BA43-AB10-81F2A4ECD6B0}" type="presParOf" srcId="{0BFDEBFB-10E7-154A-8349-CA9147A040BB}" destId="{A742D1D4-E53D-CE4C-8A85-6EB11FD88F60}" srcOrd="1" destOrd="0" presId="urn:microsoft.com/office/officeart/2009/3/layout/IncreasingArrowsProcess"/>
    <dgm:cxn modelId="{E26A733D-B51E-CB4D-A0E0-8DD4AE93A4B7}" type="presParOf" srcId="{0BFDEBFB-10E7-154A-8349-CA9147A040BB}" destId="{335799B6-444C-6844-907F-504C5A3E1845}" srcOrd="2" destOrd="0" presId="urn:microsoft.com/office/officeart/2009/3/layout/IncreasingArrowsProcess"/>
    <dgm:cxn modelId="{D8D35823-657B-0C45-8406-C6BDFCEB16AA}" type="presParOf" srcId="{0BFDEBFB-10E7-154A-8349-CA9147A040BB}" destId="{9B48DA55-224B-824A-88DE-7894FE800239}" srcOrd="3"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A9F01-DE04-46BF-85F2-A43F932EFE41}"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es-ES"/>
        </a:p>
      </dgm:t>
    </dgm:pt>
    <dgm:pt modelId="{C694B1CF-B952-4359-A002-244E19DB72B3}">
      <dgm:prSet phldrT="[Texto]" phldr="1"/>
      <dgm:spPr/>
      <dgm:t>
        <a:bodyPr/>
        <a:lstStyle/>
        <a:p>
          <a:endParaRPr lang="es-ES"/>
        </a:p>
      </dgm:t>
    </dgm:pt>
    <dgm:pt modelId="{F2443013-8D62-4C8C-89A3-A6CA24B33C8E}" type="parTrans" cxnId="{227425ED-8A81-443A-A353-4C6F652BC5F3}">
      <dgm:prSet/>
      <dgm:spPr/>
      <dgm:t>
        <a:bodyPr/>
        <a:lstStyle/>
        <a:p>
          <a:endParaRPr lang="es-ES"/>
        </a:p>
      </dgm:t>
    </dgm:pt>
    <dgm:pt modelId="{FF0625B9-D81B-4FDB-AD10-12FBFF634DFE}" type="sibTrans" cxnId="{227425ED-8A81-443A-A353-4C6F652BC5F3}">
      <dgm:prSet/>
      <dgm:spPr/>
      <dgm:t>
        <a:bodyPr/>
        <a:lstStyle/>
        <a:p>
          <a:endParaRPr lang="es-ES"/>
        </a:p>
      </dgm:t>
    </dgm:pt>
    <dgm:pt modelId="{707379FE-ACD0-48D8-B4BC-39D71772FC68}">
      <dgm:prSet phldrT="[Texto]"/>
      <dgm:spPr/>
      <dgm:t>
        <a:bodyPr/>
        <a:lstStyle/>
        <a:p>
          <a:pPr algn="l"/>
          <a:r>
            <a:rPr lang="es-ES" dirty="0" smtClean="0"/>
            <a:t>Ministerio de Educación</a:t>
          </a:r>
        </a:p>
        <a:p>
          <a:pPr algn="l"/>
          <a:r>
            <a:rPr lang="es-ES" dirty="0" smtClean="0">
              <a:solidFill>
                <a:schemeClr val="accent5">
                  <a:lumMod val="75000"/>
                </a:schemeClr>
              </a:solidFill>
            </a:rPr>
            <a:t>Subsecretaría de Educación Parvularia</a:t>
          </a:r>
          <a:endParaRPr lang="es-ES" dirty="0">
            <a:solidFill>
              <a:schemeClr val="accent5">
                <a:lumMod val="75000"/>
              </a:schemeClr>
            </a:solidFill>
          </a:endParaRPr>
        </a:p>
      </dgm:t>
    </dgm:pt>
    <dgm:pt modelId="{0B398247-C877-4AAB-BB6B-C5DC2C6B747D}" type="parTrans" cxnId="{7DC64D1E-614F-41A4-BF7E-B1BC4C2497D5}">
      <dgm:prSet/>
      <dgm:spPr/>
      <dgm:t>
        <a:bodyPr/>
        <a:lstStyle/>
        <a:p>
          <a:endParaRPr lang="es-ES"/>
        </a:p>
      </dgm:t>
    </dgm:pt>
    <dgm:pt modelId="{D05A7B66-2488-4D4E-806C-BFBFEB7543B8}" type="sibTrans" cxnId="{7DC64D1E-614F-41A4-BF7E-B1BC4C2497D5}">
      <dgm:prSet/>
      <dgm:spPr/>
      <dgm:t>
        <a:bodyPr/>
        <a:lstStyle/>
        <a:p>
          <a:endParaRPr lang="es-ES"/>
        </a:p>
      </dgm:t>
    </dgm:pt>
    <dgm:pt modelId="{123C91E1-1BFE-4547-B370-AE24C312A25E}">
      <dgm:prSet phldrT="[Texto]"/>
      <dgm:spPr/>
      <dgm:t>
        <a:bodyPr/>
        <a:lstStyle/>
        <a:p>
          <a:pPr algn="r"/>
          <a:r>
            <a:rPr lang="es-ES" smtClean="0"/>
            <a:t>Consejo Nacional de Educación</a:t>
          </a:r>
          <a:endParaRPr lang="es-ES" dirty="0"/>
        </a:p>
      </dgm:t>
    </dgm:pt>
    <dgm:pt modelId="{0517063C-EEA1-4521-BF71-61D92515E2E6}" type="parTrans" cxnId="{D4A5FF89-9855-4220-9D15-DD3D7E9EBFF1}">
      <dgm:prSet/>
      <dgm:spPr/>
      <dgm:t>
        <a:bodyPr/>
        <a:lstStyle/>
        <a:p>
          <a:endParaRPr lang="es-ES"/>
        </a:p>
      </dgm:t>
    </dgm:pt>
    <dgm:pt modelId="{9E815055-D688-4993-B618-8B472623482B}" type="sibTrans" cxnId="{D4A5FF89-9855-4220-9D15-DD3D7E9EBFF1}">
      <dgm:prSet/>
      <dgm:spPr/>
      <dgm:t>
        <a:bodyPr/>
        <a:lstStyle/>
        <a:p>
          <a:endParaRPr lang="es-ES"/>
        </a:p>
      </dgm:t>
    </dgm:pt>
    <dgm:pt modelId="{4631F4FA-D2F7-4909-B6BB-11F09AD8C16F}">
      <dgm:prSet phldrT="[Texto]"/>
      <dgm:spPr/>
      <dgm:t>
        <a:bodyPr/>
        <a:lstStyle/>
        <a:p>
          <a:pPr algn="l"/>
          <a:r>
            <a:rPr lang="es-ES" dirty="0" smtClean="0"/>
            <a:t>Superintendencia de Educación</a:t>
          </a:r>
        </a:p>
        <a:p>
          <a:pPr algn="l"/>
          <a:r>
            <a:rPr lang="es-ES" dirty="0" smtClean="0">
              <a:solidFill>
                <a:srgbClr val="C00000"/>
              </a:solidFill>
            </a:rPr>
            <a:t>Intendencia de Educación Parvularia</a:t>
          </a:r>
          <a:endParaRPr lang="es-ES" dirty="0">
            <a:solidFill>
              <a:srgbClr val="C00000"/>
            </a:solidFill>
          </a:endParaRPr>
        </a:p>
      </dgm:t>
    </dgm:pt>
    <dgm:pt modelId="{7C9708D9-85EA-41C2-9C51-8B48408ABA94}" type="parTrans" cxnId="{B8A179D0-B330-4E88-9A2C-7C5315DF4899}">
      <dgm:prSet/>
      <dgm:spPr/>
      <dgm:t>
        <a:bodyPr/>
        <a:lstStyle/>
        <a:p>
          <a:endParaRPr lang="es-ES"/>
        </a:p>
      </dgm:t>
    </dgm:pt>
    <dgm:pt modelId="{9B649EF1-22BF-4B0B-A18F-A0E3D8853BEB}" type="sibTrans" cxnId="{B8A179D0-B330-4E88-9A2C-7C5315DF4899}">
      <dgm:prSet/>
      <dgm:spPr/>
      <dgm:t>
        <a:bodyPr/>
        <a:lstStyle/>
        <a:p>
          <a:endParaRPr lang="es-ES"/>
        </a:p>
      </dgm:t>
    </dgm:pt>
    <dgm:pt modelId="{731163EF-68BC-4419-B3B8-A5F5AD09011D}">
      <dgm:prSet phldrT="[Texto]"/>
      <dgm:spPr/>
      <dgm:t>
        <a:bodyPr/>
        <a:lstStyle/>
        <a:p>
          <a:pPr algn="r"/>
          <a:r>
            <a:rPr lang="es-ES" smtClean="0"/>
            <a:t>Agencia de Calidad de la Educación</a:t>
          </a:r>
          <a:endParaRPr lang="es-ES" dirty="0"/>
        </a:p>
      </dgm:t>
    </dgm:pt>
    <dgm:pt modelId="{9E2A5EAF-6C55-432B-816F-3B2D77899D7C}" type="parTrans" cxnId="{95AC0BEB-503A-4D2F-84D3-C9ACC9707DDD}">
      <dgm:prSet/>
      <dgm:spPr/>
      <dgm:t>
        <a:bodyPr/>
        <a:lstStyle/>
        <a:p>
          <a:endParaRPr lang="es-ES"/>
        </a:p>
      </dgm:t>
    </dgm:pt>
    <dgm:pt modelId="{46A3457A-62C6-47DA-A680-87668E48AD4D}" type="sibTrans" cxnId="{95AC0BEB-503A-4D2F-84D3-C9ACC9707DDD}">
      <dgm:prSet/>
      <dgm:spPr/>
      <dgm:t>
        <a:bodyPr/>
        <a:lstStyle/>
        <a:p>
          <a:endParaRPr lang="es-ES"/>
        </a:p>
      </dgm:t>
    </dgm:pt>
    <dgm:pt modelId="{AC4DE261-BE7E-4BE2-BAC6-C3FD8A23AFD8}" type="pres">
      <dgm:prSet presAssocID="{991A9F01-DE04-46BF-85F2-A43F932EFE41}" presName="diagram" presStyleCnt="0">
        <dgm:presLayoutVars>
          <dgm:chMax val="1"/>
          <dgm:dir/>
          <dgm:animLvl val="ctr"/>
          <dgm:resizeHandles val="exact"/>
        </dgm:presLayoutVars>
      </dgm:prSet>
      <dgm:spPr/>
      <dgm:t>
        <a:bodyPr/>
        <a:lstStyle/>
        <a:p>
          <a:endParaRPr lang="es-ES"/>
        </a:p>
      </dgm:t>
    </dgm:pt>
    <dgm:pt modelId="{838CACE1-C40D-4541-8F72-E98338DF47AB}" type="pres">
      <dgm:prSet presAssocID="{991A9F01-DE04-46BF-85F2-A43F932EFE41}" presName="matrix" presStyleCnt="0"/>
      <dgm:spPr/>
      <dgm:t>
        <a:bodyPr/>
        <a:lstStyle/>
        <a:p>
          <a:endParaRPr lang="es-ES_tradnl"/>
        </a:p>
      </dgm:t>
    </dgm:pt>
    <dgm:pt modelId="{E384CD91-32FF-4133-B19E-3DFC7AD4EC40}" type="pres">
      <dgm:prSet presAssocID="{991A9F01-DE04-46BF-85F2-A43F932EFE41}" presName="tile1" presStyleLbl="node1" presStyleIdx="0" presStyleCnt="4"/>
      <dgm:spPr/>
      <dgm:t>
        <a:bodyPr/>
        <a:lstStyle/>
        <a:p>
          <a:endParaRPr lang="es-ES"/>
        </a:p>
      </dgm:t>
    </dgm:pt>
    <dgm:pt modelId="{14BEFB53-4619-4257-8D61-74FF9B142939}" type="pres">
      <dgm:prSet presAssocID="{991A9F01-DE04-46BF-85F2-A43F932EFE41}" presName="tile1text" presStyleLbl="node1" presStyleIdx="0" presStyleCnt="4">
        <dgm:presLayoutVars>
          <dgm:chMax val="0"/>
          <dgm:chPref val="0"/>
          <dgm:bulletEnabled val="1"/>
        </dgm:presLayoutVars>
      </dgm:prSet>
      <dgm:spPr/>
      <dgm:t>
        <a:bodyPr/>
        <a:lstStyle/>
        <a:p>
          <a:endParaRPr lang="es-ES"/>
        </a:p>
      </dgm:t>
    </dgm:pt>
    <dgm:pt modelId="{9DAD1348-22E1-4635-8EDA-A7D43FB92891}" type="pres">
      <dgm:prSet presAssocID="{991A9F01-DE04-46BF-85F2-A43F932EFE41}" presName="tile2" presStyleLbl="node1" presStyleIdx="1" presStyleCnt="4"/>
      <dgm:spPr/>
      <dgm:t>
        <a:bodyPr/>
        <a:lstStyle/>
        <a:p>
          <a:endParaRPr lang="es-ES"/>
        </a:p>
      </dgm:t>
    </dgm:pt>
    <dgm:pt modelId="{BBD469F4-46C2-4235-8288-F1C4653868AD}" type="pres">
      <dgm:prSet presAssocID="{991A9F01-DE04-46BF-85F2-A43F932EFE41}" presName="tile2text" presStyleLbl="node1" presStyleIdx="1" presStyleCnt="4">
        <dgm:presLayoutVars>
          <dgm:chMax val="0"/>
          <dgm:chPref val="0"/>
          <dgm:bulletEnabled val="1"/>
        </dgm:presLayoutVars>
      </dgm:prSet>
      <dgm:spPr/>
      <dgm:t>
        <a:bodyPr/>
        <a:lstStyle/>
        <a:p>
          <a:endParaRPr lang="es-ES"/>
        </a:p>
      </dgm:t>
    </dgm:pt>
    <dgm:pt modelId="{4C03AD01-EB5C-4DCA-8818-EB00DAF0B4F6}" type="pres">
      <dgm:prSet presAssocID="{991A9F01-DE04-46BF-85F2-A43F932EFE41}" presName="tile3" presStyleLbl="node1" presStyleIdx="2" presStyleCnt="4"/>
      <dgm:spPr/>
      <dgm:t>
        <a:bodyPr/>
        <a:lstStyle/>
        <a:p>
          <a:endParaRPr lang="es-ES"/>
        </a:p>
      </dgm:t>
    </dgm:pt>
    <dgm:pt modelId="{B5CF7AB0-666F-4A01-B17D-CCA15FC07BC4}" type="pres">
      <dgm:prSet presAssocID="{991A9F01-DE04-46BF-85F2-A43F932EFE41}" presName="tile3text" presStyleLbl="node1" presStyleIdx="2" presStyleCnt="4">
        <dgm:presLayoutVars>
          <dgm:chMax val="0"/>
          <dgm:chPref val="0"/>
          <dgm:bulletEnabled val="1"/>
        </dgm:presLayoutVars>
      </dgm:prSet>
      <dgm:spPr/>
      <dgm:t>
        <a:bodyPr/>
        <a:lstStyle/>
        <a:p>
          <a:endParaRPr lang="es-ES"/>
        </a:p>
      </dgm:t>
    </dgm:pt>
    <dgm:pt modelId="{50CAA72A-C257-423A-A74C-CFF5E9B1E802}" type="pres">
      <dgm:prSet presAssocID="{991A9F01-DE04-46BF-85F2-A43F932EFE41}" presName="tile4" presStyleLbl="node1" presStyleIdx="3" presStyleCnt="4"/>
      <dgm:spPr/>
      <dgm:t>
        <a:bodyPr/>
        <a:lstStyle/>
        <a:p>
          <a:endParaRPr lang="es-ES"/>
        </a:p>
      </dgm:t>
    </dgm:pt>
    <dgm:pt modelId="{344D7A7C-9C0B-4C76-98DE-CA63678042AA}" type="pres">
      <dgm:prSet presAssocID="{991A9F01-DE04-46BF-85F2-A43F932EFE41}" presName="tile4text" presStyleLbl="node1" presStyleIdx="3" presStyleCnt="4">
        <dgm:presLayoutVars>
          <dgm:chMax val="0"/>
          <dgm:chPref val="0"/>
          <dgm:bulletEnabled val="1"/>
        </dgm:presLayoutVars>
      </dgm:prSet>
      <dgm:spPr/>
      <dgm:t>
        <a:bodyPr/>
        <a:lstStyle/>
        <a:p>
          <a:endParaRPr lang="es-ES"/>
        </a:p>
      </dgm:t>
    </dgm:pt>
    <dgm:pt modelId="{429BDB0E-733F-4323-A9DA-7D6C4C86BB62}" type="pres">
      <dgm:prSet presAssocID="{991A9F01-DE04-46BF-85F2-A43F932EFE41}" presName="centerTile" presStyleLbl="fgShp" presStyleIdx="0" presStyleCnt="1">
        <dgm:presLayoutVars>
          <dgm:chMax val="0"/>
          <dgm:chPref val="0"/>
        </dgm:presLayoutVars>
      </dgm:prSet>
      <dgm:spPr/>
      <dgm:t>
        <a:bodyPr/>
        <a:lstStyle/>
        <a:p>
          <a:endParaRPr lang="es-ES"/>
        </a:p>
      </dgm:t>
    </dgm:pt>
  </dgm:ptLst>
  <dgm:cxnLst>
    <dgm:cxn modelId="{098A9CBC-EC81-E645-A192-358075065497}" type="presOf" srcId="{991A9F01-DE04-46BF-85F2-A43F932EFE41}" destId="{AC4DE261-BE7E-4BE2-BAC6-C3FD8A23AFD8}" srcOrd="0" destOrd="0" presId="urn:microsoft.com/office/officeart/2005/8/layout/matrix1"/>
    <dgm:cxn modelId="{91EA1132-DBA5-4D41-989E-AB67BD56437B}" type="presOf" srcId="{4631F4FA-D2F7-4909-B6BB-11F09AD8C16F}" destId="{4C03AD01-EB5C-4DCA-8818-EB00DAF0B4F6}" srcOrd="0" destOrd="0" presId="urn:microsoft.com/office/officeart/2005/8/layout/matrix1"/>
    <dgm:cxn modelId="{B4080E74-F731-374E-9EF1-AA3FBD5C5108}" type="presOf" srcId="{707379FE-ACD0-48D8-B4BC-39D71772FC68}" destId="{14BEFB53-4619-4257-8D61-74FF9B142939}" srcOrd="1" destOrd="0" presId="urn:microsoft.com/office/officeart/2005/8/layout/matrix1"/>
    <dgm:cxn modelId="{C93958AE-6C16-334C-B0E3-4340275205C0}" type="presOf" srcId="{731163EF-68BC-4419-B3B8-A5F5AD09011D}" destId="{50CAA72A-C257-423A-A74C-CFF5E9B1E802}" srcOrd="0" destOrd="0" presId="urn:microsoft.com/office/officeart/2005/8/layout/matrix1"/>
    <dgm:cxn modelId="{227425ED-8A81-443A-A353-4C6F652BC5F3}" srcId="{991A9F01-DE04-46BF-85F2-A43F932EFE41}" destId="{C694B1CF-B952-4359-A002-244E19DB72B3}" srcOrd="0" destOrd="0" parTransId="{F2443013-8D62-4C8C-89A3-A6CA24B33C8E}" sibTransId="{FF0625B9-D81B-4FDB-AD10-12FBFF634DFE}"/>
    <dgm:cxn modelId="{7DC64D1E-614F-41A4-BF7E-B1BC4C2497D5}" srcId="{C694B1CF-B952-4359-A002-244E19DB72B3}" destId="{707379FE-ACD0-48D8-B4BC-39D71772FC68}" srcOrd="0" destOrd="0" parTransId="{0B398247-C877-4AAB-BB6B-C5DC2C6B747D}" sibTransId="{D05A7B66-2488-4D4E-806C-BFBFEB7543B8}"/>
    <dgm:cxn modelId="{EC8ED6E7-EE16-5C48-913E-909637C8E23C}" type="presOf" srcId="{C694B1CF-B952-4359-A002-244E19DB72B3}" destId="{429BDB0E-733F-4323-A9DA-7D6C4C86BB62}" srcOrd="0" destOrd="0" presId="urn:microsoft.com/office/officeart/2005/8/layout/matrix1"/>
    <dgm:cxn modelId="{C26626CE-7A42-3B44-990D-BED7703A82B7}" type="presOf" srcId="{707379FE-ACD0-48D8-B4BC-39D71772FC68}" destId="{E384CD91-32FF-4133-B19E-3DFC7AD4EC40}" srcOrd="0" destOrd="0" presId="urn:microsoft.com/office/officeart/2005/8/layout/matrix1"/>
    <dgm:cxn modelId="{D4A5FF89-9855-4220-9D15-DD3D7E9EBFF1}" srcId="{C694B1CF-B952-4359-A002-244E19DB72B3}" destId="{123C91E1-1BFE-4547-B370-AE24C312A25E}" srcOrd="1" destOrd="0" parTransId="{0517063C-EEA1-4521-BF71-61D92515E2E6}" sibTransId="{9E815055-D688-4993-B618-8B472623482B}"/>
    <dgm:cxn modelId="{2AE002C2-0279-0146-BF47-FC535B009714}" type="presOf" srcId="{731163EF-68BC-4419-B3B8-A5F5AD09011D}" destId="{344D7A7C-9C0B-4C76-98DE-CA63678042AA}" srcOrd="1" destOrd="0" presId="urn:microsoft.com/office/officeart/2005/8/layout/matrix1"/>
    <dgm:cxn modelId="{29B6A9D5-7D3E-F648-9203-59C27EE8724E}" type="presOf" srcId="{123C91E1-1BFE-4547-B370-AE24C312A25E}" destId="{BBD469F4-46C2-4235-8288-F1C4653868AD}" srcOrd="1" destOrd="0" presId="urn:microsoft.com/office/officeart/2005/8/layout/matrix1"/>
    <dgm:cxn modelId="{7B77EE28-1C6C-6A4B-94A7-C351975A5B19}" type="presOf" srcId="{4631F4FA-D2F7-4909-B6BB-11F09AD8C16F}" destId="{B5CF7AB0-666F-4A01-B17D-CCA15FC07BC4}" srcOrd="1" destOrd="0" presId="urn:microsoft.com/office/officeart/2005/8/layout/matrix1"/>
    <dgm:cxn modelId="{B8A179D0-B330-4E88-9A2C-7C5315DF4899}" srcId="{C694B1CF-B952-4359-A002-244E19DB72B3}" destId="{4631F4FA-D2F7-4909-B6BB-11F09AD8C16F}" srcOrd="2" destOrd="0" parTransId="{7C9708D9-85EA-41C2-9C51-8B48408ABA94}" sibTransId="{9B649EF1-22BF-4B0B-A18F-A0E3D8853BEB}"/>
    <dgm:cxn modelId="{95AC0BEB-503A-4D2F-84D3-C9ACC9707DDD}" srcId="{C694B1CF-B952-4359-A002-244E19DB72B3}" destId="{731163EF-68BC-4419-B3B8-A5F5AD09011D}" srcOrd="3" destOrd="0" parTransId="{9E2A5EAF-6C55-432B-816F-3B2D77899D7C}" sibTransId="{46A3457A-62C6-47DA-A680-87668E48AD4D}"/>
    <dgm:cxn modelId="{B877C217-EC5D-9C4C-9088-5FD6FC38F6AF}" type="presOf" srcId="{123C91E1-1BFE-4547-B370-AE24C312A25E}" destId="{9DAD1348-22E1-4635-8EDA-A7D43FB92891}" srcOrd="0" destOrd="0" presId="urn:microsoft.com/office/officeart/2005/8/layout/matrix1"/>
    <dgm:cxn modelId="{45CCEB27-DA6B-6146-AD46-6096FD20E071}" type="presParOf" srcId="{AC4DE261-BE7E-4BE2-BAC6-C3FD8A23AFD8}" destId="{838CACE1-C40D-4541-8F72-E98338DF47AB}" srcOrd="0" destOrd="0" presId="urn:microsoft.com/office/officeart/2005/8/layout/matrix1"/>
    <dgm:cxn modelId="{135EC0E8-91C5-5D48-935C-8609B1E1C893}" type="presParOf" srcId="{838CACE1-C40D-4541-8F72-E98338DF47AB}" destId="{E384CD91-32FF-4133-B19E-3DFC7AD4EC40}" srcOrd="0" destOrd="0" presId="urn:microsoft.com/office/officeart/2005/8/layout/matrix1"/>
    <dgm:cxn modelId="{54362496-230C-D441-BD15-12406B4D3239}" type="presParOf" srcId="{838CACE1-C40D-4541-8F72-E98338DF47AB}" destId="{14BEFB53-4619-4257-8D61-74FF9B142939}" srcOrd="1" destOrd="0" presId="urn:microsoft.com/office/officeart/2005/8/layout/matrix1"/>
    <dgm:cxn modelId="{32175A04-B280-CF4D-BEFA-949E386426D5}" type="presParOf" srcId="{838CACE1-C40D-4541-8F72-E98338DF47AB}" destId="{9DAD1348-22E1-4635-8EDA-A7D43FB92891}" srcOrd="2" destOrd="0" presId="urn:microsoft.com/office/officeart/2005/8/layout/matrix1"/>
    <dgm:cxn modelId="{7FF77B33-F155-6D44-9BAF-57DD8BF7D0C2}" type="presParOf" srcId="{838CACE1-C40D-4541-8F72-E98338DF47AB}" destId="{BBD469F4-46C2-4235-8288-F1C4653868AD}" srcOrd="3" destOrd="0" presId="urn:microsoft.com/office/officeart/2005/8/layout/matrix1"/>
    <dgm:cxn modelId="{D1465644-B19E-E64E-8584-5C4F06FC097F}" type="presParOf" srcId="{838CACE1-C40D-4541-8F72-E98338DF47AB}" destId="{4C03AD01-EB5C-4DCA-8818-EB00DAF0B4F6}" srcOrd="4" destOrd="0" presId="urn:microsoft.com/office/officeart/2005/8/layout/matrix1"/>
    <dgm:cxn modelId="{9026B0D8-6C4C-694F-BA96-568A2D9F0217}" type="presParOf" srcId="{838CACE1-C40D-4541-8F72-E98338DF47AB}" destId="{B5CF7AB0-666F-4A01-B17D-CCA15FC07BC4}" srcOrd="5" destOrd="0" presId="urn:microsoft.com/office/officeart/2005/8/layout/matrix1"/>
    <dgm:cxn modelId="{503D8A6A-3605-B647-81CC-0060C691B37F}" type="presParOf" srcId="{838CACE1-C40D-4541-8F72-E98338DF47AB}" destId="{50CAA72A-C257-423A-A74C-CFF5E9B1E802}" srcOrd="6" destOrd="0" presId="urn:microsoft.com/office/officeart/2005/8/layout/matrix1"/>
    <dgm:cxn modelId="{560CA5C1-8402-FA45-853B-FC3E24E0E213}" type="presParOf" srcId="{838CACE1-C40D-4541-8F72-E98338DF47AB}" destId="{344D7A7C-9C0B-4C76-98DE-CA63678042AA}" srcOrd="7" destOrd="0" presId="urn:microsoft.com/office/officeart/2005/8/layout/matrix1"/>
    <dgm:cxn modelId="{3533CB94-8D4C-794C-9F10-483BA32AAC9C}" type="presParOf" srcId="{AC4DE261-BE7E-4BE2-BAC6-C3FD8A23AFD8}" destId="{429BDB0E-733F-4323-A9DA-7D6C4C86BB62}"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8269568-AFF8-437E-8FAE-3B13F458852D}" type="doc">
      <dgm:prSet loTypeId="urn:microsoft.com/office/officeart/2009/3/layout/IncreasingArrowsProcess" loCatId="process" qsTypeId="urn:microsoft.com/office/officeart/2005/8/quickstyle/simple1" qsCatId="simple" csTypeId="urn:microsoft.com/office/officeart/2005/8/colors/accent1_1" csCatId="accent1" phldr="1"/>
      <dgm:spPr/>
      <dgm:t>
        <a:bodyPr/>
        <a:lstStyle/>
        <a:p>
          <a:endParaRPr lang="es-ES"/>
        </a:p>
      </dgm:t>
    </dgm:pt>
    <dgm:pt modelId="{DA06B6B3-01DB-409B-BA67-5138F0F01DF9}">
      <dgm:prSet phldrT="[Texto]" custT="1"/>
      <dgm:spPr/>
      <dgm:t>
        <a:bodyPr/>
        <a:lstStyle/>
        <a:p>
          <a:r>
            <a:rPr lang="es-ES" sz="2400" dirty="0" smtClean="0">
              <a:solidFill>
                <a:srgbClr val="C00000"/>
              </a:solidFill>
            </a:rPr>
            <a:t>Función de la SIE</a:t>
          </a:r>
          <a:endParaRPr lang="es-ES" sz="2400" dirty="0">
            <a:solidFill>
              <a:srgbClr val="C00000"/>
            </a:solidFill>
          </a:endParaRPr>
        </a:p>
      </dgm:t>
    </dgm:pt>
    <dgm:pt modelId="{B1D4CB04-C691-4077-A2FB-59FE7BFAF735}" type="parTrans" cxnId="{4C0E3C69-A423-4363-9CF4-B5F210E4B425}">
      <dgm:prSet/>
      <dgm:spPr/>
      <dgm:t>
        <a:bodyPr/>
        <a:lstStyle/>
        <a:p>
          <a:endParaRPr lang="es-ES"/>
        </a:p>
      </dgm:t>
    </dgm:pt>
    <dgm:pt modelId="{E5764F6F-FE57-4C86-B5CE-AE0370480B39}" type="sibTrans" cxnId="{4C0E3C69-A423-4363-9CF4-B5F210E4B425}">
      <dgm:prSet/>
      <dgm:spPr/>
      <dgm:t>
        <a:bodyPr/>
        <a:lstStyle/>
        <a:p>
          <a:endParaRPr lang="es-ES"/>
        </a:p>
      </dgm:t>
    </dgm:pt>
    <dgm:pt modelId="{E129952B-8073-42D5-A79F-BB5403735024}">
      <dgm:prSet phldrT="[Texto]" custT="1"/>
      <dgm:spPr/>
      <dgm:t>
        <a:bodyPr/>
        <a:lstStyle/>
        <a:p>
          <a:pPr algn="just"/>
          <a:r>
            <a:rPr lang="es-ES" sz="1600" b="0" dirty="0" smtClean="0"/>
            <a:t>Los establecimientos de educación parvularia que cuenten con autorización de funcionamiento estarán sujetos a la fiscalización de la Superintendencia de Educación, de conformidad a las normas contenidas en los párrafos 1°, 2° y 4° del Título III de la ley N° 20.529, con el </a:t>
          </a:r>
          <a:r>
            <a:rPr lang="es-ES" sz="1800" b="0" dirty="0" smtClean="0">
              <a:solidFill>
                <a:srgbClr val="C00000"/>
              </a:solidFill>
            </a:rPr>
            <a:t>objeto de que se ajusten a la normativa educacional que les resulte aplicable y, en especial, al cumplimiento de los requisitos que dieron origen a su respectiva autorización de funcionamiento. </a:t>
          </a:r>
          <a:endParaRPr lang="es-ES" sz="1800" b="0" dirty="0">
            <a:solidFill>
              <a:srgbClr val="C00000"/>
            </a:solidFill>
          </a:endParaRPr>
        </a:p>
      </dgm:t>
    </dgm:pt>
    <dgm:pt modelId="{41915E83-E872-4865-B087-5DDDA3EFD878}" type="parTrans" cxnId="{930BC29E-6AAA-49DD-9FC7-0930BFADE67F}">
      <dgm:prSet/>
      <dgm:spPr/>
      <dgm:t>
        <a:bodyPr/>
        <a:lstStyle/>
        <a:p>
          <a:endParaRPr lang="es-ES"/>
        </a:p>
      </dgm:t>
    </dgm:pt>
    <dgm:pt modelId="{FA629839-1436-40FD-9804-D0993970E735}" type="sibTrans" cxnId="{930BC29E-6AAA-49DD-9FC7-0930BFADE67F}">
      <dgm:prSet/>
      <dgm:spPr/>
      <dgm:t>
        <a:bodyPr/>
        <a:lstStyle/>
        <a:p>
          <a:endParaRPr lang="es-ES"/>
        </a:p>
      </dgm:t>
    </dgm:pt>
    <dgm:pt modelId="{35585791-021F-4A3F-8868-1D8F4A1BF137}">
      <dgm:prSet phldrT="[Texto]"/>
      <dgm:spPr/>
      <dgm:t>
        <a:bodyPr/>
        <a:lstStyle/>
        <a:p>
          <a:r>
            <a:rPr lang="es-ES" dirty="0" smtClean="0">
              <a:solidFill>
                <a:srgbClr val="C00000"/>
              </a:solidFill>
            </a:rPr>
            <a:t>Documentos originales o legalizados</a:t>
          </a:r>
          <a:endParaRPr lang="es-ES" dirty="0">
            <a:solidFill>
              <a:srgbClr val="C00000"/>
            </a:solidFill>
          </a:endParaRPr>
        </a:p>
      </dgm:t>
    </dgm:pt>
    <dgm:pt modelId="{10A3E4EE-F2ED-42B0-B43E-105A38F176CC}" type="parTrans" cxnId="{9C3367DF-C6F9-434C-A4C8-69E09E11C3E0}">
      <dgm:prSet/>
      <dgm:spPr/>
      <dgm:t>
        <a:bodyPr/>
        <a:lstStyle/>
        <a:p>
          <a:endParaRPr lang="es-ES"/>
        </a:p>
      </dgm:t>
    </dgm:pt>
    <dgm:pt modelId="{DD07FC8B-8DA0-4F1F-8D0F-BB323BC03FC0}" type="sibTrans" cxnId="{9C3367DF-C6F9-434C-A4C8-69E09E11C3E0}">
      <dgm:prSet/>
      <dgm:spPr/>
      <dgm:t>
        <a:bodyPr/>
        <a:lstStyle/>
        <a:p>
          <a:endParaRPr lang="es-ES"/>
        </a:p>
      </dgm:t>
    </dgm:pt>
    <dgm:pt modelId="{8DB22F23-4C77-4D0B-9515-3DC3EF3EAB7B}">
      <dgm:prSet phldrT="[Texto]" custT="1"/>
      <dgm:spPr/>
      <dgm:t>
        <a:bodyPr/>
        <a:lstStyle/>
        <a:p>
          <a:pPr algn="just"/>
          <a:r>
            <a:rPr lang="es-ES" sz="1400" dirty="0" smtClean="0"/>
            <a:t>1. Documentos que otorgaron la Autorización de Funcionamiento.</a:t>
          </a:r>
        </a:p>
        <a:p>
          <a:pPr algn="just"/>
          <a:r>
            <a:rPr lang="es-ES" sz="1400" dirty="0" smtClean="0"/>
            <a:t>2. Documentos de constitución</a:t>
          </a:r>
        </a:p>
        <a:p>
          <a:pPr algn="just"/>
          <a:r>
            <a:rPr lang="es-ES" sz="1400" dirty="0" smtClean="0"/>
            <a:t>3. Proyecto educativo institucional</a:t>
          </a:r>
        </a:p>
        <a:p>
          <a:pPr algn="just"/>
          <a:r>
            <a:rPr lang="es-ES" sz="1400" dirty="0" smtClean="0"/>
            <a:t>4. Reglamento interno y protocolos</a:t>
          </a:r>
        </a:p>
        <a:p>
          <a:pPr algn="just"/>
          <a:r>
            <a:rPr lang="es-ES" sz="1400" dirty="0" smtClean="0"/>
            <a:t>5. Relación de personal docente y asistente, con sus certificaciones</a:t>
          </a:r>
        </a:p>
        <a:p>
          <a:pPr algn="just"/>
          <a:r>
            <a:rPr lang="es-ES" sz="1400" dirty="0" smtClean="0"/>
            <a:t>6. Certificaciones del inmueble</a:t>
          </a:r>
        </a:p>
        <a:p>
          <a:pPr algn="just"/>
          <a:r>
            <a:rPr lang="es-ES" sz="1400" dirty="0" smtClean="0"/>
            <a:t>7. Contratos de arrendamiento, comodato u otros.</a:t>
          </a:r>
        </a:p>
        <a:p>
          <a:pPr algn="just"/>
          <a:r>
            <a:rPr lang="es-ES" sz="1400" dirty="0" smtClean="0"/>
            <a:t>8. Inventario de mobiliario y equipamiento y material didáctico</a:t>
          </a:r>
        </a:p>
        <a:p>
          <a:pPr algn="just"/>
          <a:r>
            <a:rPr lang="es-ES" sz="1400" dirty="0" smtClean="0"/>
            <a:t>9. Registro general de matrícula.</a:t>
          </a:r>
        </a:p>
        <a:p>
          <a:pPr algn="l"/>
          <a:endParaRPr lang="es-ES" sz="1300" dirty="0"/>
        </a:p>
      </dgm:t>
    </dgm:pt>
    <dgm:pt modelId="{4E46C5A4-58C6-4FB1-AE84-CAFEF65D542D}" type="parTrans" cxnId="{0238CC6F-7BBC-4F0B-9476-8BBD90CBADBC}">
      <dgm:prSet/>
      <dgm:spPr/>
      <dgm:t>
        <a:bodyPr/>
        <a:lstStyle/>
        <a:p>
          <a:endParaRPr lang="es-ES"/>
        </a:p>
      </dgm:t>
    </dgm:pt>
    <dgm:pt modelId="{F029B687-E446-4060-8D55-FE8AB97263C7}" type="sibTrans" cxnId="{0238CC6F-7BBC-4F0B-9476-8BBD90CBADBC}">
      <dgm:prSet/>
      <dgm:spPr/>
      <dgm:t>
        <a:bodyPr/>
        <a:lstStyle/>
        <a:p>
          <a:endParaRPr lang="es-ES"/>
        </a:p>
      </dgm:t>
    </dgm:pt>
    <dgm:pt modelId="{005A4779-6A6D-4B21-B3A5-CF7B42575376}" type="pres">
      <dgm:prSet presAssocID="{48269568-AFF8-437E-8FAE-3B13F458852D}" presName="Name0" presStyleCnt="0">
        <dgm:presLayoutVars>
          <dgm:chMax val="5"/>
          <dgm:chPref val="5"/>
          <dgm:dir/>
          <dgm:animLvl val="lvl"/>
        </dgm:presLayoutVars>
      </dgm:prSet>
      <dgm:spPr/>
      <dgm:t>
        <a:bodyPr/>
        <a:lstStyle/>
        <a:p>
          <a:endParaRPr lang="es-ES"/>
        </a:p>
      </dgm:t>
    </dgm:pt>
    <dgm:pt modelId="{2CAC826D-3FFC-4098-87A9-70C7F46EDA9E}" type="pres">
      <dgm:prSet presAssocID="{DA06B6B3-01DB-409B-BA67-5138F0F01DF9}" presName="parentText1" presStyleLbl="node1" presStyleIdx="0" presStyleCnt="2">
        <dgm:presLayoutVars>
          <dgm:chMax/>
          <dgm:chPref val="3"/>
          <dgm:bulletEnabled val="1"/>
        </dgm:presLayoutVars>
      </dgm:prSet>
      <dgm:spPr/>
      <dgm:t>
        <a:bodyPr/>
        <a:lstStyle/>
        <a:p>
          <a:endParaRPr lang="es-ES"/>
        </a:p>
      </dgm:t>
    </dgm:pt>
    <dgm:pt modelId="{7087ED7D-9739-42E4-99EA-923F8B6B9FA2}" type="pres">
      <dgm:prSet presAssocID="{DA06B6B3-01DB-409B-BA67-5138F0F01DF9}" presName="childText1" presStyleLbl="solidAlignAcc1" presStyleIdx="0" presStyleCnt="2">
        <dgm:presLayoutVars>
          <dgm:chMax val="0"/>
          <dgm:chPref val="0"/>
          <dgm:bulletEnabled val="1"/>
        </dgm:presLayoutVars>
      </dgm:prSet>
      <dgm:spPr/>
      <dgm:t>
        <a:bodyPr/>
        <a:lstStyle/>
        <a:p>
          <a:endParaRPr lang="es-ES"/>
        </a:p>
      </dgm:t>
    </dgm:pt>
    <dgm:pt modelId="{DEA5B507-5BE7-462D-BFEF-826B04CF6501}" type="pres">
      <dgm:prSet presAssocID="{35585791-021F-4A3F-8868-1D8F4A1BF137}" presName="parentText2" presStyleLbl="node1" presStyleIdx="1" presStyleCnt="2">
        <dgm:presLayoutVars>
          <dgm:chMax/>
          <dgm:chPref val="3"/>
          <dgm:bulletEnabled val="1"/>
        </dgm:presLayoutVars>
      </dgm:prSet>
      <dgm:spPr/>
      <dgm:t>
        <a:bodyPr/>
        <a:lstStyle/>
        <a:p>
          <a:endParaRPr lang="es-ES"/>
        </a:p>
      </dgm:t>
    </dgm:pt>
    <dgm:pt modelId="{CA908BFF-1EB8-42D2-A2BC-38C4F1EE300C}" type="pres">
      <dgm:prSet presAssocID="{35585791-021F-4A3F-8868-1D8F4A1BF137}" presName="childText2" presStyleLbl="solidAlignAcc1" presStyleIdx="1" presStyleCnt="2">
        <dgm:presLayoutVars>
          <dgm:chMax val="0"/>
          <dgm:chPref val="0"/>
          <dgm:bulletEnabled val="1"/>
        </dgm:presLayoutVars>
      </dgm:prSet>
      <dgm:spPr/>
      <dgm:t>
        <a:bodyPr/>
        <a:lstStyle/>
        <a:p>
          <a:endParaRPr lang="es-ES"/>
        </a:p>
      </dgm:t>
    </dgm:pt>
  </dgm:ptLst>
  <dgm:cxnLst>
    <dgm:cxn modelId="{930BC29E-6AAA-49DD-9FC7-0930BFADE67F}" srcId="{DA06B6B3-01DB-409B-BA67-5138F0F01DF9}" destId="{E129952B-8073-42D5-A79F-BB5403735024}" srcOrd="0" destOrd="0" parTransId="{41915E83-E872-4865-B087-5DDDA3EFD878}" sibTransId="{FA629839-1436-40FD-9804-D0993970E735}"/>
    <dgm:cxn modelId="{4C0E3C69-A423-4363-9CF4-B5F210E4B425}" srcId="{48269568-AFF8-437E-8FAE-3B13F458852D}" destId="{DA06B6B3-01DB-409B-BA67-5138F0F01DF9}" srcOrd="0" destOrd="0" parTransId="{B1D4CB04-C691-4077-A2FB-59FE7BFAF735}" sibTransId="{E5764F6F-FE57-4C86-B5CE-AE0370480B39}"/>
    <dgm:cxn modelId="{4F518BDD-FBAC-4A4F-9361-AE0D092FFCBC}" type="presOf" srcId="{DA06B6B3-01DB-409B-BA67-5138F0F01DF9}" destId="{2CAC826D-3FFC-4098-87A9-70C7F46EDA9E}" srcOrd="0" destOrd="0" presId="urn:microsoft.com/office/officeart/2009/3/layout/IncreasingArrowsProcess"/>
    <dgm:cxn modelId="{9C3367DF-C6F9-434C-A4C8-69E09E11C3E0}" srcId="{48269568-AFF8-437E-8FAE-3B13F458852D}" destId="{35585791-021F-4A3F-8868-1D8F4A1BF137}" srcOrd="1" destOrd="0" parTransId="{10A3E4EE-F2ED-42B0-B43E-105A38F176CC}" sibTransId="{DD07FC8B-8DA0-4F1F-8D0F-BB323BC03FC0}"/>
    <dgm:cxn modelId="{ECD293BD-AC45-4F73-A34A-8B01E82B02AE}" type="presOf" srcId="{48269568-AFF8-437E-8FAE-3B13F458852D}" destId="{005A4779-6A6D-4B21-B3A5-CF7B42575376}" srcOrd="0" destOrd="0" presId="urn:microsoft.com/office/officeart/2009/3/layout/IncreasingArrowsProcess"/>
    <dgm:cxn modelId="{9F713E26-9E0F-4CC4-955F-3F697C5D18E4}" type="presOf" srcId="{8DB22F23-4C77-4D0B-9515-3DC3EF3EAB7B}" destId="{CA908BFF-1EB8-42D2-A2BC-38C4F1EE300C}" srcOrd="0" destOrd="0" presId="urn:microsoft.com/office/officeart/2009/3/layout/IncreasingArrowsProcess"/>
    <dgm:cxn modelId="{7AA42BB0-9C76-4701-A72B-02DB0583576C}" type="presOf" srcId="{35585791-021F-4A3F-8868-1D8F4A1BF137}" destId="{DEA5B507-5BE7-462D-BFEF-826B04CF6501}" srcOrd="0" destOrd="0" presId="urn:microsoft.com/office/officeart/2009/3/layout/IncreasingArrowsProcess"/>
    <dgm:cxn modelId="{0238CC6F-7BBC-4F0B-9476-8BBD90CBADBC}" srcId="{35585791-021F-4A3F-8868-1D8F4A1BF137}" destId="{8DB22F23-4C77-4D0B-9515-3DC3EF3EAB7B}" srcOrd="0" destOrd="0" parTransId="{4E46C5A4-58C6-4FB1-AE84-CAFEF65D542D}" sibTransId="{F029B687-E446-4060-8D55-FE8AB97263C7}"/>
    <dgm:cxn modelId="{61AEA875-875F-4D89-9531-B98B3E852FD6}" type="presOf" srcId="{E129952B-8073-42D5-A79F-BB5403735024}" destId="{7087ED7D-9739-42E4-99EA-923F8B6B9FA2}" srcOrd="0" destOrd="0" presId="urn:microsoft.com/office/officeart/2009/3/layout/IncreasingArrowsProcess"/>
    <dgm:cxn modelId="{4F261794-B313-4D0A-BB02-5DF74B65717C}" type="presParOf" srcId="{005A4779-6A6D-4B21-B3A5-CF7B42575376}" destId="{2CAC826D-3FFC-4098-87A9-70C7F46EDA9E}" srcOrd="0" destOrd="0" presId="urn:microsoft.com/office/officeart/2009/3/layout/IncreasingArrowsProcess"/>
    <dgm:cxn modelId="{E89EF744-03A9-4CC2-AE09-AA472E09F706}" type="presParOf" srcId="{005A4779-6A6D-4B21-B3A5-CF7B42575376}" destId="{7087ED7D-9739-42E4-99EA-923F8B6B9FA2}" srcOrd="1" destOrd="0" presId="urn:microsoft.com/office/officeart/2009/3/layout/IncreasingArrowsProcess"/>
    <dgm:cxn modelId="{F34BE6CE-2C86-4BAD-BF48-120B1E710621}" type="presParOf" srcId="{005A4779-6A6D-4B21-B3A5-CF7B42575376}" destId="{DEA5B507-5BE7-462D-BFEF-826B04CF6501}" srcOrd="2" destOrd="0" presId="urn:microsoft.com/office/officeart/2009/3/layout/IncreasingArrowsProcess"/>
    <dgm:cxn modelId="{A02628B2-0062-41AB-BD3C-C595985BED2F}" type="presParOf" srcId="{005A4779-6A6D-4B21-B3A5-CF7B42575376}" destId="{CA908BFF-1EB8-42D2-A2BC-38C4F1EE300C}" srcOrd="3"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AD304EF-E243-467C-9885-B2AD7E21D953}" type="doc">
      <dgm:prSet loTypeId="urn:microsoft.com/office/officeart/2005/8/layout/process1" loCatId="process" qsTypeId="urn:microsoft.com/office/officeart/2005/8/quickstyle/simple1" qsCatId="simple" csTypeId="urn:microsoft.com/office/officeart/2005/8/colors/accent1_1" csCatId="accent1" phldr="1"/>
      <dgm:spPr/>
    </dgm:pt>
    <dgm:pt modelId="{1905A1CC-5141-4755-8D0C-1BC95ECCE37F}">
      <dgm:prSet phldrT="[Texto]" custT="1"/>
      <dgm:spPr/>
      <dgm:t>
        <a:bodyPr/>
        <a:lstStyle/>
        <a:p>
          <a:r>
            <a:rPr lang="es-ES" sz="2400" dirty="0" smtClean="0"/>
            <a:t>Solicitud de receso (justificado) por un año lectivo.</a:t>
          </a:r>
        </a:p>
        <a:p>
          <a:r>
            <a:rPr lang="es-ES" sz="2400" dirty="0" smtClean="0"/>
            <a:t>Plazo: último día hábil de septiembre del año previo al receso solicitado.</a:t>
          </a:r>
          <a:endParaRPr lang="es-ES" sz="2400" dirty="0"/>
        </a:p>
      </dgm:t>
    </dgm:pt>
    <dgm:pt modelId="{B7EE330E-7453-41E8-933D-3AB6CAB51803}" type="parTrans" cxnId="{08121336-6CC7-4BAB-B6E9-DC52964ACEBC}">
      <dgm:prSet/>
      <dgm:spPr/>
      <dgm:t>
        <a:bodyPr/>
        <a:lstStyle/>
        <a:p>
          <a:endParaRPr lang="es-ES"/>
        </a:p>
      </dgm:t>
    </dgm:pt>
    <dgm:pt modelId="{46C8C114-4C41-4B79-AED0-A8523492C7E5}" type="sibTrans" cxnId="{08121336-6CC7-4BAB-B6E9-DC52964ACEBC}">
      <dgm:prSet/>
      <dgm:spPr/>
      <dgm:t>
        <a:bodyPr/>
        <a:lstStyle/>
        <a:p>
          <a:endParaRPr lang="es-ES"/>
        </a:p>
      </dgm:t>
    </dgm:pt>
    <dgm:pt modelId="{6AFC321E-20D7-41D4-8B5B-CDF755979AF0}">
      <dgm:prSet phldrT="[Texto]" custT="1"/>
      <dgm:spPr/>
      <dgm:t>
        <a:bodyPr/>
        <a:lstStyle/>
        <a:p>
          <a:r>
            <a:rPr lang="es-ES" sz="2400" dirty="0" smtClean="0"/>
            <a:t>Receso total o parcial.</a:t>
          </a:r>
        </a:p>
        <a:p>
          <a:r>
            <a:rPr lang="es-ES" sz="2400" dirty="0" smtClean="0">
              <a:solidFill>
                <a:srgbClr val="C00000"/>
              </a:solidFill>
            </a:rPr>
            <a:t>Obligación de informar a las familias.</a:t>
          </a:r>
          <a:endParaRPr lang="es-ES" sz="2400" dirty="0">
            <a:solidFill>
              <a:srgbClr val="C00000"/>
            </a:solidFill>
          </a:endParaRPr>
        </a:p>
      </dgm:t>
    </dgm:pt>
    <dgm:pt modelId="{5BD42F10-679F-4680-8A54-AD4327B05EDF}" type="parTrans" cxnId="{1B9BFD8B-C492-4968-B12B-8A592A8A5861}">
      <dgm:prSet/>
      <dgm:spPr/>
      <dgm:t>
        <a:bodyPr/>
        <a:lstStyle/>
        <a:p>
          <a:endParaRPr lang="es-ES"/>
        </a:p>
      </dgm:t>
    </dgm:pt>
    <dgm:pt modelId="{E5D39956-4BE2-42E2-9589-CCE809D46B82}" type="sibTrans" cxnId="{1B9BFD8B-C492-4968-B12B-8A592A8A5861}">
      <dgm:prSet/>
      <dgm:spPr/>
      <dgm:t>
        <a:bodyPr/>
        <a:lstStyle/>
        <a:p>
          <a:endParaRPr lang="es-ES"/>
        </a:p>
      </dgm:t>
    </dgm:pt>
    <dgm:pt modelId="{27630D46-83F9-4342-A51D-3FA32624EB69}">
      <dgm:prSet phldrT="[Texto]" custT="1"/>
      <dgm:spPr/>
      <dgm:t>
        <a:bodyPr/>
        <a:lstStyle/>
        <a:p>
          <a:r>
            <a:rPr lang="es-ES" sz="2400" dirty="0" smtClean="0"/>
            <a:t>Si el receso es por matrícula insuficiente, plazo es último día hábil de diciembre. Extraordinariamente: a marzo del año en curso.</a:t>
          </a:r>
        </a:p>
        <a:p>
          <a:r>
            <a:rPr lang="es-ES" sz="2400" dirty="0" smtClean="0">
              <a:solidFill>
                <a:srgbClr val="C00000"/>
              </a:solidFill>
            </a:rPr>
            <a:t>Infracción plazos: PA</a:t>
          </a:r>
          <a:r>
            <a:rPr lang="es-ES" sz="2400" dirty="0" smtClean="0"/>
            <a:t> </a:t>
          </a:r>
          <a:endParaRPr lang="es-ES" sz="2400" dirty="0">
            <a:solidFill>
              <a:schemeClr val="accent2">
                <a:lumMod val="75000"/>
              </a:schemeClr>
            </a:solidFill>
          </a:endParaRPr>
        </a:p>
      </dgm:t>
    </dgm:pt>
    <dgm:pt modelId="{CD3A23D9-D15A-4A32-8FB3-24C46DA160C3}" type="parTrans" cxnId="{5D452F60-9DCD-41AB-A4F5-8271E78316C4}">
      <dgm:prSet/>
      <dgm:spPr/>
      <dgm:t>
        <a:bodyPr/>
        <a:lstStyle/>
        <a:p>
          <a:endParaRPr lang="es-ES"/>
        </a:p>
      </dgm:t>
    </dgm:pt>
    <dgm:pt modelId="{FCBE911F-CD5D-4713-95C9-815DB1D5FC54}" type="sibTrans" cxnId="{5D452F60-9DCD-41AB-A4F5-8271E78316C4}">
      <dgm:prSet/>
      <dgm:spPr/>
      <dgm:t>
        <a:bodyPr/>
        <a:lstStyle/>
        <a:p>
          <a:endParaRPr lang="es-ES"/>
        </a:p>
      </dgm:t>
    </dgm:pt>
    <dgm:pt modelId="{E21D98C2-D0A1-4F8E-BC91-25C5CDE708A0}" type="pres">
      <dgm:prSet presAssocID="{0AD304EF-E243-467C-9885-B2AD7E21D953}" presName="Name0" presStyleCnt="0">
        <dgm:presLayoutVars>
          <dgm:dir/>
          <dgm:resizeHandles val="exact"/>
        </dgm:presLayoutVars>
      </dgm:prSet>
      <dgm:spPr/>
    </dgm:pt>
    <dgm:pt modelId="{31867BDD-C791-4E72-AF7F-59C0D2B383D8}" type="pres">
      <dgm:prSet presAssocID="{1905A1CC-5141-4755-8D0C-1BC95ECCE37F}" presName="node" presStyleLbl="node1" presStyleIdx="0" presStyleCnt="3">
        <dgm:presLayoutVars>
          <dgm:bulletEnabled val="1"/>
        </dgm:presLayoutVars>
      </dgm:prSet>
      <dgm:spPr/>
      <dgm:t>
        <a:bodyPr/>
        <a:lstStyle/>
        <a:p>
          <a:endParaRPr lang="es-ES"/>
        </a:p>
      </dgm:t>
    </dgm:pt>
    <dgm:pt modelId="{9B4F22A4-660E-4894-8971-6E41624126AE}" type="pres">
      <dgm:prSet presAssocID="{46C8C114-4C41-4B79-AED0-A8523492C7E5}" presName="sibTrans" presStyleLbl="sibTrans2D1" presStyleIdx="0" presStyleCnt="2"/>
      <dgm:spPr/>
      <dgm:t>
        <a:bodyPr/>
        <a:lstStyle/>
        <a:p>
          <a:endParaRPr lang="es-ES"/>
        </a:p>
      </dgm:t>
    </dgm:pt>
    <dgm:pt modelId="{B157E0DB-C38A-4310-888C-0279FF4426D4}" type="pres">
      <dgm:prSet presAssocID="{46C8C114-4C41-4B79-AED0-A8523492C7E5}" presName="connectorText" presStyleLbl="sibTrans2D1" presStyleIdx="0" presStyleCnt="2"/>
      <dgm:spPr/>
      <dgm:t>
        <a:bodyPr/>
        <a:lstStyle/>
        <a:p>
          <a:endParaRPr lang="es-ES"/>
        </a:p>
      </dgm:t>
    </dgm:pt>
    <dgm:pt modelId="{AA63206A-DC63-4973-8BA6-7ED4D3EABAB6}" type="pres">
      <dgm:prSet presAssocID="{6AFC321E-20D7-41D4-8B5B-CDF755979AF0}" presName="node" presStyleLbl="node1" presStyleIdx="1" presStyleCnt="3" custScaleX="66958" custScaleY="79373">
        <dgm:presLayoutVars>
          <dgm:bulletEnabled val="1"/>
        </dgm:presLayoutVars>
      </dgm:prSet>
      <dgm:spPr/>
      <dgm:t>
        <a:bodyPr/>
        <a:lstStyle/>
        <a:p>
          <a:endParaRPr lang="es-ES"/>
        </a:p>
      </dgm:t>
    </dgm:pt>
    <dgm:pt modelId="{5D2A3840-8493-4C1C-B37A-C20CD6A318F1}" type="pres">
      <dgm:prSet presAssocID="{E5D39956-4BE2-42E2-9589-CCE809D46B82}" presName="sibTrans" presStyleLbl="sibTrans2D1" presStyleIdx="1" presStyleCnt="2"/>
      <dgm:spPr/>
      <dgm:t>
        <a:bodyPr/>
        <a:lstStyle/>
        <a:p>
          <a:endParaRPr lang="es-ES"/>
        </a:p>
      </dgm:t>
    </dgm:pt>
    <dgm:pt modelId="{BF8D8EC5-46E6-4627-8548-197B35C56C28}" type="pres">
      <dgm:prSet presAssocID="{E5D39956-4BE2-42E2-9589-CCE809D46B82}" presName="connectorText" presStyleLbl="sibTrans2D1" presStyleIdx="1" presStyleCnt="2"/>
      <dgm:spPr/>
      <dgm:t>
        <a:bodyPr/>
        <a:lstStyle/>
        <a:p>
          <a:endParaRPr lang="es-ES"/>
        </a:p>
      </dgm:t>
    </dgm:pt>
    <dgm:pt modelId="{A8342C89-E3CB-4DCC-B935-0F08085BCF96}" type="pres">
      <dgm:prSet presAssocID="{27630D46-83F9-4342-A51D-3FA32624EB69}" presName="node" presStyleLbl="node1" presStyleIdx="2" presStyleCnt="3">
        <dgm:presLayoutVars>
          <dgm:bulletEnabled val="1"/>
        </dgm:presLayoutVars>
      </dgm:prSet>
      <dgm:spPr/>
      <dgm:t>
        <a:bodyPr/>
        <a:lstStyle/>
        <a:p>
          <a:endParaRPr lang="es-ES"/>
        </a:p>
      </dgm:t>
    </dgm:pt>
  </dgm:ptLst>
  <dgm:cxnLst>
    <dgm:cxn modelId="{FF3E042C-58BB-CB4A-AFA3-0F9E2597001C}" type="presOf" srcId="{0AD304EF-E243-467C-9885-B2AD7E21D953}" destId="{E21D98C2-D0A1-4F8E-BC91-25C5CDE708A0}" srcOrd="0" destOrd="0" presId="urn:microsoft.com/office/officeart/2005/8/layout/process1"/>
    <dgm:cxn modelId="{D700BF86-7751-5047-A184-74A769E74118}" type="presOf" srcId="{E5D39956-4BE2-42E2-9589-CCE809D46B82}" destId="{5D2A3840-8493-4C1C-B37A-C20CD6A318F1}" srcOrd="0" destOrd="0" presId="urn:microsoft.com/office/officeart/2005/8/layout/process1"/>
    <dgm:cxn modelId="{1595CACC-562A-AB4C-A182-98336F59D1DF}" type="presOf" srcId="{6AFC321E-20D7-41D4-8B5B-CDF755979AF0}" destId="{AA63206A-DC63-4973-8BA6-7ED4D3EABAB6}" srcOrd="0" destOrd="0" presId="urn:microsoft.com/office/officeart/2005/8/layout/process1"/>
    <dgm:cxn modelId="{4BFE2686-7CE7-EE4B-9E8D-B9797B8C499C}" type="presOf" srcId="{1905A1CC-5141-4755-8D0C-1BC95ECCE37F}" destId="{31867BDD-C791-4E72-AF7F-59C0D2B383D8}" srcOrd="0" destOrd="0" presId="urn:microsoft.com/office/officeart/2005/8/layout/process1"/>
    <dgm:cxn modelId="{A90A6BB7-135B-C043-887F-EDCE96C6539D}" type="presOf" srcId="{27630D46-83F9-4342-A51D-3FA32624EB69}" destId="{A8342C89-E3CB-4DCC-B935-0F08085BCF96}" srcOrd="0" destOrd="0" presId="urn:microsoft.com/office/officeart/2005/8/layout/process1"/>
    <dgm:cxn modelId="{08121336-6CC7-4BAB-B6E9-DC52964ACEBC}" srcId="{0AD304EF-E243-467C-9885-B2AD7E21D953}" destId="{1905A1CC-5141-4755-8D0C-1BC95ECCE37F}" srcOrd="0" destOrd="0" parTransId="{B7EE330E-7453-41E8-933D-3AB6CAB51803}" sibTransId="{46C8C114-4C41-4B79-AED0-A8523492C7E5}"/>
    <dgm:cxn modelId="{A8E0CF23-87AD-0543-AD2F-D3AD2A29545C}" type="presOf" srcId="{E5D39956-4BE2-42E2-9589-CCE809D46B82}" destId="{BF8D8EC5-46E6-4627-8548-197B35C56C28}" srcOrd="1" destOrd="0" presId="urn:microsoft.com/office/officeart/2005/8/layout/process1"/>
    <dgm:cxn modelId="{1B9BFD8B-C492-4968-B12B-8A592A8A5861}" srcId="{0AD304EF-E243-467C-9885-B2AD7E21D953}" destId="{6AFC321E-20D7-41D4-8B5B-CDF755979AF0}" srcOrd="1" destOrd="0" parTransId="{5BD42F10-679F-4680-8A54-AD4327B05EDF}" sibTransId="{E5D39956-4BE2-42E2-9589-CCE809D46B82}"/>
    <dgm:cxn modelId="{5D452F60-9DCD-41AB-A4F5-8271E78316C4}" srcId="{0AD304EF-E243-467C-9885-B2AD7E21D953}" destId="{27630D46-83F9-4342-A51D-3FA32624EB69}" srcOrd="2" destOrd="0" parTransId="{CD3A23D9-D15A-4A32-8FB3-24C46DA160C3}" sibTransId="{FCBE911F-CD5D-4713-95C9-815DB1D5FC54}"/>
    <dgm:cxn modelId="{7404A0E8-6801-2842-BF69-FBDAB0523E62}" type="presOf" srcId="{46C8C114-4C41-4B79-AED0-A8523492C7E5}" destId="{B157E0DB-C38A-4310-888C-0279FF4426D4}" srcOrd="1" destOrd="0" presId="urn:microsoft.com/office/officeart/2005/8/layout/process1"/>
    <dgm:cxn modelId="{04500F73-55F5-654C-8DFE-21E66EF5DA72}" type="presOf" srcId="{46C8C114-4C41-4B79-AED0-A8523492C7E5}" destId="{9B4F22A4-660E-4894-8971-6E41624126AE}" srcOrd="0" destOrd="0" presId="urn:microsoft.com/office/officeart/2005/8/layout/process1"/>
    <dgm:cxn modelId="{2D99C598-D25C-0141-B015-4318812C577C}" type="presParOf" srcId="{E21D98C2-D0A1-4F8E-BC91-25C5CDE708A0}" destId="{31867BDD-C791-4E72-AF7F-59C0D2B383D8}" srcOrd="0" destOrd="0" presId="urn:microsoft.com/office/officeart/2005/8/layout/process1"/>
    <dgm:cxn modelId="{3477F71B-6D8C-6147-AFBA-BBAB78B4AE6B}" type="presParOf" srcId="{E21D98C2-D0A1-4F8E-BC91-25C5CDE708A0}" destId="{9B4F22A4-660E-4894-8971-6E41624126AE}" srcOrd="1" destOrd="0" presId="urn:microsoft.com/office/officeart/2005/8/layout/process1"/>
    <dgm:cxn modelId="{76479005-8D1D-174D-9881-57FB9BDF053E}" type="presParOf" srcId="{9B4F22A4-660E-4894-8971-6E41624126AE}" destId="{B157E0DB-C38A-4310-888C-0279FF4426D4}" srcOrd="0" destOrd="0" presId="urn:microsoft.com/office/officeart/2005/8/layout/process1"/>
    <dgm:cxn modelId="{362933DD-FD7A-B74A-AD98-5AFB4F3A7A44}" type="presParOf" srcId="{E21D98C2-D0A1-4F8E-BC91-25C5CDE708A0}" destId="{AA63206A-DC63-4973-8BA6-7ED4D3EABAB6}" srcOrd="2" destOrd="0" presId="urn:microsoft.com/office/officeart/2005/8/layout/process1"/>
    <dgm:cxn modelId="{4DA6FF8D-18E3-A140-A1DF-66305ECBF9CB}" type="presParOf" srcId="{E21D98C2-D0A1-4F8E-BC91-25C5CDE708A0}" destId="{5D2A3840-8493-4C1C-B37A-C20CD6A318F1}" srcOrd="3" destOrd="0" presId="urn:microsoft.com/office/officeart/2005/8/layout/process1"/>
    <dgm:cxn modelId="{814125FC-1319-7C4B-9C10-6D32C4F8EC57}" type="presParOf" srcId="{5D2A3840-8493-4C1C-B37A-C20CD6A318F1}" destId="{BF8D8EC5-46E6-4627-8548-197B35C56C28}" srcOrd="0" destOrd="0" presId="urn:microsoft.com/office/officeart/2005/8/layout/process1"/>
    <dgm:cxn modelId="{559D38D5-524B-E44A-B13A-27E479EE8755}" type="presParOf" srcId="{E21D98C2-D0A1-4F8E-BC91-25C5CDE708A0}" destId="{A8342C89-E3CB-4DCC-B935-0F08085BCF96}"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E653981-3D84-45E5-847A-673167FB0168}" type="doc">
      <dgm:prSet loTypeId="urn:microsoft.com/office/officeart/2005/8/layout/hProcess7#5" loCatId="list" qsTypeId="urn:microsoft.com/office/officeart/2005/8/quickstyle/simple1" qsCatId="simple" csTypeId="urn:microsoft.com/office/officeart/2005/8/colors/accent1_1" csCatId="accent1" phldr="1"/>
      <dgm:spPr/>
      <dgm:t>
        <a:bodyPr/>
        <a:lstStyle/>
        <a:p>
          <a:endParaRPr lang="es-ES"/>
        </a:p>
      </dgm:t>
    </dgm:pt>
    <dgm:pt modelId="{82F787C6-F160-453B-A19A-FD6044CE143B}">
      <dgm:prSet phldrT="[Texto]" custT="1"/>
      <dgm:spPr/>
      <dgm:t>
        <a:bodyPr/>
        <a:lstStyle/>
        <a:p>
          <a:r>
            <a:rPr lang="es-ES" sz="4000" dirty="0" smtClean="0">
              <a:solidFill>
                <a:srgbClr val="C00000"/>
              </a:solidFill>
            </a:rPr>
            <a:t>Art. 32</a:t>
          </a:r>
          <a:endParaRPr lang="es-ES" sz="4000" dirty="0">
            <a:solidFill>
              <a:srgbClr val="C00000"/>
            </a:solidFill>
          </a:endParaRPr>
        </a:p>
      </dgm:t>
    </dgm:pt>
    <dgm:pt modelId="{09C65B53-D2C5-468C-9BC7-9D204D4D75E3}" type="parTrans" cxnId="{0DE06E2F-B2FC-4EB2-A950-1F77289EEE80}">
      <dgm:prSet/>
      <dgm:spPr/>
      <dgm:t>
        <a:bodyPr/>
        <a:lstStyle/>
        <a:p>
          <a:endParaRPr lang="es-ES"/>
        </a:p>
      </dgm:t>
    </dgm:pt>
    <dgm:pt modelId="{CB294F27-8370-488C-AB21-A40170118150}" type="sibTrans" cxnId="{0DE06E2F-B2FC-4EB2-A950-1F77289EEE80}">
      <dgm:prSet/>
      <dgm:spPr/>
      <dgm:t>
        <a:bodyPr/>
        <a:lstStyle/>
        <a:p>
          <a:endParaRPr lang="es-ES"/>
        </a:p>
      </dgm:t>
    </dgm:pt>
    <dgm:pt modelId="{FB858B27-29DC-4A8C-B735-6ED0B8A297D5}">
      <dgm:prSet phldrT="[Texto]" custT="1"/>
      <dgm:spPr/>
      <dgm:t>
        <a:bodyPr/>
        <a:lstStyle/>
        <a:p>
          <a:pPr algn="just"/>
          <a:r>
            <a:rPr lang="es-ES" sz="2400" dirty="0" smtClean="0"/>
            <a:t>Solicitud de renuncia, total o parcial. (justificada).</a:t>
          </a:r>
          <a:endParaRPr lang="es-ES" sz="2400" dirty="0"/>
        </a:p>
      </dgm:t>
    </dgm:pt>
    <dgm:pt modelId="{3FCA1EE5-A13F-4EA5-82C6-054D41FBEB85}" type="parTrans" cxnId="{9BC794D5-5BED-4814-ADC6-05EB87F7FDC0}">
      <dgm:prSet/>
      <dgm:spPr/>
      <dgm:t>
        <a:bodyPr/>
        <a:lstStyle/>
        <a:p>
          <a:endParaRPr lang="es-ES"/>
        </a:p>
      </dgm:t>
    </dgm:pt>
    <dgm:pt modelId="{771530E7-586C-4351-8119-FF888D6F057B}" type="sibTrans" cxnId="{9BC794D5-5BED-4814-ADC6-05EB87F7FDC0}">
      <dgm:prSet/>
      <dgm:spPr/>
      <dgm:t>
        <a:bodyPr/>
        <a:lstStyle/>
        <a:p>
          <a:endParaRPr lang="es-ES"/>
        </a:p>
      </dgm:t>
    </dgm:pt>
    <dgm:pt modelId="{B2D32D16-D3AD-4D3D-BDA5-1C839D7D016B}">
      <dgm:prSet phldrT="[Texto]" custT="1"/>
      <dgm:spPr/>
      <dgm:t>
        <a:bodyPr/>
        <a:lstStyle/>
        <a:p>
          <a:r>
            <a:rPr lang="es-ES" sz="4000" dirty="0" smtClean="0">
              <a:solidFill>
                <a:srgbClr val="C00000"/>
              </a:solidFill>
            </a:rPr>
            <a:t>Art. 33</a:t>
          </a:r>
          <a:endParaRPr lang="es-ES" sz="4000" dirty="0">
            <a:solidFill>
              <a:srgbClr val="C00000"/>
            </a:solidFill>
          </a:endParaRPr>
        </a:p>
      </dgm:t>
    </dgm:pt>
    <dgm:pt modelId="{20EB7B91-03DB-4C1C-9B23-80E636827AD0}" type="parTrans" cxnId="{1943429D-CACE-4BB0-A108-6F1E4C6CFD6E}">
      <dgm:prSet/>
      <dgm:spPr/>
      <dgm:t>
        <a:bodyPr/>
        <a:lstStyle/>
        <a:p>
          <a:endParaRPr lang="es-ES"/>
        </a:p>
      </dgm:t>
    </dgm:pt>
    <dgm:pt modelId="{38AA7DF0-975C-42FF-8982-7D2974F04518}" type="sibTrans" cxnId="{1943429D-CACE-4BB0-A108-6F1E4C6CFD6E}">
      <dgm:prSet/>
      <dgm:spPr/>
      <dgm:t>
        <a:bodyPr/>
        <a:lstStyle/>
        <a:p>
          <a:endParaRPr lang="es-ES"/>
        </a:p>
      </dgm:t>
    </dgm:pt>
    <dgm:pt modelId="{FCEE1CE4-0D22-46E1-B26F-E00821206664}">
      <dgm:prSet phldrT="[Texto]" custT="1"/>
      <dgm:spPr/>
      <dgm:t>
        <a:bodyPr/>
        <a:lstStyle/>
        <a:p>
          <a:pPr algn="just"/>
          <a:r>
            <a:rPr lang="es-ES" sz="2400" dirty="0" smtClean="0"/>
            <a:t>El Sostenedor debe notificar a los padres/madres y/o apoderados, personalmente.</a:t>
          </a:r>
        </a:p>
        <a:p>
          <a:pPr algn="just"/>
          <a:r>
            <a:rPr lang="es-ES" sz="2400" dirty="0" smtClean="0">
              <a:solidFill>
                <a:srgbClr val="C00000"/>
              </a:solidFill>
            </a:rPr>
            <a:t>Citarlos por escrito, y con al menos tres días de anticipación, a la reunión informativa.</a:t>
          </a:r>
        </a:p>
        <a:p>
          <a:pPr algn="just"/>
          <a:r>
            <a:rPr lang="es-ES" sz="2400" dirty="0" smtClean="0">
              <a:solidFill>
                <a:srgbClr val="C00000"/>
              </a:solidFill>
            </a:rPr>
            <a:t>Dejar constancia escrita y firmada.</a:t>
          </a:r>
        </a:p>
        <a:p>
          <a:pPr algn="just"/>
          <a:r>
            <a:rPr lang="es-ES" sz="2400" dirty="0" smtClean="0">
              <a:solidFill>
                <a:srgbClr val="C00000"/>
              </a:solidFill>
            </a:rPr>
            <a:t>Padres ausentes deben ser notificados por carta certificada</a:t>
          </a:r>
          <a:endParaRPr lang="es-ES" sz="2400" dirty="0">
            <a:solidFill>
              <a:srgbClr val="C00000"/>
            </a:solidFill>
          </a:endParaRPr>
        </a:p>
      </dgm:t>
    </dgm:pt>
    <dgm:pt modelId="{D808F8B1-BCB8-424A-9B30-9BC51BC3FD17}" type="parTrans" cxnId="{B5BA5300-AC91-4302-8E7D-93D8BF883E2F}">
      <dgm:prSet/>
      <dgm:spPr/>
      <dgm:t>
        <a:bodyPr/>
        <a:lstStyle/>
        <a:p>
          <a:endParaRPr lang="es-ES"/>
        </a:p>
      </dgm:t>
    </dgm:pt>
    <dgm:pt modelId="{F600C1E6-7698-4C2A-991D-A538ED8D6607}" type="sibTrans" cxnId="{B5BA5300-AC91-4302-8E7D-93D8BF883E2F}">
      <dgm:prSet/>
      <dgm:spPr/>
      <dgm:t>
        <a:bodyPr/>
        <a:lstStyle/>
        <a:p>
          <a:endParaRPr lang="es-ES"/>
        </a:p>
      </dgm:t>
    </dgm:pt>
    <dgm:pt modelId="{727C95A0-6B6B-4D9E-B98A-48B251BCB0FB}">
      <dgm:prSet custT="1"/>
      <dgm:spPr/>
      <dgm:t>
        <a:bodyPr/>
        <a:lstStyle/>
        <a:p>
          <a:pPr algn="just"/>
          <a:r>
            <a:rPr lang="es-ES" sz="2000" dirty="0" smtClean="0">
              <a:solidFill>
                <a:srgbClr val="C00000"/>
              </a:solidFill>
            </a:rPr>
            <a:t>Plazo: último día hábil de septiembre del año previo al receso solicitado.</a:t>
          </a:r>
        </a:p>
        <a:p>
          <a:pPr algn="just"/>
          <a:r>
            <a:rPr lang="es-ES" sz="2400" dirty="0" smtClean="0"/>
            <a:t>Opera desde el inicio del siguiente año escolar, según Resolución que dicte la SECREDUC.</a:t>
          </a:r>
        </a:p>
        <a:p>
          <a:pPr algn="just"/>
          <a:r>
            <a:rPr lang="es-ES" sz="2000" dirty="0" smtClean="0">
              <a:solidFill>
                <a:srgbClr val="C00000"/>
              </a:solidFill>
            </a:rPr>
            <a:t>45 días de plazo dispone SECREDUC para pronunciarse.</a:t>
          </a:r>
          <a:endParaRPr lang="es-ES" sz="2000" dirty="0">
            <a:solidFill>
              <a:srgbClr val="C00000"/>
            </a:solidFill>
          </a:endParaRPr>
        </a:p>
      </dgm:t>
    </dgm:pt>
    <dgm:pt modelId="{0490DA1F-3866-48BD-9F33-929BE9D0EB5E}" type="parTrans" cxnId="{B05A9DA7-C516-445B-A392-BB7BC5654FDC}">
      <dgm:prSet/>
      <dgm:spPr/>
      <dgm:t>
        <a:bodyPr/>
        <a:lstStyle/>
        <a:p>
          <a:endParaRPr lang="es-ES"/>
        </a:p>
      </dgm:t>
    </dgm:pt>
    <dgm:pt modelId="{12C0D248-255C-47A8-8C0E-C60643CB9AA5}" type="sibTrans" cxnId="{B05A9DA7-C516-445B-A392-BB7BC5654FDC}">
      <dgm:prSet/>
      <dgm:spPr/>
      <dgm:t>
        <a:bodyPr/>
        <a:lstStyle/>
        <a:p>
          <a:endParaRPr lang="es-ES"/>
        </a:p>
      </dgm:t>
    </dgm:pt>
    <dgm:pt modelId="{0025A3EB-19D6-40AA-81CB-FE8BF11438CD}" type="pres">
      <dgm:prSet presAssocID="{2E653981-3D84-45E5-847A-673167FB0168}" presName="Name0" presStyleCnt="0">
        <dgm:presLayoutVars>
          <dgm:dir/>
          <dgm:animLvl val="lvl"/>
          <dgm:resizeHandles val="exact"/>
        </dgm:presLayoutVars>
      </dgm:prSet>
      <dgm:spPr/>
      <dgm:t>
        <a:bodyPr/>
        <a:lstStyle/>
        <a:p>
          <a:endParaRPr lang="es-ES"/>
        </a:p>
      </dgm:t>
    </dgm:pt>
    <dgm:pt modelId="{E428DF56-495A-48B7-AF66-0857586EE4C8}" type="pres">
      <dgm:prSet presAssocID="{82F787C6-F160-453B-A19A-FD6044CE143B}" presName="compositeNode" presStyleCnt="0">
        <dgm:presLayoutVars>
          <dgm:bulletEnabled val="1"/>
        </dgm:presLayoutVars>
      </dgm:prSet>
      <dgm:spPr/>
    </dgm:pt>
    <dgm:pt modelId="{37A0C4F4-384F-4DA2-A671-0E5B06DE924E}" type="pres">
      <dgm:prSet presAssocID="{82F787C6-F160-453B-A19A-FD6044CE143B}" presName="bgRect" presStyleLbl="node1" presStyleIdx="0" presStyleCnt="2" custScaleY="82465"/>
      <dgm:spPr/>
      <dgm:t>
        <a:bodyPr/>
        <a:lstStyle/>
        <a:p>
          <a:endParaRPr lang="es-ES"/>
        </a:p>
      </dgm:t>
    </dgm:pt>
    <dgm:pt modelId="{3BA53333-D04B-4DC7-B5E9-79BF1B1D7D4D}" type="pres">
      <dgm:prSet presAssocID="{82F787C6-F160-453B-A19A-FD6044CE143B}" presName="parentNode" presStyleLbl="node1" presStyleIdx="0" presStyleCnt="2">
        <dgm:presLayoutVars>
          <dgm:chMax val="0"/>
          <dgm:bulletEnabled val="1"/>
        </dgm:presLayoutVars>
      </dgm:prSet>
      <dgm:spPr/>
      <dgm:t>
        <a:bodyPr/>
        <a:lstStyle/>
        <a:p>
          <a:endParaRPr lang="es-ES"/>
        </a:p>
      </dgm:t>
    </dgm:pt>
    <dgm:pt modelId="{11E00B3B-2FDC-4C12-98DB-DCE1F2E1439E}" type="pres">
      <dgm:prSet presAssocID="{82F787C6-F160-453B-A19A-FD6044CE143B}" presName="childNode" presStyleLbl="node1" presStyleIdx="0" presStyleCnt="2">
        <dgm:presLayoutVars>
          <dgm:bulletEnabled val="1"/>
        </dgm:presLayoutVars>
      </dgm:prSet>
      <dgm:spPr/>
      <dgm:t>
        <a:bodyPr/>
        <a:lstStyle/>
        <a:p>
          <a:endParaRPr lang="es-ES"/>
        </a:p>
      </dgm:t>
    </dgm:pt>
    <dgm:pt modelId="{7C8507C9-D535-407F-95F0-CAA2D8EF5C83}" type="pres">
      <dgm:prSet presAssocID="{CB294F27-8370-488C-AB21-A40170118150}" presName="hSp" presStyleCnt="0"/>
      <dgm:spPr/>
    </dgm:pt>
    <dgm:pt modelId="{A5704FA5-0A65-49FF-BCD0-860C4261BE9B}" type="pres">
      <dgm:prSet presAssocID="{CB294F27-8370-488C-AB21-A40170118150}" presName="vProcSp" presStyleCnt="0"/>
      <dgm:spPr/>
    </dgm:pt>
    <dgm:pt modelId="{211CCAC2-8C5C-48F8-A5DD-A62C5412C8DF}" type="pres">
      <dgm:prSet presAssocID="{CB294F27-8370-488C-AB21-A40170118150}" presName="vSp1" presStyleCnt="0"/>
      <dgm:spPr/>
    </dgm:pt>
    <dgm:pt modelId="{2306B087-6912-4D98-8896-1ACBC13A5FBB}" type="pres">
      <dgm:prSet presAssocID="{CB294F27-8370-488C-AB21-A40170118150}" presName="simulatedConn" presStyleLbl="solidFgAcc1" presStyleIdx="0" presStyleCnt="1"/>
      <dgm:spPr/>
    </dgm:pt>
    <dgm:pt modelId="{5518E744-11B8-45E6-8DDF-88F6A74BDA0F}" type="pres">
      <dgm:prSet presAssocID="{CB294F27-8370-488C-AB21-A40170118150}" presName="vSp2" presStyleCnt="0"/>
      <dgm:spPr/>
    </dgm:pt>
    <dgm:pt modelId="{7330C288-2C3E-4CA4-8B9F-C601DF0D6AF2}" type="pres">
      <dgm:prSet presAssocID="{CB294F27-8370-488C-AB21-A40170118150}" presName="sibTrans" presStyleCnt="0"/>
      <dgm:spPr/>
    </dgm:pt>
    <dgm:pt modelId="{9818173A-D7D8-4286-B312-9B86A2E8925B}" type="pres">
      <dgm:prSet presAssocID="{B2D32D16-D3AD-4D3D-BDA5-1C839D7D016B}" presName="compositeNode" presStyleCnt="0">
        <dgm:presLayoutVars>
          <dgm:bulletEnabled val="1"/>
        </dgm:presLayoutVars>
      </dgm:prSet>
      <dgm:spPr/>
    </dgm:pt>
    <dgm:pt modelId="{B02C6439-4A4C-48B8-9EDA-102625F24618}" type="pres">
      <dgm:prSet presAssocID="{B2D32D16-D3AD-4D3D-BDA5-1C839D7D016B}" presName="bgRect" presStyleLbl="node1" presStyleIdx="1" presStyleCnt="2"/>
      <dgm:spPr/>
      <dgm:t>
        <a:bodyPr/>
        <a:lstStyle/>
        <a:p>
          <a:endParaRPr lang="es-ES"/>
        </a:p>
      </dgm:t>
    </dgm:pt>
    <dgm:pt modelId="{95C6CF83-F461-44F1-BA8D-FCE628866009}" type="pres">
      <dgm:prSet presAssocID="{B2D32D16-D3AD-4D3D-BDA5-1C839D7D016B}" presName="parentNode" presStyleLbl="node1" presStyleIdx="1" presStyleCnt="2">
        <dgm:presLayoutVars>
          <dgm:chMax val="0"/>
          <dgm:bulletEnabled val="1"/>
        </dgm:presLayoutVars>
      </dgm:prSet>
      <dgm:spPr/>
      <dgm:t>
        <a:bodyPr/>
        <a:lstStyle/>
        <a:p>
          <a:endParaRPr lang="es-ES"/>
        </a:p>
      </dgm:t>
    </dgm:pt>
    <dgm:pt modelId="{9F638260-E679-47C1-8E0D-7DB96FC610C3}" type="pres">
      <dgm:prSet presAssocID="{B2D32D16-D3AD-4D3D-BDA5-1C839D7D016B}" presName="childNode" presStyleLbl="node1" presStyleIdx="1" presStyleCnt="2">
        <dgm:presLayoutVars>
          <dgm:bulletEnabled val="1"/>
        </dgm:presLayoutVars>
      </dgm:prSet>
      <dgm:spPr/>
      <dgm:t>
        <a:bodyPr/>
        <a:lstStyle/>
        <a:p>
          <a:endParaRPr lang="es-ES"/>
        </a:p>
      </dgm:t>
    </dgm:pt>
  </dgm:ptLst>
  <dgm:cxnLst>
    <dgm:cxn modelId="{1943429D-CACE-4BB0-A108-6F1E4C6CFD6E}" srcId="{2E653981-3D84-45E5-847A-673167FB0168}" destId="{B2D32D16-D3AD-4D3D-BDA5-1C839D7D016B}" srcOrd="1" destOrd="0" parTransId="{20EB7B91-03DB-4C1C-9B23-80E636827AD0}" sibTransId="{38AA7DF0-975C-42FF-8982-7D2974F04518}"/>
    <dgm:cxn modelId="{9BC794D5-5BED-4814-ADC6-05EB87F7FDC0}" srcId="{82F787C6-F160-453B-A19A-FD6044CE143B}" destId="{FB858B27-29DC-4A8C-B735-6ED0B8A297D5}" srcOrd="0" destOrd="0" parTransId="{3FCA1EE5-A13F-4EA5-82C6-054D41FBEB85}" sibTransId="{771530E7-586C-4351-8119-FF888D6F057B}"/>
    <dgm:cxn modelId="{9A68A90C-ABEE-5A4A-9176-E9C694A80974}" type="presOf" srcId="{B2D32D16-D3AD-4D3D-BDA5-1C839D7D016B}" destId="{95C6CF83-F461-44F1-BA8D-FCE628866009}" srcOrd="1" destOrd="0" presId="urn:microsoft.com/office/officeart/2005/8/layout/hProcess7#5"/>
    <dgm:cxn modelId="{0DE06E2F-B2FC-4EB2-A950-1F77289EEE80}" srcId="{2E653981-3D84-45E5-847A-673167FB0168}" destId="{82F787C6-F160-453B-A19A-FD6044CE143B}" srcOrd="0" destOrd="0" parTransId="{09C65B53-D2C5-468C-9BC7-9D204D4D75E3}" sibTransId="{CB294F27-8370-488C-AB21-A40170118150}"/>
    <dgm:cxn modelId="{F61B35BD-F2EF-D44F-BF84-6DA4449ED93C}" type="presOf" srcId="{FB858B27-29DC-4A8C-B735-6ED0B8A297D5}" destId="{11E00B3B-2FDC-4C12-98DB-DCE1F2E1439E}" srcOrd="0" destOrd="0" presId="urn:microsoft.com/office/officeart/2005/8/layout/hProcess7#5"/>
    <dgm:cxn modelId="{B5BA5300-AC91-4302-8E7D-93D8BF883E2F}" srcId="{B2D32D16-D3AD-4D3D-BDA5-1C839D7D016B}" destId="{FCEE1CE4-0D22-46E1-B26F-E00821206664}" srcOrd="0" destOrd="0" parTransId="{D808F8B1-BCB8-424A-9B30-9BC51BC3FD17}" sibTransId="{F600C1E6-7698-4C2A-991D-A538ED8D6607}"/>
    <dgm:cxn modelId="{ADCD567D-658D-B949-B8FD-6E099F65792D}" type="presOf" srcId="{2E653981-3D84-45E5-847A-673167FB0168}" destId="{0025A3EB-19D6-40AA-81CB-FE8BF11438CD}" srcOrd="0" destOrd="0" presId="urn:microsoft.com/office/officeart/2005/8/layout/hProcess7#5"/>
    <dgm:cxn modelId="{B05A9DA7-C516-445B-A392-BB7BC5654FDC}" srcId="{82F787C6-F160-453B-A19A-FD6044CE143B}" destId="{727C95A0-6B6B-4D9E-B98A-48B251BCB0FB}" srcOrd="1" destOrd="0" parTransId="{0490DA1F-3866-48BD-9F33-929BE9D0EB5E}" sibTransId="{12C0D248-255C-47A8-8C0E-C60643CB9AA5}"/>
    <dgm:cxn modelId="{4B0A534A-ECF9-2047-AC84-88306A3CB2CA}" type="presOf" srcId="{FCEE1CE4-0D22-46E1-B26F-E00821206664}" destId="{9F638260-E679-47C1-8E0D-7DB96FC610C3}" srcOrd="0" destOrd="0" presId="urn:microsoft.com/office/officeart/2005/8/layout/hProcess7#5"/>
    <dgm:cxn modelId="{2B8D4F4A-100D-DD4F-B7D4-423442BBF9CF}" type="presOf" srcId="{B2D32D16-D3AD-4D3D-BDA5-1C839D7D016B}" destId="{B02C6439-4A4C-48B8-9EDA-102625F24618}" srcOrd="0" destOrd="0" presId="urn:microsoft.com/office/officeart/2005/8/layout/hProcess7#5"/>
    <dgm:cxn modelId="{AE727AAD-461B-174F-8D44-6AF17F41DFE1}" type="presOf" srcId="{82F787C6-F160-453B-A19A-FD6044CE143B}" destId="{37A0C4F4-384F-4DA2-A671-0E5B06DE924E}" srcOrd="0" destOrd="0" presId="urn:microsoft.com/office/officeart/2005/8/layout/hProcess7#5"/>
    <dgm:cxn modelId="{789BD71A-2B5B-5E4D-8A93-AB6D97BE6BF5}" type="presOf" srcId="{727C95A0-6B6B-4D9E-B98A-48B251BCB0FB}" destId="{11E00B3B-2FDC-4C12-98DB-DCE1F2E1439E}" srcOrd="0" destOrd="1" presId="urn:microsoft.com/office/officeart/2005/8/layout/hProcess7#5"/>
    <dgm:cxn modelId="{39F58800-87FC-C74B-910A-DE35B7E2F4B0}" type="presOf" srcId="{82F787C6-F160-453B-A19A-FD6044CE143B}" destId="{3BA53333-D04B-4DC7-B5E9-79BF1B1D7D4D}" srcOrd="1" destOrd="0" presId="urn:microsoft.com/office/officeart/2005/8/layout/hProcess7#5"/>
    <dgm:cxn modelId="{3B9370A6-CCA8-1040-8BA7-C232AFF9B902}" type="presParOf" srcId="{0025A3EB-19D6-40AA-81CB-FE8BF11438CD}" destId="{E428DF56-495A-48B7-AF66-0857586EE4C8}" srcOrd="0" destOrd="0" presId="urn:microsoft.com/office/officeart/2005/8/layout/hProcess7#5"/>
    <dgm:cxn modelId="{7C22A5E8-B32B-5040-A4E9-DDAE536A7B31}" type="presParOf" srcId="{E428DF56-495A-48B7-AF66-0857586EE4C8}" destId="{37A0C4F4-384F-4DA2-A671-0E5B06DE924E}" srcOrd="0" destOrd="0" presId="urn:microsoft.com/office/officeart/2005/8/layout/hProcess7#5"/>
    <dgm:cxn modelId="{AF3FF91E-5639-BA42-9304-8F2EFAFCCB4C}" type="presParOf" srcId="{E428DF56-495A-48B7-AF66-0857586EE4C8}" destId="{3BA53333-D04B-4DC7-B5E9-79BF1B1D7D4D}" srcOrd="1" destOrd="0" presId="urn:microsoft.com/office/officeart/2005/8/layout/hProcess7#5"/>
    <dgm:cxn modelId="{97217581-95DD-A140-A0DD-DD6335729A19}" type="presParOf" srcId="{E428DF56-495A-48B7-AF66-0857586EE4C8}" destId="{11E00B3B-2FDC-4C12-98DB-DCE1F2E1439E}" srcOrd="2" destOrd="0" presId="urn:microsoft.com/office/officeart/2005/8/layout/hProcess7#5"/>
    <dgm:cxn modelId="{D31948C7-3922-6C4D-BE95-A6C8F17C0635}" type="presParOf" srcId="{0025A3EB-19D6-40AA-81CB-FE8BF11438CD}" destId="{7C8507C9-D535-407F-95F0-CAA2D8EF5C83}" srcOrd="1" destOrd="0" presId="urn:microsoft.com/office/officeart/2005/8/layout/hProcess7#5"/>
    <dgm:cxn modelId="{DB926912-D36C-9941-90B7-BD09FB145078}" type="presParOf" srcId="{0025A3EB-19D6-40AA-81CB-FE8BF11438CD}" destId="{A5704FA5-0A65-49FF-BCD0-860C4261BE9B}" srcOrd="2" destOrd="0" presId="urn:microsoft.com/office/officeart/2005/8/layout/hProcess7#5"/>
    <dgm:cxn modelId="{A00E99CA-80DF-CF44-8C96-87A1E6FE7058}" type="presParOf" srcId="{A5704FA5-0A65-49FF-BCD0-860C4261BE9B}" destId="{211CCAC2-8C5C-48F8-A5DD-A62C5412C8DF}" srcOrd="0" destOrd="0" presId="urn:microsoft.com/office/officeart/2005/8/layout/hProcess7#5"/>
    <dgm:cxn modelId="{18B654EC-9B83-0C4D-B839-E5AD6D1A934B}" type="presParOf" srcId="{A5704FA5-0A65-49FF-BCD0-860C4261BE9B}" destId="{2306B087-6912-4D98-8896-1ACBC13A5FBB}" srcOrd="1" destOrd="0" presId="urn:microsoft.com/office/officeart/2005/8/layout/hProcess7#5"/>
    <dgm:cxn modelId="{F987D0A7-E5BB-E94B-AF19-2D5FBF7D3377}" type="presParOf" srcId="{A5704FA5-0A65-49FF-BCD0-860C4261BE9B}" destId="{5518E744-11B8-45E6-8DDF-88F6A74BDA0F}" srcOrd="2" destOrd="0" presId="urn:microsoft.com/office/officeart/2005/8/layout/hProcess7#5"/>
    <dgm:cxn modelId="{7BF2DEAF-B745-9542-BA8A-FE9976F11E6A}" type="presParOf" srcId="{0025A3EB-19D6-40AA-81CB-FE8BF11438CD}" destId="{7330C288-2C3E-4CA4-8B9F-C601DF0D6AF2}" srcOrd="3" destOrd="0" presId="urn:microsoft.com/office/officeart/2005/8/layout/hProcess7#5"/>
    <dgm:cxn modelId="{BD59F900-A643-EA40-96E6-052D5195AA7E}" type="presParOf" srcId="{0025A3EB-19D6-40AA-81CB-FE8BF11438CD}" destId="{9818173A-D7D8-4286-B312-9B86A2E8925B}" srcOrd="4" destOrd="0" presId="urn:microsoft.com/office/officeart/2005/8/layout/hProcess7#5"/>
    <dgm:cxn modelId="{7CBA264B-0297-404F-86D9-EE0D0BE0C854}" type="presParOf" srcId="{9818173A-D7D8-4286-B312-9B86A2E8925B}" destId="{B02C6439-4A4C-48B8-9EDA-102625F24618}" srcOrd="0" destOrd="0" presId="urn:microsoft.com/office/officeart/2005/8/layout/hProcess7#5"/>
    <dgm:cxn modelId="{94933F5C-8B98-5E4A-8438-00F681060E8C}" type="presParOf" srcId="{9818173A-D7D8-4286-B312-9B86A2E8925B}" destId="{95C6CF83-F461-44F1-BA8D-FCE628866009}" srcOrd="1" destOrd="0" presId="urn:microsoft.com/office/officeart/2005/8/layout/hProcess7#5"/>
    <dgm:cxn modelId="{79F54555-4B07-AE48-ABDD-BB1D29A581BE}" type="presParOf" srcId="{9818173A-D7D8-4286-B312-9B86A2E8925B}" destId="{9F638260-E679-47C1-8E0D-7DB96FC610C3}" srcOrd="2" destOrd="0" presId="urn:microsoft.com/office/officeart/2005/8/layout/hProcess7#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39642BA-32ED-4CD8-88EE-6F0EF427AEF0}"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S"/>
        </a:p>
      </dgm:t>
    </dgm:pt>
    <dgm:pt modelId="{438B93F5-8E57-494D-9779-38FFBDE60892}">
      <dgm:prSet phldrT="[Texto]" custT="1"/>
      <dgm:spPr/>
      <dgm:t>
        <a:bodyPr/>
        <a:lstStyle/>
        <a:p>
          <a:pPr algn="l"/>
          <a:r>
            <a:rPr lang="es-ES" sz="3200" dirty="0" smtClean="0">
              <a:solidFill>
                <a:srgbClr val="C00000"/>
              </a:solidFill>
            </a:rPr>
            <a:t>Art. 39</a:t>
          </a:r>
          <a:endParaRPr lang="es-ES" sz="3200" dirty="0">
            <a:solidFill>
              <a:srgbClr val="C00000"/>
            </a:solidFill>
          </a:endParaRPr>
        </a:p>
      </dgm:t>
    </dgm:pt>
    <dgm:pt modelId="{38EE43F4-15CF-45BA-B700-4E55A7F0FAFC}" type="parTrans" cxnId="{62C33830-0691-492E-8847-3A41E26DED01}">
      <dgm:prSet/>
      <dgm:spPr/>
      <dgm:t>
        <a:bodyPr/>
        <a:lstStyle/>
        <a:p>
          <a:endParaRPr lang="es-ES"/>
        </a:p>
      </dgm:t>
    </dgm:pt>
    <dgm:pt modelId="{D52DCA41-F7F8-481C-BD62-78DB491C4AF2}" type="sibTrans" cxnId="{62C33830-0691-492E-8847-3A41E26DED01}">
      <dgm:prSet/>
      <dgm:spPr/>
      <dgm:t>
        <a:bodyPr/>
        <a:lstStyle/>
        <a:p>
          <a:endParaRPr lang="es-ES"/>
        </a:p>
      </dgm:t>
    </dgm:pt>
    <dgm:pt modelId="{9F6DCB00-109B-4656-8960-278BBBD391C8}">
      <dgm:prSet phldrT="[Texto]" custT="1"/>
      <dgm:spPr/>
      <dgm:t>
        <a:bodyPr/>
        <a:lstStyle/>
        <a:p>
          <a:pPr algn="just"/>
          <a:r>
            <a:rPr lang="es-ES" sz="2000" dirty="0" smtClean="0"/>
            <a:t>Para los efectos de este reglamento y de conformidad a lo establecido en el artículo 10 de la ley N° 20.832, los hechos, actos u omisiones que constituyan infracciones administrativas serán graves, menos graves y leves.</a:t>
          </a:r>
          <a:endParaRPr lang="es-ES" sz="2000" dirty="0"/>
        </a:p>
      </dgm:t>
    </dgm:pt>
    <dgm:pt modelId="{DB20A05B-F136-402C-86ED-84AAAE08131B}" type="parTrans" cxnId="{6E5C2347-E06D-4C40-AF8F-8EEB16F53E63}">
      <dgm:prSet/>
      <dgm:spPr/>
      <dgm:t>
        <a:bodyPr/>
        <a:lstStyle/>
        <a:p>
          <a:endParaRPr lang="es-ES"/>
        </a:p>
      </dgm:t>
    </dgm:pt>
    <dgm:pt modelId="{2A0EF198-7D0A-40C3-BD63-776C8BD9E458}" type="sibTrans" cxnId="{6E5C2347-E06D-4C40-AF8F-8EEB16F53E63}">
      <dgm:prSet/>
      <dgm:spPr/>
      <dgm:t>
        <a:bodyPr/>
        <a:lstStyle/>
        <a:p>
          <a:endParaRPr lang="es-ES"/>
        </a:p>
      </dgm:t>
    </dgm:pt>
    <dgm:pt modelId="{02290320-A89E-41A4-815B-FF57EC85A238}">
      <dgm:prSet phldrT="[Texto]" custT="1"/>
      <dgm:spPr/>
      <dgm:t>
        <a:bodyPr/>
        <a:lstStyle/>
        <a:p>
          <a:r>
            <a:rPr lang="es-ES" sz="3200" dirty="0" smtClean="0">
              <a:solidFill>
                <a:srgbClr val="C00000"/>
              </a:solidFill>
            </a:rPr>
            <a:t>Art. 40 / 41 / 42</a:t>
          </a:r>
          <a:endParaRPr lang="es-ES" sz="3200" dirty="0">
            <a:solidFill>
              <a:srgbClr val="C00000"/>
            </a:solidFill>
          </a:endParaRPr>
        </a:p>
      </dgm:t>
    </dgm:pt>
    <dgm:pt modelId="{1818AC76-8ABD-47AD-905C-8BFC9F7FB70A}" type="parTrans" cxnId="{D70B125B-6328-47DC-A9F8-8CCE1CA3D62E}">
      <dgm:prSet/>
      <dgm:spPr/>
      <dgm:t>
        <a:bodyPr/>
        <a:lstStyle/>
        <a:p>
          <a:endParaRPr lang="es-ES"/>
        </a:p>
      </dgm:t>
    </dgm:pt>
    <dgm:pt modelId="{43AEE3AA-68C7-46AA-A2D2-9B8878CBDD58}" type="sibTrans" cxnId="{D70B125B-6328-47DC-A9F8-8CCE1CA3D62E}">
      <dgm:prSet/>
      <dgm:spPr/>
      <dgm:t>
        <a:bodyPr/>
        <a:lstStyle/>
        <a:p>
          <a:endParaRPr lang="es-ES"/>
        </a:p>
      </dgm:t>
    </dgm:pt>
    <dgm:pt modelId="{680A1060-18C1-4B4A-ACA7-9521DAFB49B1}">
      <dgm:prSet phldrT="[Texto]" custT="1"/>
      <dgm:spPr/>
      <dgm:t>
        <a:bodyPr/>
        <a:lstStyle/>
        <a:p>
          <a:r>
            <a:rPr lang="es-ES" sz="2400" dirty="0" smtClean="0"/>
            <a:t>Infracciones graves</a:t>
          </a:r>
          <a:endParaRPr lang="es-ES" sz="2400" dirty="0"/>
        </a:p>
      </dgm:t>
    </dgm:pt>
    <dgm:pt modelId="{6A08E5F0-3FD0-4BA4-8207-ACF20851378C}" type="parTrans" cxnId="{3657E802-F65B-411B-BD05-D6324AAF1CDC}">
      <dgm:prSet/>
      <dgm:spPr/>
      <dgm:t>
        <a:bodyPr/>
        <a:lstStyle/>
        <a:p>
          <a:endParaRPr lang="es-ES"/>
        </a:p>
      </dgm:t>
    </dgm:pt>
    <dgm:pt modelId="{D61F8A4D-911B-4B7C-BE5D-B2D9568021AE}" type="sibTrans" cxnId="{3657E802-F65B-411B-BD05-D6324AAF1CDC}">
      <dgm:prSet/>
      <dgm:spPr/>
      <dgm:t>
        <a:bodyPr/>
        <a:lstStyle/>
        <a:p>
          <a:endParaRPr lang="es-ES"/>
        </a:p>
      </dgm:t>
    </dgm:pt>
    <dgm:pt modelId="{D29AEE41-C9A2-42FD-A9EF-B3B0A977BE6D}">
      <dgm:prSet phldrT="[Texto]" custT="1"/>
      <dgm:spPr/>
      <dgm:t>
        <a:bodyPr/>
        <a:lstStyle/>
        <a:p>
          <a:r>
            <a:rPr lang="es-ES" sz="2400" dirty="0" smtClean="0"/>
            <a:t>Infracciones menos graves</a:t>
          </a:r>
          <a:endParaRPr lang="es-ES" sz="2400" dirty="0"/>
        </a:p>
      </dgm:t>
    </dgm:pt>
    <dgm:pt modelId="{EEBD11ED-5B68-455A-82BD-C02C7B9C15DF}" type="parTrans" cxnId="{8A65D621-E17F-4F3C-99A3-E7ED53570B20}">
      <dgm:prSet/>
      <dgm:spPr/>
      <dgm:t>
        <a:bodyPr/>
        <a:lstStyle/>
        <a:p>
          <a:endParaRPr lang="es-ES"/>
        </a:p>
      </dgm:t>
    </dgm:pt>
    <dgm:pt modelId="{CDF592C1-FA20-4335-A610-FF396FBEAAF8}" type="sibTrans" cxnId="{8A65D621-E17F-4F3C-99A3-E7ED53570B20}">
      <dgm:prSet/>
      <dgm:spPr/>
      <dgm:t>
        <a:bodyPr/>
        <a:lstStyle/>
        <a:p>
          <a:endParaRPr lang="es-ES"/>
        </a:p>
      </dgm:t>
    </dgm:pt>
    <dgm:pt modelId="{4AE0ABB3-3434-47C9-AE0B-45E793C13373}">
      <dgm:prSet phldrT="[Texto]" custT="1"/>
      <dgm:spPr/>
      <dgm:t>
        <a:bodyPr/>
        <a:lstStyle/>
        <a:p>
          <a:r>
            <a:rPr lang="es-ES" sz="2400" dirty="0" smtClean="0"/>
            <a:t>Infracciones leves</a:t>
          </a:r>
          <a:endParaRPr lang="es-ES" sz="2400" dirty="0"/>
        </a:p>
      </dgm:t>
    </dgm:pt>
    <dgm:pt modelId="{5E85AAA2-17C4-436B-A979-C45AEF8AD425}" type="parTrans" cxnId="{AEB2B1FB-CC0E-437D-A5AE-7FD921B9AC9A}">
      <dgm:prSet/>
      <dgm:spPr/>
      <dgm:t>
        <a:bodyPr/>
        <a:lstStyle/>
        <a:p>
          <a:endParaRPr lang="es-ES"/>
        </a:p>
      </dgm:t>
    </dgm:pt>
    <dgm:pt modelId="{6E62CEAE-4D51-4CCA-B443-ADEAEA8B547A}" type="sibTrans" cxnId="{AEB2B1FB-CC0E-437D-A5AE-7FD921B9AC9A}">
      <dgm:prSet/>
      <dgm:spPr/>
      <dgm:t>
        <a:bodyPr/>
        <a:lstStyle/>
        <a:p>
          <a:endParaRPr lang="es-ES"/>
        </a:p>
      </dgm:t>
    </dgm:pt>
    <dgm:pt modelId="{56D9E210-27D0-44C4-96A1-56E712799E70}" type="pres">
      <dgm:prSet presAssocID="{139642BA-32ED-4CD8-88EE-6F0EF427AEF0}" presName="Name0" presStyleCnt="0">
        <dgm:presLayoutVars>
          <dgm:dir/>
          <dgm:resizeHandles val="exact"/>
        </dgm:presLayoutVars>
      </dgm:prSet>
      <dgm:spPr/>
      <dgm:t>
        <a:bodyPr/>
        <a:lstStyle/>
        <a:p>
          <a:endParaRPr lang="es-ES"/>
        </a:p>
      </dgm:t>
    </dgm:pt>
    <dgm:pt modelId="{F850CE83-9F2F-41CB-BFF9-AC1EF68A5103}" type="pres">
      <dgm:prSet presAssocID="{438B93F5-8E57-494D-9779-38FFBDE60892}" presName="node" presStyleLbl="node1" presStyleIdx="0" presStyleCnt="2">
        <dgm:presLayoutVars>
          <dgm:bulletEnabled val="1"/>
        </dgm:presLayoutVars>
      </dgm:prSet>
      <dgm:spPr/>
      <dgm:t>
        <a:bodyPr/>
        <a:lstStyle/>
        <a:p>
          <a:endParaRPr lang="es-ES"/>
        </a:p>
      </dgm:t>
    </dgm:pt>
    <dgm:pt modelId="{0841915F-3821-44FD-A0C3-36E1AA394028}" type="pres">
      <dgm:prSet presAssocID="{D52DCA41-F7F8-481C-BD62-78DB491C4AF2}" presName="sibTrans" presStyleCnt="0"/>
      <dgm:spPr/>
    </dgm:pt>
    <dgm:pt modelId="{1DBB5B5D-7DD6-4B22-8F26-A78BBC92C7CF}" type="pres">
      <dgm:prSet presAssocID="{02290320-A89E-41A4-815B-FF57EC85A238}" presName="node" presStyleLbl="node1" presStyleIdx="1" presStyleCnt="2" custScaleY="83490">
        <dgm:presLayoutVars>
          <dgm:bulletEnabled val="1"/>
        </dgm:presLayoutVars>
      </dgm:prSet>
      <dgm:spPr/>
      <dgm:t>
        <a:bodyPr/>
        <a:lstStyle/>
        <a:p>
          <a:endParaRPr lang="es-ES"/>
        </a:p>
      </dgm:t>
    </dgm:pt>
  </dgm:ptLst>
  <dgm:cxnLst>
    <dgm:cxn modelId="{D70B125B-6328-47DC-A9F8-8CCE1CA3D62E}" srcId="{139642BA-32ED-4CD8-88EE-6F0EF427AEF0}" destId="{02290320-A89E-41A4-815B-FF57EC85A238}" srcOrd="1" destOrd="0" parTransId="{1818AC76-8ABD-47AD-905C-8BFC9F7FB70A}" sibTransId="{43AEE3AA-68C7-46AA-A2D2-9B8878CBDD58}"/>
    <dgm:cxn modelId="{6DC974E2-31A2-4C49-AA63-E8C484CB1351}" type="presOf" srcId="{438B93F5-8E57-494D-9779-38FFBDE60892}" destId="{F850CE83-9F2F-41CB-BFF9-AC1EF68A5103}" srcOrd="0" destOrd="0" presId="urn:microsoft.com/office/officeart/2005/8/layout/hList6"/>
    <dgm:cxn modelId="{6E270004-762C-4870-9CE5-2DE0C645428B}" type="presOf" srcId="{4AE0ABB3-3434-47C9-AE0B-45E793C13373}" destId="{1DBB5B5D-7DD6-4B22-8F26-A78BBC92C7CF}" srcOrd="0" destOrd="3" presId="urn:microsoft.com/office/officeart/2005/8/layout/hList6"/>
    <dgm:cxn modelId="{551D457E-EAF9-4966-91E6-72AA82E15908}" type="presOf" srcId="{139642BA-32ED-4CD8-88EE-6F0EF427AEF0}" destId="{56D9E210-27D0-44C4-96A1-56E712799E70}" srcOrd="0" destOrd="0" presId="urn:microsoft.com/office/officeart/2005/8/layout/hList6"/>
    <dgm:cxn modelId="{B7EDAF4A-2F9D-4E5C-B783-694ADCF41922}" type="presOf" srcId="{9F6DCB00-109B-4656-8960-278BBBD391C8}" destId="{F850CE83-9F2F-41CB-BFF9-AC1EF68A5103}" srcOrd="0" destOrd="1" presId="urn:microsoft.com/office/officeart/2005/8/layout/hList6"/>
    <dgm:cxn modelId="{869742B0-4F02-4C15-B1BA-2BA6291F78D2}" type="presOf" srcId="{D29AEE41-C9A2-42FD-A9EF-B3B0A977BE6D}" destId="{1DBB5B5D-7DD6-4B22-8F26-A78BBC92C7CF}" srcOrd="0" destOrd="2" presId="urn:microsoft.com/office/officeart/2005/8/layout/hList6"/>
    <dgm:cxn modelId="{B8291291-E721-42D2-BBE1-8BAE2DD60B9B}" type="presOf" srcId="{02290320-A89E-41A4-815B-FF57EC85A238}" destId="{1DBB5B5D-7DD6-4B22-8F26-A78BBC92C7CF}" srcOrd="0" destOrd="0" presId="urn:microsoft.com/office/officeart/2005/8/layout/hList6"/>
    <dgm:cxn modelId="{C3DB9A2F-3CF0-489D-A4B7-8C6560D2AF86}" type="presOf" srcId="{680A1060-18C1-4B4A-ACA7-9521DAFB49B1}" destId="{1DBB5B5D-7DD6-4B22-8F26-A78BBC92C7CF}" srcOrd="0" destOrd="1" presId="urn:microsoft.com/office/officeart/2005/8/layout/hList6"/>
    <dgm:cxn modelId="{62C33830-0691-492E-8847-3A41E26DED01}" srcId="{139642BA-32ED-4CD8-88EE-6F0EF427AEF0}" destId="{438B93F5-8E57-494D-9779-38FFBDE60892}" srcOrd="0" destOrd="0" parTransId="{38EE43F4-15CF-45BA-B700-4E55A7F0FAFC}" sibTransId="{D52DCA41-F7F8-481C-BD62-78DB491C4AF2}"/>
    <dgm:cxn modelId="{6E5C2347-E06D-4C40-AF8F-8EEB16F53E63}" srcId="{438B93F5-8E57-494D-9779-38FFBDE60892}" destId="{9F6DCB00-109B-4656-8960-278BBBD391C8}" srcOrd="0" destOrd="0" parTransId="{DB20A05B-F136-402C-86ED-84AAAE08131B}" sibTransId="{2A0EF198-7D0A-40C3-BD63-776C8BD9E458}"/>
    <dgm:cxn modelId="{3657E802-F65B-411B-BD05-D6324AAF1CDC}" srcId="{02290320-A89E-41A4-815B-FF57EC85A238}" destId="{680A1060-18C1-4B4A-ACA7-9521DAFB49B1}" srcOrd="0" destOrd="0" parTransId="{6A08E5F0-3FD0-4BA4-8207-ACF20851378C}" sibTransId="{D61F8A4D-911B-4B7C-BE5D-B2D9568021AE}"/>
    <dgm:cxn modelId="{8A65D621-E17F-4F3C-99A3-E7ED53570B20}" srcId="{02290320-A89E-41A4-815B-FF57EC85A238}" destId="{D29AEE41-C9A2-42FD-A9EF-B3B0A977BE6D}" srcOrd="1" destOrd="0" parTransId="{EEBD11ED-5B68-455A-82BD-C02C7B9C15DF}" sibTransId="{CDF592C1-FA20-4335-A610-FF396FBEAAF8}"/>
    <dgm:cxn modelId="{AEB2B1FB-CC0E-437D-A5AE-7FD921B9AC9A}" srcId="{02290320-A89E-41A4-815B-FF57EC85A238}" destId="{4AE0ABB3-3434-47C9-AE0B-45E793C13373}" srcOrd="2" destOrd="0" parTransId="{5E85AAA2-17C4-436B-A979-C45AEF8AD425}" sibTransId="{6E62CEAE-4D51-4CCA-B443-ADEAEA8B547A}"/>
    <dgm:cxn modelId="{ECAEDD80-629A-4A33-8FA9-CFEA957E0715}" type="presParOf" srcId="{56D9E210-27D0-44C4-96A1-56E712799E70}" destId="{F850CE83-9F2F-41CB-BFF9-AC1EF68A5103}" srcOrd="0" destOrd="0" presId="urn:microsoft.com/office/officeart/2005/8/layout/hList6"/>
    <dgm:cxn modelId="{6245B643-0C94-4BF3-AEAF-595B8503C6DC}" type="presParOf" srcId="{56D9E210-27D0-44C4-96A1-56E712799E70}" destId="{0841915F-3821-44FD-A0C3-36E1AA394028}" srcOrd="1" destOrd="0" presId="urn:microsoft.com/office/officeart/2005/8/layout/hList6"/>
    <dgm:cxn modelId="{9AD48369-DCA8-4B7A-A10A-9C63DD38241B}" type="presParOf" srcId="{56D9E210-27D0-44C4-96A1-56E712799E70}" destId="{1DBB5B5D-7DD6-4B22-8F26-A78BBC92C7CF}" srcOrd="2"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074592F-C943-4E31-8F02-DEEF674494A7}"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85F309C2-BC86-433D-AFC4-7568E25A5FA9}">
      <dgm:prSet phldrT="[Texto]" custT="1"/>
      <dgm:spPr/>
      <dgm:t>
        <a:bodyPr/>
        <a:lstStyle/>
        <a:p>
          <a:pPr algn="just"/>
          <a:r>
            <a:rPr lang="es-ES" sz="2400" dirty="0" smtClean="0"/>
            <a:t>La SIE aplicará, conforme al procedimiento contemplado en el párrafo 5° del Título III de la ley N° 20.529, mediante resolución fundada y en atención a la naturaleza y gravedad de la misma, alguna de las siguientes sanciones:</a:t>
          </a:r>
          <a:endParaRPr lang="es-ES" sz="2400" dirty="0"/>
        </a:p>
      </dgm:t>
    </dgm:pt>
    <dgm:pt modelId="{01B613AA-D8AA-4855-A0FE-255103E19C6A}" type="parTrans" cxnId="{4E213A87-D37B-4BD0-B193-C9CC389CEBA2}">
      <dgm:prSet/>
      <dgm:spPr/>
      <dgm:t>
        <a:bodyPr/>
        <a:lstStyle/>
        <a:p>
          <a:endParaRPr lang="es-ES"/>
        </a:p>
      </dgm:t>
    </dgm:pt>
    <dgm:pt modelId="{0CB1DA2F-F5EA-4F00-BD7F-F7E96D248386}" type="sibTrans" cxnId="{4E213A87-D37B-4BD0-B193-C9CC389CEBA2}">
      <dgm:prSet/>
      <dgm:spPr/>
      <dgm:t>
        <a:bodyPr/>
        <a:lstStyle/>
        <a:p>
          <a:endParaRPr lang="es-ES"/>
        </a:p>
      </dgm:t>
    </dgm:pt>
    <dgm:pt modelId="{7AE1C0B7-FF3D-4E2F-B0BA-51E6FDBE03A4}">
      <dgm:prSet phldrT="[Texto]"/>
      <dgm:spPr/>
      <dgm:t>
        <a:bodyPr/>
        <a:lstStyle/>
        <a:p>
          <a:pPr algn="just"/>
          <a:r>
            <a:rPr lang="es-ES" dirty="0" smtClean="0"/>
            <a:t>1. Amonestación por escrito</a:t>
          </a:r>
        </a:p>
        <a:p>
          <a:pPr algn="just"/>
          <a:r>
            <a:rPr lang="es-ES" dirty="0" smtClean="0"/>
            <a:t>2. Multa (hasta 250 UTM)</a:t>
          </a:r>
          <a:endParaRPr lang="es-ES" dirty="0" smtClean="0">
            <a:solidFill>
              <a:schemeClr val="accent2">
                <a:lumMod val="75000"/>
              </a:schemeClr>
            </a:solidFill>
          </a:endParaRPr>
        </a:p>
        <a:p>
          <a:pPr algn="just"/>
          <a:r>
            <a:rPr lang="es-ES" dirty="0" smtClean="0"/>
            <a:t>3. Revocación de la A.F.</a:t>
          </a:r>
        </a:p>
        <a:p>
          <a:pPr algn="just"/>
          <a:r>
            <a:rPr lang="es-ES" dirty="0" smtClean="0"/>
            <a:t>4. Inhabilidad perpetua del sostenedor</a:t>
          </a:r>
        </a:p>
        <a:p>
          <a:pPr algn="just"/>
          <a:endParaRPr lang="es-ES" dirty="0"/>
        </a:p>
      </dgm:t>
    </dgm:pt>
    <dgm:pt modelId="{14CCAEEB-F31D-4124-86CC-01510575FEBC}" type="parTrans" cxnId="{7A553822-CCF6-442C-88BC-F0BD2204D0D3}">
      <dgm:prSet/>
      <dgm:spPr/>
      <dgm:t>
        <a:bodyPr/>
        <a:lstStyle/>
        <a:p>
          <a:endParaRPr lang="es-ES"/>
        </a:p>
      </dgm:t>
    </dgm:pt>
    <dgm:pt modelId="{A7BBCB2C-0ECA-4473-A318-26804F9A302A}" type="sibTrans" cxnId="{7A553822-CCF6-442C-88BC-F0BD2204D0D3}">
      <dgm:prSet/>
      <dgm:spPr/>
      <dgm:t>
        <a:bodyPr/>
        <a:lstStyle/>
        <a:p>
          <a:endParaRPr lang="es-ES"/>
        </a:p>
      </dgm:t>
    </dgm:pt>
    <dgm:pt modelId="{6CA07556-2E41-4FA4-B76A-405677DE91FA}">
      <dgm:prSet phldrT="[Texto]" custT="1"/>
      <dgm:spPr/>
      <dgm:t>
        <a:bodyPr/>
        <a:lstStyle/>
        <a:p>
          <a:pPr algn="just"/>
          <a:r>
            <a:rPr lang="es-ES" sz="2500" b="1" dirty="0" smtClean="0">
              <a:solidFill>
                <a:srgbClr val="C00000"/>
              </a:solidFill>
            </a:rPr>
            <a:t>Art. 44 </a:t>
          </a:r>
        </a:p>
        <a:p>
          <a:pPr algn="just"/>
          <a:r>
            <a:rPr lang="es-ES" sz="2400" dirty="0" smtClean="0"/>
            <a:t>Las infracciones graves serán sancionadas con cualquiera de las medidas establecidas en el artículo anterior. Las menos graves y leves sólo darán lugar a amonestación por escrito o multa a beneficio fiscal.</a:t>
          </a:r>
          <a:endParaRPr lang="es-ES" sz="2400" dirty="0"/>
        </a:p>
      </dgm:t>
    </dgm:pt>
    <dgm:pt modelId="{B4A46E6C-66E8-40DC-A4E8-3498475712E0}" type="parTrans" cxnId="{F918411F-EAA5-46B0-B2CD-A24C9AC1111B}">
      <dgm:prSet/>
      <dgm:spPr/>
      <dgm:t>
        <a:bodyPr/>
        <a:lstStyle/>
        <a:p>
          <a:endParaRPr lang="es-ES"/>
        </a:p>
      </dgm:t>
    </dgm:pt>
    <dgm:pt modelId="{4669BD3F-FE0C-47E1-8E1A-7BAD830D6252}" type="sibTrans" cxnId="{F918411F-EAA5-46B0-B2CD-A24C9AC1111B}">
      <dgm:prSet/>
      <dgm:spPr/>
      <dgm:t>
        <a:bodyPr/>
        <a:lstStyle/>
        <a:p>
          <a:endParaRPr lang="es-ES"/>
        </a:p>
      </dgm:t>
    </dgm:pt>
    <dgm:pt modelId="{83A8BC4D-4045-4A53-A826-174CFF321B03}">
      <dgm:prSet phldrT="[Texto]" phldr="1"/>
      <dgm:spPr/>
      <dgm:t>
        <a:bodyPr/>
        <a:lstStyle/>
        <a:p>
          <a:endParaRPr lang="es-ES"/>
        </a:p>
      </dgm:t>
    </dgm:pt>
    <dgm:pt modelId="{5BAF856C-C797-485A-AF64-779C69239DD6}" type="parTrans" cxnId="{98F82413-85BF-49D8-85AB-1924ACCEDD5A}">
      <dgm:prSet/>
      <dgm:spPr/>
      <dgm:t>
        <a:bodyPr/>
        <a:lstStyle/>
        <a:p>
          <a:endParaRPr lang="es-ES"/>
        </a:p>
      </dgm:t>
    </dgm:pt>
    <dgm:pt modelId="{15C206C8-DAC0-4FA6-9B52-0BE5BE0DC9F8}" type="sibTrans" cxnId="{98F82413-85BF-49D8-85AB-1924ACCEDD5A}">
      <dgm:prSet/>
      <dgm:spPr/>
      <dgm:t>
        <a:bodyPr/>
        <a:lstStyle/>
        <a:p>
          <a:endParaRPr lang="es-ES"/>
        </a:p>
      </dgm:t>
    </dgm:pt>
    <dgm:pt modelId="{937B0DCE-5475-4495-9F4B-DD93C29F6E28}">
      <dgm:prSet phldrT="[Texto]" phldr="1"/>
      <dgm:spPr/>
      <dgm:t>
        <a:bodyPr/>
        <a:lstStyle/>
        <a:p>
          <a:endParaRPr lang="es-ES"/>
        </a:p>
      </dgm:t>
    </dgm:pt>
    <dgm:pt modelId="{016AA00F-5A55-498F-B10D-9F538BEBC680}" type="parTrans" cxnId="{44C261A6-981F-49D7-BDE9-A185F6EDB58E}">
      <dgm:prSet/>
      <dgm:spPr/>
      <dgm:t>
        <a:bodyPr/>
        <a:lstStyle/>
        <a:p>
          <a:endParaRPr lang="es-ES"/>
        </a:p>
      </dgm:t>
    </dgm:pt>
    <dgm:pt modelId="{F6852986-F913-45BE-886A-AA791FA1EC3B}" type="sibTrans" cxnId="{44C261A6-981F-49D7-BDE9-A185F6EDB58E}">
      <dgm:prSet/>
      <dgm:spPr/>
      <dgm:t>
        <a:bodyPr/>
        <a:lstStyle/>
        <a:p>
          <a:endParaRPr lang="es-ES"/>
        </a:p>
      </dgm:t>
    </dgm:pt>
    <dgm:pt modelId="{0C08C027-C2A9-46BF-B48B-3F05FED2E84B}">
      <dgm:prSet phldrT="[Texto]" phldr="1"/>
      <dgm:spPr/>
      <dgm:t>
        <a:bodyPr/>
        <a:lstStyle/>
        <a:p>
          <a:endParaRPr lang="es-ES"/>
        </a:p>
      </dgm:t>
    </dgm:pt>
    <dgm:pt modelId="{25B4B2FF-AFC7-4F4D-B06C-646BA226BED0}" type="parTrans" cxnId="{B5A92966-B021-4130-9DBD-CA1053D6C1BB}">
      <dgm:prSet/>
      <dgm:spPr/>
      <dgm:t>
        <a:bodyPr/>
        <a:lstStyle/>
        <a:p>
          <a:endParaRPr lang="es-ES"/>
        </a:p>
      </dgm:t>
    </dgm:pt>
    <dgm:pt modelId="{C86DE78A-325E-420D-B69A-EF7BAF19A4BA}" type="sibTrans" cxnId="{B5A92966-B021-4130-9DBD-CA1053D6C1BB}">
      <dgm:prSet/>
      <dgm:spPr/>
      <dgm:t>
        <a:bodyPr/>
        <a:lstStyle/>
        <a:p>
          <a:endParaRPr lang="es-ES"/>
        </a:p>
      </dgm:t>
    </dgm:pt>
    <dgm:pt modelId="{36B7A164-6315-4A66-8519-01ECB17F0736}" type="pres">
      <dgm:prSet presAssocID="{8074592F-C943-4E31-8F02-DEEF674494A7}" presName="composite" presStyleCnt="0">
        <dgm:presLayoutVars>
          <dgm:chMax val="1"/>
          <dgm:dir/>
          <dgm:resizeHandles val="exact"/>
        </dgm:presLayoutVars>
      </dgm:prSet>
      <dgm:spPr/>
      <dgm:t>
        <a:bodyPr/>
        <a:lstStyle/>
        <a:p>
          <a:endParaRPr lang="es-ES"/>
        </a:p>
      </dgm:t>
    </dgm:pt>
    <dgm:pt modelId="{5377BEF2-901C-484C-B7D4-6A67320F19D8}" type="pres">
      <dgm:prSet presAssocID="{85F309C2-BC86-433D-AFC4-7568E25A5FA9}" presName="roof" presStyleLbl="dkBgShp" presStyleIdx="0" presStyleCnt="2"/>
      <dgm:spPr/>
      <dgm:t>
        <a:bodyPr/>
        <a:lstStyle/>
        <a:p>
          <a:endParaRPr lang="es-ES"/>
        </a:p>
      </dgm:t>
    </dgm:pt>
    <dgm:pt modelId="{51F43454-0D21-4AFF-99F8-8D3BC81C845A}" type="pres">
      <dgm:prSet presAssocID="{85F309C2-BC86-433D-AFC4-7568E25A5FA9}" presName="pillars" presStyleCnt="0"/>
      <dgm:spPr/>
    </dgm:pt>
    <dgm:pt modelId="{53FC7D56-5664-4232-B39A-D91FC86E35DD}" type="pres">
      <dgm:prSet presAssocID="{85F309C2-BC86-433D-AFC4-7568E25A5FA9}" presName="pillar1" presStyleLbl="node1" presStyleIdx="0" presStyleCnt="2">
        <dgm:presLayoutVars>
          <dgm:bulletEnabled val="1"/>
        </dgm:presLayoutVars>
      </dgm:prSet>
      <dgm:spPr/>
      <dgm:t>
        <a:bodyPr/>
        <a:lstStyle/>
        <a:p>
          <a:endParaRPr lang="es-ES"/>
        </a:p>
      </dgm:t>
    </dgm:pt>
    <dgm:pt modelId="{FBB45A7C-4E48-43D4-8C19-A0F304C9921F}" type="pres">
      <dgm:prSet presAssocID="{6CA07556-2E41-4FA4-B76A-405677DE91FA}" presName="pillarX" presStyleLbl="node1" presStyleIdx="1" presStyleCnt="2">
        <dgm:presLayoutVars>
          <dgm:bulletEnabled val="1"/>
        </dgm:presLayoutVars>
      </dgm:prSet>
      <dgm:spPr/>
      <dgm:t>
        <a:bodyPr/>
        <a:lstStyle/>
        <a:p>
          <a:endParaRPr lang="es-ES"/>
        </a:p>
      </dgm:t>
    </dgm:pt>
    <dgm:pt modelId="{40E4171A-C581-4B09-8EDE-0A3E3BAF54B6}" type="pres">
      <dgm:prSet presAssocID="{85F309C2-BC86-433D-AFC4-7568E25A5FA9}" presName="base" presStyleLbl="dkBgShp" presStyleIdx="1" presStyleCnt="2"/>
      <dgm:spPr/>
    </dgm:pt>
  </dgm:ptLst>
  <dgm:cxnLst>
    <dgm:cxn modelId="{98F82413-85BF-49D8-85AB-1924ACCEDD5A}" srcId="{8074592F-C943-4E31-8F02-DEEF674494A7}" destId="{83A8BC4D-4045-4A53-A826-174CFF321B03}" srcOrd="1" destOrd="0" parTransId="{5BAF856C-C797-485A-AF64-779C69239DD6}" sibTransId="{15C206C8-DAC0-4FA6-9B52-0BE5BE0DC9F8}"/>
    <dgm:cxn modelId="{1101B68E-B3E4-43E8-9FD1-C98C203881B8}" type="presOf" srcId="{7AE1C0B7-FF3D-4E2F-B0BA-51E6FDBE03A4}" destId="{53FC7D56-5664-4232-B39A-D91FC86E35DD}" srcOrd="0" destOrd="0" presId="urn:microsoft.com/office/officeart/2005/8/layout/hList3"/>
    <dgm:cxn modelId="{7A553822-CCF6-442C-88BC-F0BD2204D0D3}" srcId="{85F309C2-BC86-433D-AFC4-7568E25A5FA9}" destId="{7AE1C0B7-FF3D-4E2F-B0BA-51E6FDBE03A4}" srcOrd="0" destOrd="0" parTransId="{14CCAEEB-F31D-4124-86CC-01510575FEBC}" sibTransId="{A7BBCB2C-0ECA-4473-A318-26804F9A302A}"/>
    <dgm:cxn modelId="{B5A92966-B021-4130-9DBD-CA1053D6C1BB}" srcId="{83A8BC4D-4045-4A53-A826-174CFF321B03}" destId="{0C08C027-C2A9-46BF-B48B-3F05FED2E84B}" srcOrd="1" destOrd="0" parTransId="{25B4B2FF-AFC7-4F4D-B06C-646BA226BED0}" sibTransId="{C86DE78A-325E-420D-B69A-EF7BAF19A4BA}"/>
    <dgm:cxn modelId="{C0CE76FE-0EA3-4FEF-B734-F2BB3BC7F04D}" type="presOf" srcId="{85F309C2-BC86-433D-AFC4-7568E25A5FA9}" destId="{5377BEF2-901C-484C-B7D4-6A67320F19D8}" srcOrd="0" destOrd="0" presId="urn:microsoft.com/office/officeart/2005/8/layout/hList3"/>
    <dgm:cxn modelId="{F918411F-EAA5-46B0-B2CD-A24C9AC1111B}" srcId="{85F309C2-BC86-433D-AFC4-7568E25A5FA9}" destId="{6CA07556-2E41-4FA4-B76A-405677DE91FA}" srcOrd="1" destOrd="0" parTransId="{B4A46E6C-66E8-40DC-A4E8-3498475712E0}" sibTransId="{4669BD3F-FE0C-47E1-8E1A-7BAD830D6252}"/>
    <dgm:cxn modelId="{44C261A6-981F-49D7-BDE9-A185F6EDB58E}" srcId="{83A8BC4D-4045-4A53-A826-174CFF321B03}" destId="{937B0DCE-5475-4495-9F4B-DD93C29F6E28}" srcOrd="0" destOrd="0" parTransId="{016AA00F-5A55-498F-B10D-9F538BEBC680}" sibTransId="{F6852986-F913-45BE-886A-AA791FA1EC3B}"/>
    <dgm:cxn modelId="{2B082789-6AE2-41E7-8C46-2AB8C20C2B7D}" type="presOf" srcId="{8074592F-C943-4E31-8F02-DEEF674494A7}" destId="{36B7A164-6315-4A66-8519-01ECB17F0736}" srcOrd="0" destOrd="0" presId="urn:microsoft.com/office/officeart/2005/8/layout/hList3"/>
    <dgm:cxn modelId="{BE3BE0AC-4B6C-4595-973D-A4B38CB7E07D}" type="presOf" srcId="{6CA07556-2E41-4FA4-B76A-405677DE91FA}" destId="{FBB45A7C-4E48-43D4-8C19-A0F304C9921F}" srcOrd="0" destOrd="0" presId="urn:microsoft.com/office/officeart/2005/8/layout/hList3"/>
    <dgm:cxn modelId="{4E213A87-D37B-4BD0-B193-C9CC389CEBA2}" srcId="{8074592F-C943-4E31-8F02-DEEF674494A7}" destId="{85F309C2-BC86-433D-AFC4-7568E25A5FA9}" srcOrd="0" destOrd="0" parTransId="{01B613AA-D8AA-4855-A0FE-255103E19C6A}" sibTransId="{0CB1DA2F-F5EA-4F00-BD7F-F7E96D248386}"/>
    <dgm:cxn modelId="{AA465E80-BAAC-4FFC-83DC-BAEE95735A30}" type="presParOf" srcId="{36B7A164-6315-4A66-8519-01ECB17F0736}" destId="{5377BEF2-901C-484C-B7D4-6A67320F19D8}" srcOrd="0" destOrd="0" presId="urn:microsoft.com/office/officeart/2005/8/layout/hList3"/>
    <dgm:cxn modelId="{ECB58412-D342-4FE1-BBF1-423061AE2C04}" type="presParOf" srcId="{36B7A164-6315-4A66-8519-01ECB17F0736}" destId="{51F43454-0D21-4AFF-99F8-8D3BC81C845A}" srcOrd="1" destOrd="0" presId="urn:microsoft.com/office/officeart/2005/8/layout/hList3"/>
    <dgm:cxn modelId="{710ADF57-46C9-4696-9643-45FD5D012CA0}" type="presParOf" srcId="{51F43454-0D21-4AFF-99F8-8D3BC81C845A}" destId="{53FC7D56-5664-4232-B39A-D91FC86E35DD}" srcOrd="0" destOrd="0" presId="urn:microsoft.com/office/officeart/2005/8/layout/hList3"/>
    <dgm:cxn modelId="{D065EC7C-6010-479B-BF23-AB2FE6965132}" type="presParOf" srcId="{51F43454-0D21-4AFF-99F8-8D3BC81C845A}" destId="{FBB45A7C-4E48-43D4-8C19-A0F304C9921F}" srcOrd="1" destOrd="0" presId="urn:microsoft.com/office/officeart/2005/8/layout/hList3"/>
    <dgm:cxn modelId="{0DCE5D40-11E0-4F2B-8AE5-89FD6B4F8B81}" type="presParOf" srcId="{36B7A164-6315-4A66-8519-01ECB17F0736}" destId="{40E4171A-C581-4B09-8EDE-0A3E3BAF54B6}"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D62FD96-F15A-4978-82D9-3AA3DC0ADA6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1F713D20-CEDE-45CB-9BFC-BA11A5463FDB}">
      <dgm:prSet phldrT="[Texto]" custT="1"/>
      <dgm:spPr/>
      <dgm:t>
        <a:bodyPr/>
        <a:lstStyle/>
        <a:p>
          <a:r>
            <a:rPr lang="es-ES" sz="3600" dirty="0" smtClean="0"/>
            <a:t>Art. 45</a:t>
          </a:r>
          <a:endParaRPr lang="es-ES" sz="3600" dirty="0"/>
        </a:p>
      </dgm:t>
    </dgm:pt>
    <dgm:pt modelId="{30F5191D-69B6-447C-B259-F388E5091C8F}" type="parTrans" cxnId="{2287E8E5-34D8-454F-A5D8-1B9A6B2A374F}">
      <dgm:prSet/>
      <dgm:spPr/>
      <dgm:t>
        <a:bodyPr/>
        <a:lstStyle/>
        <a:p>
          <a:endParaRPr lang="es-ES"/>
        </a:p>
      </dgm:t>
    </dgm:pt>
    <dgm:pt modelId="{3B05A13A-4E40-4A58-9D31-6E3317B3E101}" type="sibTrans" cxnId="{2287E8E5-34D8-454F-A5D8-1B9A6B2A374F}">
      <dgm:prSet/>
      <dgm:spPr/>
      <dgm:t>
        <a:bodyPr/>
        <a:lstStyle/>
        <a:p>
          <a:endParaRPr lang="es-ES"/>
        </a:p>
      </dgm:t>
    </dgm:pt>
    <dgm:pt modelId="{3F4F9542-A230-4204-9B72-B3F590754BFA}">
      <dgm:prSet phldrT="[Texto]" custT="1"/>
      <dgm:spPr/>
      <dgm:t>
        <a:bodyPr/>
        <a:lstStyle/>
        <a:p>
          <a:pPr algn="just"/>
          <a:r>
            <a:rPr lang="es-ES" sz="1400" dirty="0" smtClean="0"/>
            <a:t>El procedimiento administrativo sancionador se rige por las normas establecidas en este decreto y, en lo no regulado, se aplicarán supletoriamente las normas establecidas en el párrafo 5° Título III de la ley N° 20.529. </a:t>
          </a:r>
          <a:endParaRPr lang="es-ES" sz="1400" dirty="0"/>
        </a:p>
      </dgm:t>
    </dgm:pt>
    <dgm:pt modelId="{B27E0BB5-81D4-4944-BB82-97A66849B058}" type="parTrans" cxnId="{F33A370B-622B-4924-BD22-273390939DF5}">
      <dgm:prSet/>
      <dgm:spPr/>
      <dgm:t>
        <a:bodyPr/>
        <a:lstStyle/>
        <a:p>
          <a:endParaRPr lang="es-ES"/>
        </a:p>
      </dgm:t>
    </dgm:pt>
    <dgm:pt modelId="{F3807478-DFC1-4E20-93AE-91BEFE814528}" type="sibTrans" cxnId="{F33A370B-622B-4924-BD22-273390939DF5}">
      <dgm:prSet/>
      <dgm:spPr/>
      <dgm:t>
        <a:bodyPr/>
        <a:lstStyle/>
        <a:p>
          <a:endParaRPr lang="es-ES"/>
        </a:p>
      </dgm:t>
    </dgm:pt>
    <dgm:pt modelId="{5CB5C2C2-6ACF-486C-B40D-DCF27C146FFF}">
      <dgm:prSet phldrT="[Texto]" custT="1"/>
      <dgm:spPr/>
      <dgm:t>
        <a:bodyPr/>
        <a:lstStyle/>
        <a:p>
          <a:r>
            <a:rPr lang="es-ES" sz="3600" dirty="0" smtClean="0"/>
            <a:t>Art. 46</a:t>
          </a:r>
          <a:endParaRPr lang="es-ES" sz="3600" dirty="0"/>
        </a:p>
      </dgm:t>
    </dgm:pt>
    <dgm:pt modelId="{381FE8EC-E193-4877-ACE6-907CD9CE446C}" type="parTrans" cxnId="{832AAFB8-22AF-427E-ABD9-67FF8A9D5C07}">
      <dgm:prSet/>
      <dgm:spPr/>
      <dgm:t>
        <a:bodyPr/>
        <a:lstStyle/>
        <a:p>
          <a:endParaRPr lang="es-ES"/>
        </a:p>
      </dgm:t>
    </dgm:pt>
    <dgm:pt modelId="{2B7A7366-FECB-4470-A795-256DEC45E923}" type="sibTrans" cxnId="{832AAFB8-22AF-427E-ABD9-67FF8A9D5C07}">
      <dgm:prSet/>
      <dgm:spPr/>
      <dgm:t>
        <a:bodyPr/>
        <a:lstStyle/>
        <a:p>
          <a:endParaRPr lang="es-ES"/>
        </a:p>
      </dgm:t>
    </dgm:pt>
    <dgm:pt modelId="{08431C03-0D99-46A1-B503-74E780BC60BD}">
      <dgm:prSet phldrT="[Texto]" custT="1"/>
      <dgm:spPr/>
      <dgm:t>
        <a:bodyPr/>
        <a:lstStyle/>
        <a:p>
          <a:pPr algn="just"/>
          <a:r>
            <a:rPr lang="es-ES" sz="1600" dirty="0" smtClean="0"/>
            <a:t>El sostenedor deberá presentar los descargos y medios de prueba que estime pertinentes en el plazo de diez días hábiles contados desde la fecha de la notificación.</a:t>
          </a:r>
          <a:endParaRPr lang="es-ES" sz="1600" dirty="0"/>
        </a:p>
      </dgm:t>
    </dgm:pt>
    <dgm:pt modelId="{F6A98514-8768-46FB-A26E-F320DAC1C05C}" type="parTrans" cxnId="{C29DAFBD-ADEA-4941-BA8B-092F9F1A5F8B}">
      <dgm:prSet/>
      <dgm:spPr/>
      <dgm:t>
        <a:bodyPr/>
        <a:lstStyle/>
        <a:p>
          <a:endParaRPr lang="es-ES"/>
        </a:p>
      </dgm:t>
    </dgm:pt>
    <dgm:pt modelId="{16FF1543-2635-478C-920B-DE1128E010DD}" type="sibTrans" cxnId="{C29DAFBD-ADEA-4941-BA8B-092F9F1A5F8B}">
      <dgm:prSet/>
      <dgm:spPr/>
      <dgm:t>
        <a:bodyPr/>
        <a:lstStyle/>
        <a:p>
          <a:endParaRPr lang="es-ES"/>
        </a:p>
      </dgm:t>
    </dgm:pt>
    <dgm:pt modelId="{E1FC3868-C412-4336-A119-417A0550B041}">
      <dgm:prSet phldrT="[Texto]" custT="1"/>
      <dgm:spPr/>
      <dgm:t>
        <a:bodyPr/>
        <a:lstStyle/>
        <a:p>
          <a:r>
            <a:rPr lang="es-ES" sz="3600" dirty="0" smtClean="0"/>
            <a:t>Art. 47</a:t>
          </a:r>
          <a:endParaRPr lang="es-ES" sz="3600" dirty="0"/>
        </a:p>
      </dgm:t>
    </dgm:pt>
    <dgm:pt modelId="{B081669C-BC9D-42D6-BB88-CA9E0A8805EF}" type="parTrans" cxnId="{B5B9CDC6-CAA9-42FB-B02C-9EF65A1E2CA5}">
      <dgm:prSet/>
      <dgm:spPr/>
      <dgm:t>
        <a:bodyPr/>
        <a:lstStyle/>
        <a:p>
          <a:endParaRPr lang="es-ES"/>
        </a:p>
      </dgm:t>
    </dgm:pt>
    <dgm:pt modelId="{77343C85-AD3D-4631-ACCB-1F631AF97AE1}" type="sibTrans" cxnId="{B5B9CDC6-CAA9-42FB-B02C-9EF65A1E2CA5}">
      <dgm:prSet/>
      <dgm:spPr/>
      <dgm:t>
        <a:bodyPr/>
        <a:lstStyle/>
        <a:p>
          <a:endParaRPr lang="es-ES"/>
        </a:p>
      </dgm:t>
    </dgm:pt>
    <dgm:pt modelId="{2C786773-77AA-4E5A-9CAE-2D1C474949E8}">
      <dgm:prSet phldrT="[Texto]" custT="1"/>
      <dgm:spPr/>
      <dgm:t>
        <a:bodyPr/>
        <a:lstStyle/>
        <a:p>
          <a:pPr algn="just"/>
          <a:r>
            <a:rPr lang="es-ES" sz="1600" dirty="0" smtClean="0"/>
            <a:t>La resolución que ordene el sobreseimiento o aplicación de una sanción, en conformidad a las normas precedentes, deberá notificarse al sostenedor o a su representante legal, ya sea personalmente, por carta certificada o a través de correo electrónico.</a:t>
          </a:r>
          <a:endParaRPr lang="es-ES" sz="1600" dirty="0"/>
        </a:p>
      </dgm:t>
    </dgm:pt>
    <dgm:pt modelId="{08ED3EBD-FCA6-4D6E-A969-56A5575ABD38}" type="parTrans" cxnId="{DE5F23FE-8EC7-4E89-A431-1C4426D6AC7D}">
      <dgm:prSet/>
      <dgm:spPr/>
      <dgm:t>
        <a:bodyPr/>
        <a:lstStyle/>
        <a:p>
          <a:endParaRPr lang="es-ES"/>
        </a:p>
      </dgm:t>
    </dgm:pt>
    <dgm:pt modelId="{02A7F6A8-3366-4C6C-8B50-7076EDCD9E20}" type="sibTrans" cxnId="{DE5F23FE-8EC7-4E89-A431-1C4426D6AC7D}">
      <dgm:prSet/>
      <dgm:spPr/>
      <dgm:t>
        <a:bodyPr/>
        <a:lstStyle/>
        <a:p>
          <a:endParaRPr lang="es-ES"/>
        </a:p>
      </dgm:t>
    </dgm:pt>
    <dgm:pt modelId="{07B2264C-940A-45D0-BF92-D1354C559F1A}">
      <dgm:prSet phldrT="[Texto]" custT="1"/>
      <dgm:spPr/>
      <dgm:t>
        <a:bodyPr/>
        <a:lstStyle/>
        <a:p>
          <a:pPr algn="just"/>
          <a:r>
            <a:rPr lang="es-CL" sz="1400" dirty="0" smtClean="0"/>
            <a:t>El Director Regional ordenará la instrucción de un procedimiento y designará un fiscal instructor.</a:t>
          </a:r>
          <a:endParaRPr lang="es-ES" sz="1400" dirty="0"/>
        </a:p>
      </dgm:t>
    </dgm:pt>
    <dgm:pt modelId="{C762E118-456E-40C6-A769-7EBAFAD202AD}" type="parTrans" cxnId="{304F7563-0035-4919-A4A7-47CE80A3C8DA}">
      <dgm:prSet/>
      <dgm:spPr/>
    </dgm:pt>
    <dgm:pt modelId="{236D9B1A-4AE3-4E11-8509-1CEA5543B4E4}" type="sibTrans" cxnId="{304F7563-0035-4919-A4A7-47CE80A3C8DA}">
      <dgm:prSet/>
      <dgm:spPr/>
    </dgm:pt>
    <dgm:pt modelId="{31D4CBF2-C1DC-4969-ADBC-FE9BF0E724D7}" type="pres">
      <dgm:prSet presAssocID="{2D62FD96-F15A-4978-82D9-3AA3DC0ADA66}" presName="Name0" presStyleCnt="0">
        <dgm:presLayoutVars>
          <dgm:dir/>
          <dgm:animLvl val="lvl"/>
          <dgm:resizeHandles val="exact"/>
        </dgm:presLayoutVars>
      </dgm:prSet>
      <dgm:spPr/>
      <dgm:t>
        <a:bodyPr/>
        <a:lstStyle/>
        <a:p>
          <a:endParaRPr lang="es-ES"/>
        </a:p>
      </dgm:t>
    </dgm:pt>
    <dgm:pt modelId="{D34BDB49-FF77-4F5D-AEEC-0306F9E70824}" type="pres">
      <dgm:prSet presAssocID="{2D62FD96-F15A-4978-82D9-3AA3DC0ADA66}" presName="tSp" presStyleCnt="0"/>
      <dgm:spPr/>
    </dgm:pt>
    <dgm:pt modelId="{1771F306-4069-4BD3-8A79-67EFE355B5FE}" type="pres">
      <dgm:prSet presAssocID="{2D62FD96-F15A-4978-82D9-3AA3DC0ADA66}" presName="bSp" presStyleCnt="0"/>
      <dgm:spPr/>
    </dgm:pt>
    <dgm:pt modelId="{2D5EFB3F-864D-49DD-85B2-2C25FB82DD56}" type="pres">
      <dgm:prSet presAssocID="{2D62FD96-F15A-4978-82D9-3AA3DC0ADA66}" presName="process" presStyleCnt="0"/>
      <dgm:spPr/>
    </dgm:pt>
    <dgm:pt modelId="{B02E8297-BF14-4A23-9B26-DC98947156BA}" type="pres">
      <dgm:prSet presAssocID="{1F713D20-CEDE-45CB-9BFC-BA11A5463FDB}" presName="composite1" presStyleCnt="0"/>
      <dgm:spPr/>
    </dgm:pt>
    <dgm:pt modelId="{10A1A92B-04F5-4207-972B-B10FF96CEC68}" type="pres">
      <dgm:prSet presAssocID="{1F713D20-CEDE-45CB-9BFC-BA11A5463FDB}" presName="dummyNode1" presStyleLbl="node1" presStyleIdx="0" presStyleCnt="3"/>
      <dgm:spPr/>
    </dgm:pt>
    <dgm:pt modelId="{BB784020-F88F-4AF0-89C4-C5B04A05BEEB}" type="pres">
      <dgm:prSet presAssocID="{1F713D20-CEDE-45CB-9BFC-BA11A5463FDB}" presName="childNode1" presStyleLbl="bgAcc1" presStyleIdx="0" presStyleCnt="3" custScaleX="115956" custScaleY="142614">
        <dgm:presLayoutVars>
          <dgm:bulletEnabled val="1"/>
        </dgm:presLayoutVars>
      </dgm:prSet>
      <dgm:spPr/>
      <dgm:t>
        <a:bodyPr/>
        <a:lstStyle/>
        <a:p>
          <a:endParaRPr lang="es-ES"/>
        </a:p>
      </dgm:t>
    </dgm:pt>
    <dgm:pt modelId="{10D7B15A-43EC-42CA-8380-CEE18E5EF8E9}" type="pres">
      <dgm:prSet presAssocID="{1F713D20-CEDE-45CB-9BFC-BA11A5463FDB}" presName="childNode1tx" presStyleLbl="bgAcc1" presStyleIdx="0" presStyleCnt="3">
        <dgm:presLayoutVars>
          <dgm:bulletEnabled val="1"/>
        </dgm:presLayoutVars>
      </dgm:prSet>
      <dgm:spPr/>
      <dgm:t>
        <a:bodyPr/>
        <a:lstStyle/>
        <a:p>
          <a:endParaRPr lang="es-ES"/>
        </a:p>
      </dgm:t>
    </dgm:pt>
    <dgm:pt modelId="{060A6A8E-0807-4A26-8CB5-93FC435458AA}" type="pres">
      <dgm:prSet presAssocID="{1F713D20-CEDE-45CB-9BFC-BA11A5463FDB}" presName="parentNode1" presStyleLbl="node1" presStyleIdx="0" presStyleCnt="3" custScaleX="100200" custLinFactNeighborX="-5271" custLinFactNeighborY="-3536">
        <dgm:presLayoutVars>
          <dgm:chMax val="1"/>
          <dgm:bulletEnabled val="1"/>
        </dgm:presLayoutVars>
      </dgm:prSet>
      <dgm:spPr/>
      <dgm:t>
        <a:bodyPr/>
        <a:lstStyle/>
        <a:p>
          <a:endParaRPr lang="es-ES"/>
        </a:p>
      </dgm:t>
    </dgm:pt>
    <dgm:pt modelId="{411C4D57-01C4-4373-82D0-FAA164367797}" type="pres">
      <dgm:prSet presAssocID="{1F713D20-CEDE-45CB-9BFC-BA11A5463FDB}" presName="connSite1" presStyleCnt="0"/>
      <dgm:spPr/>
    </dgm:pt>
    <dgm:pt modelId="{9562465E-E3C6-41B0-9366-EB65867F73BC}" type="pres">
      <dgm:prSet presAssocID="{3B05A13A-4E40-4A58-9D31-6E3317B3E101}" presName="Name9" presStyleLbl="sibTrans2D1" presStyleIdx="0" presStyleCnt="2"/>
      <dgm:spPr/>
      <dgm:t>
        <a:bodyPr/>
        <a:lstStyle/>
        <a:p>
          <a:endParaRPr lang="es-ES"/>
        </a:p>
      </dgm:t>
    </dgm:pt>
    <dgm:pt modelId="{44C0DBB7-03BF-4A8A-B57E-3813C4B26D29}" type="pres">
      <dgm:prSet presAssocID="{5CB5C2C2-6ACF-486C-B40D-DCF27C146FFF}" presName="composite2" presStyleCnt="0"/>
      <dgm:spPr/>
    </dgm:pt>
    <dgm:pt modelId="{134E0583-081C-468B-919E-44EA5779EE38}" type="pres">
      <dgm:prSet presAssocID="{5CB5C2C2-6ACF-486C-B40D-DCF27C146FFF}" presName="dummyNode2" presStyleLbl="node1" presStyleIdx="0" presStyleCnt="3"/>
      <dgm:spPr/>
    </dgm:pt>
    <dgm:pt modelId="{CCD07C26-E67D-4EE0-A25E-020D075FEA46}" type="pres">
      <dgm:prSet presAssocID="{5CB5C2C2-6ACF-486C-B40D-DCF27C146FFF}" presName="childNode2" presStyleLbl="bgAcc1" presStyleIdx="1" presStyleCnt="3" custScaleY="109305">
        <dgm:presLayoutVars>
          <dgm:bulletEnabled val="1"/>
        </dgm:presLayoutVars>
      </dgm:prSet>
      <dgm:spPr/>
      <dgm:t>
        <a:bodyPr/>
        <a:lstStyle/>
        <a:p>
          <a:endParaRPr lang="es-ES"/>
        </a:p>
      </dgm:t>
    </dgm:pt>
    <dgm:pt modelId="{A66371BD-C5AD-42E8-8C46-77DE8B04F66B}" type="pres">
      <dgm:prSet presAssocID="{5CB5C2C2-6ACF-486C-B40D-DCF27C146FFF}" presName="childNode2tx" presStyleLbl="bgAcc1" presStyleIdx="1" presStyleCnt="3">
        <dgm:presLayoutVars>
          <dgm:bulletEnabled val="1"/>
        </dgm:presLayoutVars>
      </dgm:prSet>
      <dgm:spPr/>
      <dgm:t>
        <a:bodyPr/>
        <a:lstStyle/>
        <a:p>
          <a:endParaRPr lang="es-ES"/>
        </a:p>
      </dgm:t>
    </dgm:pt>
    <dgm:pt modelId="{2256A2B6-5755-43E4-846C-1374E5AA52A9}" type="pres">
      <dgm:prSet presAssocID="{5CB5C2C2-6ACF-486C-B40D-DCF27C146FFF}" presName="parentNode2" presStyleLbl="node1" presStyleIdx="1" presStyleCnt="3" custLinFactNeighborX="567" custLinFactNeighborY="-6742">
        <dgm:presLayoutVars>
          <dgm:chMax val="0"/>
          <dgm:bulletEnabled val="1"/>
        </dgm:presLayoutVars>
      </dgm:prSet>
      <dgm:spPr/>
      <dgm:t>
        <a:bodyPr/>
        <a:lstStyle/>
        <a:p>
          <a:endParaRPr lang="es-ES"/>
        </a:p>
      </dgm:t>
    </dgm:pt>
    <dgm:pt modelId="{010AE850-3808-4850-BB9F-D49E79262FF4}" type="pres">
      <dgm:prSet presAssocID="{5CB5C2C2-6ACF-486C-B40D-DCF27C146FFF}" presName="connSite2" presStyleCnt="0"/>
      <dgm:spPr/>
    </dgm:pt>
    <dgm:pt modelId="{4C91E750-5EFC-4FAA-9B9F-73DACD10FF74}" type="pres">
      <dgm:prSet presAssocID="{2B7A7366-FECB-4470-A795-256DEC45E923}" presName="Name18" presStyleLbl="sibTrans2D1" presStyleIdx="1" presStyleCnt="2"/>
      <dgm:spPr/>
      <dgm:t>
        <a:bodyPr/>
        <a:lstStyle/>
        <a:p>
          <a:endParaRPr lang="es-ES"/>
        </a:p>
      </dgm:t>
    </dgm:pt>
    <dgm:pt modelId="{62FCC79E-D0F2-4D19-9956-F71B6A3AAE4D}" type="pres">
      <dgm:prSet presAssocID="{E1FC3868-C412-4336-A119-417A0550B041}" presName="composite1" presStyleCnt="0"/>
      <dgm:spPr/>
    </dgm:pt>
    <dgm:pt modelId="{4E9F06C1-AE26-42AE-A108-CC85CEA30276}" type="pres">
      <dgm:prSet presAssocID="{E1FC3868-C412-4336-A119-417A0550B041}" presName="dummyNode1" presStyleLbl="node1" presStyleIdx="1" presStyleCnt="3"/>
      <dgm:spPr/>
    </dgm:pt>
    <dgm:pt modelId="{595A76E1-EC87-4BDA-B34D-97053BC61EE5}" type="pres">
      <dgm:prSet presAssocID="{E1FC3868-C412-4336-A119-417A0550B041}" presName="childNode1" presStyleLbl="bgAcc1" presStyleIdx="2" presStyleCnt="3" custScaleX="128223" custScaleY="143900">
        <dgm:presLayoutVars>
          <dgm:bulletEnabled val="1"/>
        </dgm:presLayoutVars>
      </dgm:prSet>
      <dgm:spPr/>
      <dgm:t>
        <a:bodyPr/>
        <a:lstStyle/>
        <a:p>
          <a:endParaRPr lang="es-ES"/>
        </a:p>
      </dgm:t>
    </dgm:pt>
    <dgm:pt modelId="{7AF4FB38-F7BA-4C8A-A9DD-6129A1B8CE0D}" type="pres">
      <dgm:prSet presAssocID="{E1FC3868-C412-4336-A119-417A0550B041}" presName="childNode1tx" presStyleLbl="bgAcc1" presStyleIdx="2" presStyleCnt="3">
        <dgm:presLayoutVars>
          <dgm:bulletEnabled val="1"/>
        </dgm:presLayoutVars>
      </dgm:prSet>
      <dgm:spPr/>
      <dgm:t>
        <a:bodyPr/>
        <a:lstStyle/>
        <a:p>
          <a:endParaRPr lang="es-ES"/>
        </a:p>
      </dgm:t>
    </dgm:pt>
    <dgm:pt modelId="{BD931F90-183C-4988-B197-612D0C4FEDA9}" type="pres">
      <dgm:prSet presAssocID="{E1FC3868-C412-4336-A119-417A0550B041}" presName="parentNode1" presStyleLbl="node1" presStyleIdx="2" presStyleCnt="3">
        <dgm:presLayoutVars>
          <dgm:chMax val="1"/>
          <dgm:bulletEnabled val="1"/>
        </dgm:presLayoutVars>
      </dgm:prSet>
      <dgm:spPr/>
      <dgm:t>
        <a:bodyPr/>
        <a:lstStyle/>
        <a:p>
          <a:endParaRPr lang="es-ES"/>
        </a:p>
      </dgm:t>
    </dgm:pt>
    <dgm:pt modelId="{D0EF5050-6022-4050-A6DC-0F565F0A69AC}" type="pres">
      <dgm:prSet presAssocID="{E1FC3868-C412-4336-A119-417A0550B041}" presName="connSite1" presStyleCnt="0"/>
      <dgm:spPr/>
    </dgm:pt>
  </dgm:ptLst>
  <dgm:cxnLst>
    <dgm:cxn modelId="{C29DAFBD-ADEA-4941-BA8B-092F9F1A5F8B}" srcId="{5CB5C2C2-6ACF-486C-B40D-DCF27C146FFF}" destId="{08431C03-0D99-46A1-B503-74E780BC60BD}" srcOrd="0" destOrd="0" parTransId="{F6A98514-8768-46FB-A26E-F320DAC1C05C}" sibTransId="{16FF1543-2635-478C-920B-DE1128E010DD}"/>
    <dgm:cxn modelId="{E256362A-113F-4952-9ADC-C261FD33ED1D}" type="presOf" srcId="{07B2264C-940A-45D0-BF92-D1354C559F1A}" destId="{10D7B15A-43EC-42CA-8380-CEE18E5EF8E9}" srcOrd="1" destOrd="1" presId="urn:microsoft.com/office/officeart/2005/8/layout/hProcess4"/>
    <dgm:cxn modelId="{F3220BDE-9D83-49C4-98FD-C7CBC8BE7D80}" type="presOf" srcId="{2B7A7366-FECB-4470-A795-256DEC45E923}" destId="{4C91E750-5EFC-4FAA-9B9F-73DACD10FF74}" srcOrd="0" destOrd="0" presId="urn:microsoft.com/office/officeart/2005/8/layout/hProcess4"/>
    <dgm:cxn modelId="{92C651A2-1171-4D70-8B52-69A70AA1B961}" type="presOf" srcId="{1F713D20-CEDE-45CB-9BFC-BA11A5463FDB}" destId="{060A6A8E-0807-4A26-8CB5-93FC435458AA}" srcOrd="0" destOrd="0" presId="urn:microsoft.com/office/officeart/2005/8/layout/hProcess4"/>
    <dgm:cxn modelId="{F33A370B-622B-4924-BD22-273390939DF5}" srcId="{1F713D20-CEDE-45CB-9BFC-BA11A5463FDB}" destId="{3F4F9542-A230-4204-9B72-B3F590754BFA}" srcOrd="0" destOrd="0" parTransId="{B27E0BB5-81D4-4944-BB82-97A66849B058}" sibTransId="{F3807478-DFC1-4E20-93AE-91BEFE814528}"/>
    <dgm:cxn modelId="{BC8314E4-ECE1-465D-8044-057C8FCBB845}" type="presOf" srcId="{2D62FD96-F15A-4978-82D9-3AA3DC0ADA66}" destId="{31D4CBF2-C1DC-4969-ADBC-FE9BF0E724D7}" srcOrd="0" destOrd="0" presId="urn:microsoft.com/office/officeart/2005/8/layout/hProcess4"/>
    <dgm:cxn modelId="{B9F735B4-ED3F-47CE-9594-4B575E08D2D7}" type="presOf" srcId="{3B05A13A-4E40-4A58-9D31-6E3317B3E101}" destId="{9562465E-E3C6-41B0-9366-EB65867F73BC}" srcOrd="0" destOrd="0" presId="urn:microsoft.com/office/officeart/2005/8/layout/hProcess4"/>
    <dgm:cxn modelId="{304F7563-0035-4919-A4A7-47CE80A3C8DA}" srcId="{1F713D20-CEDE-45CB-9BFC-BA11A5463FDB}" destId="{07B2264C-940A-45D0-BF92-D1354C559F1A}" srcOrd="1" destOrd="0" parTransId="{C762E118-456E-40C6-A769-7EBAFAD202AD}" sibTransId="{236D9B1A-4AE3-4E11-8509-1CEA5543B4E4}"/>
    <dgm:cxn modelId="{F50F7F89-C36B-4382-AF86-857653205B5A}" type="presOf" srcId="{3F4F9542-A230-4204-9B72-B3F590754BFA}" destId="{BB784020-F88F-4AF0-89C4-C5B04A05BEEB}" srcOrd="0" destOrd="0" presId="urn:microsoft.com/office/officeart/2005/8/layout/hProcess4"/>
    <dgm:cxn modelId="{B5B9CDC6-CAA9-42FB-B02C-9EF65A1E2CA5}" srcId="{2D62FD96-F15A-4978-82D9-3AA3DC0ADA66}" destId="{E1FC3868-C412-4336-A119-417A0550B041}" srcOrd="2" destOrd="0" parTransId="{B081669C-BC9D-42D6-BB88-CA9E0A8805EF}" sibTransId="{77343C85-AD3D-4631-ACCB-1F631AF97AE1}"/>
    <dgm:cxn modelId="{CDC9977A-A0CC-421E-A89E-AADB93899B8F}" type="presOf" srcId="{5CB5C2C2-6ACF-486C-B40D-DCF27C146FFF}" destId="{2256A2B6-5755-43E4-846C-1374E5AA52A9}" srcOrd="0" destOrd="0" presId="urn:microsoft.com/office/officeart/2005/8/layout/hProcess4"/>
    <dgm:cxn modelId="{97FC25BA-07BF-4AFE-898A-3BA44E19D8AE}" type="presOf" srcId="{08431C03-0D99-46A1-B503-74E780BC60BD}" destId="{A66371BD-C5AD-42E8-8C46-77DE8B04F66B}" srcOrd="1" destOrd="0" presId="urn:microsoft.com/office/officeart/2005/8/layout/hProcess4"/>
    <dgm:cxn modelId="{99AF23D9-C97D-4048-85FC-4FF30F3EE2FD}" type="presOf" srcId="{07B2264C-940A-45D0-BF92-D1354C559F1A}" destId="{BB784020-F88F-4AF0-89C4-C5B04A05BEEB}" srcOrd="0" destOrd="1" presId="urn:microsoft.com/office/officeart/2005/8/layout/hProcess4"/>
    <dgm:cxn modelId="{6F2760EB-0783-4C0B-AE45-AE7EC27054EF}" type="presOf" srcId="{2C786773-77AA-4E5A-9CAE-2D1C474949E8}" destId="{7AF4FB38-F7BA-4C8A-A9DD-6129A1B8CE0D}" srcOrd="1" destOrd="0" presId="urn:microsoft.com/office/officeart/2005/8/layout/hProcess4"/>
    <dgm:cxn modelId="{A2471548-B560-4137-B8C6-157B7D61AC8F}" type="presOf" srcId="{2C786773-77AA-4E5A-9CAE-2D1C474949E8}" destId="{595A76E1-EC87-4BDA-B34D-97053BC61EE5}" srcOrd="0" destOrd="0" presId="urn:microsoft.com/office/officeart/2005/8/layout/hProcess4"/>
    <dgm:cxn modelId="{6EFDD507-A549-431A-B84D-80B1B319AF0B}" type="presOf" srcId="{E1FC3868-C412-4336-A119-417A0550B041}" destId="{BD931F90-183C-4988-B197-612D0C4FEDA9}" srcOrd="0" destOrd="0" presId="urn:microsoft.com/office/officeart/2005/8/layout/hProcess4"/>
    <dgm:cxn modelId="{832AAFB8-22AF-427E-ABD9-67FF8A9D5C07}" srcId="{2D62FD96-F15A-4978-82D9-3AA3DC0ADA66}" destId="{5CB5C2C2-6ACF-486C-B40D-DCF27C146FFF}" srcOrd="1" destOrd="0" parTransId="{381FE8EC-E193-4877-ACE6-907CD9CE446C}" sibTransId="{2B7A7366-FECB-4470-A795-256DEC45E923}"/>
    <dgm:cxn modelId="{DE5F23FE-8EC7-4E89-A431-1C4426D6AC7D}" srcId="{E1FC3868-C412-4336-A119-417A0550B041}" destId="{2C786773-77AA-4E5A-9CAE-2D1C474949E8}" srcOrd="0" destOrd="0" parTransId="{08ED3EBD-FCA6-4D6E-A969-56A5575ABD38}" sibTransId="{02A7F6A8-3366-4C6C-8B50-7076EDCD9E20}"/>
    <dgm:cxn modelId="{2287E8E5-34D8-454F-A5D8-1B9A6B2A374F}" srcId="{2D62FD96-F15A-4978-82D9-3AA3DC0ADA66}" destId="{1F713D20-CEDE-45CB-9BFC-BA11A5463FDB}" srcOrd="0" destOrd="0" parTransId="{30F5191D-69B6-447C-B259-F388E5091C8F}" sibTransId="{3B05A13A-4E40-4A58-9D31-6E3317B3E101}"/>
    <dgm:cxn modelId="{3EC7EA2B-3DDD-448D-B799-5CF9D22B0285}" type="presOf" srcId="{3F4F9542-A230-4204-9B72-B3F590754BFA}" destId="{10D7B15A-43EC-42CA-8380-CEE18E5EF8E9}" srcOrd="1" destOrd="0" presId="urn:microsoft.com/office/officeart/2005/8/layout/hProcess4"/>
    <dgm:cxn modelId="{7FCEBB9C-48B7-4C3D-B561-B28CF29E167C}" type="presOf" srcId="{08431C03-0D99-46A1-B503-74E780BC60BD}" destId="{CCD07C26-E67D-4EE0-A25E-020D075FEA46}" srcOrd="0" destOrd="0" presId="urn:microsoft.com/office/officeart/2005/8/layout/hProcess4"/>
    <dgm:cxn modelId="{17448B41-998C-4979-9156-0C3700A4C737}" type="presParOf" srcId="{31D4CBF2-C1DC-4969-ADBC-FE9BF0E724D7}" destId="{D34BDB49-FF77-4F5D-AEEC-0306F9E70824}" srcOrd="0" destOrd="0" presId="urn:microsoft.com/office/officeart/2005/8/layout/hProcess4"/>
    <dgm:cxn modelId="{50A685AA-95F5-4BB4-9821-AFB45999453C}" type="presParOf" srcId="{31D4CBF2-C1DC-4969-ADBC-FE9BF0E724D7}" destId="{1771F306-4069-4BD3-8A79-67EFE355B5FE}" srcOrd="1" destOrd="0" presId="urn:microsoft.com/office/officeart/2005/8/layout/hProcess4"/>
    <dgm:cxn modelId="{D0805D44-72A7-4753-A994-945622F31638}" type="presParOf" srcId="{31D4CBF2-C1DC-4969-ADBC-FE9BF0E724D7}" destId="{2D5EFB3F-864D-49DD-85B2-2C25FB82DD56}" srcOrd="2" destOrd="0" presId="urn:microsoft.com/office/officeart/2005/8/layout/hProcess4"/>
    <dgm:cxn modelId="{B6A29254-4DF2-4101-8AAE-3BCBD3F7F789}" type="presParOf" srcId="{2D5EFB3F-864D-49DD-85B2-2C25FB82DD56}" destId="{B02E8297-BF14-4A23-9B26-DC98947156BA}" srcOrd="0" destOrd="0" presId="urn:microsoft.com/office/officeart/2005/8/layout/hProcess4"/>
    <dgm:cxn modelId="{5E50DDD5-505A-4246-B744-061488B6F85C}" type="presParOf" srcId="{B02E8297-BF14-4A23-9B26-DC98947156BA}" destId="{10A1A92B-04F5-4207-972B-B10FF96CEC68}" srcOrd="0" destOrd="0" presId="urn:microsoft.com/office/officeart/2005/8/layout/hProcess4"/>
    <dgm:cxn modelId="{23792D95-4F5B-4D02-9E39-A1802BF37425}" type="presParOf" srcId="{B02E8297-BF14-4A23-9B26-DC98947156BA}" destId="{BB784020-F88F-4AF0-89C4-C5B04A05BEEB}" srcOrd="1" destOrd="0" presId="urn:microsoft.com/office/officeart/2005/8/layout/hProcess4"/>
    <dgm:cxn modelId="{19004CE4-A13D-4F53-95AD-19A83D6C0607}" type="presParOf" srcId="{B02E8297-BF14-4A23-9B26-DC98947156BA}" destId="{10D7B15A-43EC-42CA-8380-CEE18E5EF8E9}" srcOrd="2" destOrd="0" presId="urn:microsoft.com/office/officeart/2005/8/layout/hProcess4"/>
    <dgm:cxn modelId="{16592E47-AF19-4F43-8052-5FBB6D9D2C68}" type="presParOf" srcId="{B02E8297-BF14-4A23-9B26-DC98947156BA}" destId="{060A6A8E-0807-4A26-8CB5-93FC435458AA}" srcOrd="3" destOrd="0" presId="urn:microsoft.com/office/officeart/2005/8/layout/hProcess4"/>
    <dgm:cxn modelId="{5C6ADA29-D12E-472F-AB29-BEC3CC791D8D}" type="presParOf" srcId="{B02E8297-BF14-4A23-9B26-DC98947156BA}" destId="{411C4D57-01C4-4373-82D0-FAA164367797}" srcOrd="4" destOrd="0" presId="urn:microsoft.com/office/officeart/2005/8/layout/hProcess4"/>
    <dgm:cxn modelId="{F4AD7D78-CC74-4EAE-94FD-4EADA8A0C581}" type="presParOf" srcId="{2D5EFB3F-864D-49DD-85B2-2C25FB82DD56}" destId="{9562465E-E3C6-41B0-9366-EB65867F73BC}" srcOrd="1" destOrd="0" presId="urn:microsoft.com/office/officeart/2005/8/layout/hProcess4"/>
    <dgm:cxn modelId="{F29E5811-3377-40F7-A400-5596F2B0F1F4}" type="presParOf" srcId="{2D5EFB3F-864D-49DD-85B2-2C25FB82DD56}" destId="{44C0DBB7-03BF-4A8A-B57E-3813C4B26D29}" srcOrd="2" destOrd="0" presId="urn:microsoft.com/office/officeart/2005/8/layout/hProcess4"/>
    <dgm:cxn modelId="{D2FE03C7-2C77-428D-BF7D-BF4DA153C444}" type="presParOf" srcId="{44C0DBB7-03BF-4A8A-B57E-3813C4B26D29}" destId="{134E0583-081C-468B-919E-44EA5779EE38}" srcOrd="0" destOrd="0" presId="urn:microsoft.com/office/officeart/2005/8/layout/hProcess4"/>
    <dgm:cxn modelId="{1497FC6B-1FD3-45DA-8AD9-149E2371FD1E}" type="presParOf" srcId="{44C0DBB7-03BF-4A8A-B57E-3813C4B26D29}" destId="{CCD07C26-E67D-4EE0-A25E-020D075FEA46}" srcOrd="1" destOrd="0" presId="urn:microsoft.com/office/officeart/2005/8/layout/hProcess4"/>
    <dgm:cxn modelId="{E1367C16-D8DC-4EAB-BDE8-95E4AD73C2B7}" type="presParOf" srcId="{44C0DBB7-03BF-4A8A-B57E-3813C4B26D29}" destId="{A66371BD-C5AD-42E8-8C46-77DE8B04F66B}" srcOrd="2" destOrd="0" presId="urn:microsoft.com/office/officeart/2005/8/layout/hProcess4"/>
    <dgm:cxn modelId="{81E8FAA1-8306-4684-8DC1-161435F37681}" type="presParOf" srcId="{44C0DBB7-03BF-4A8A-B57E-3813C4B26D29}" destId="{2256A2B6-5755-43E4-846C-1374E5AA52A9}" srcOrd="3" destOrd="0" presId="urn:microsoft.com/office/officeart/2005/8/layout/hProcess4"/>
    <dgm:cxn modelId="{1DE07B6C-FDED-43D8-9D2A-10651B19CEA6}" type="presParOf" srcId="{44C0DBB7-03BF-4A8A-B57E-3813C4B26D29}" destId="{010AE850-3808-4850-BB9F-D49E79262FF4}" srcOrd="4" destOrd="0" presId="urn:microsoft.com/office/officeart/2005/8/layout/hProcess4"/>
    <dgm:cxn modelId="{5060469F-6DAF-4BB8-9C47-EFC1B36E9F29}" type="presParOf" srcId="{2D5EFB3F-864D-49DD-85B2-2C25FB82DD56}" destId="{4C91E750-5EFC-4FAA-9B9F-73DACD10FF74}" srcOrd="3" destOrd="0" presId="urn:microsoft.com/office/officeart/2005/8/layout/hProcess4"/>
    <dgm:cxn modelId="{F747E431-6F86-40C2-9760-C144271312C0}" type="presParOf" srcId="{2D5EFB3F-864D-49DD-85B2-2C25FB82DD56}" destId="{62FCC79E-D0F2-4D19-9956-F71B6A3AAE4D}" srcOrd="4" destOrd="0" presId="urn:microsoft.com/office/officeart/2005/8/layout/hProcess4"/>
    <dgm:cxn modelId="{446C8602-734C-47A4-AE96-04BB2E6F0C1B}" type="presParOf" srcId="{62FCC79E-D0F2-4D19-9956-F71B6A3AAE4D}" destId="{4E9F06C1-AE26-42AE-A108-CC85CEA30276}" srcOrd="0" destOrd="0" presId="urn:microsoft.com/office/officeart/2005/8/layout/hProcess4"/>
    <dgm:cxn modelId="{935FB35F-A6D1-4AF3-BCB6-3A54362ADC65}" type="presParOf" srcId="{62FCC79E-D0F2-4D19-9956-F71B6A3AAE4D}" destId="{595A76E1-EC87-4BDA-B34D-97053BC61EE5}" srcOrd="1" destOrd="0" presId="urn:microsoft.com/office/officeart/2005/8/layout/hProcess4"/>
    <dgm:cxn modelId="{67A71A8E-A797-4525-A86B-829F902A9DA7}" type="presParOf" srcId="{62FCC79E-D0F2-4D19-9956-F71B6A3AAE4D}" destId="{7AF4FB38-F7BA-4C8A-A9DD-6129A1B8CE0D}" srcOrd="2" destOrd="0" presId="urn:microsoft.com/office/officeart/2005/8/layout/hProcess4"/>
    <dgm:cxn modelId="{3C94CB7A-4BEF-4CA8-A8E4-70C45D784227}" type="presParOf" srcId="{62FCC79E-D0F2-4D19-9956-F71B6A3AAE4D}" destId="{BD931F90-183C-4988-B197-612D0C4FEDA9}" srcOrd="3" destOrd="0" presId="urn:microsoft.com/office/officeart/2005/8/layout/hProcess4"/>
    <dgm:cxn modelId="{D353AE1A-F70B-4645-9E51-C793BAA0DE23}" type="presParOf" srcId="{62FCC79E-D0F2-4D19-9956-F71B6A3AAE4D}" destId="{D0EF5050-6022-4050-A6DC-0F565F0A69AC}"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99A277A-A31A-492E-A710-2DE3E3A043A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ES"/>
        </a:p>
      </dgm:t>
    </dgm:pt>
    <dgm:pt modelId="{8652F0C3-7A9C-4AED-B2CD-082EFDFD6F68}">
      <dgm:prSet phldrT="[Texto]" custT="1"/>
      <dgm:spPr/>
      <dgm:t>
        <a:bodyPr/>
        <a:lstStyle/>
        <a:p>
          <a:r>
            <a:rPr lang="es-ES" sz="2400" dirty="0" smtClean="0"/>
            <a:t>Por </a:t>
          </a:r>
          <a:r>
            <a:rPr lang="es-ES" sz="2400" dirty="0" smtClean="0">
              <a:solidFill>
                <a:srgbClr val="C00000"/>
              </a:solidFill>
            </a:rPr>
            <a:t>revocación</a:t>
          </a:r>
          <a:r>
            <a:rPr lang="es-ES" sz="2400" dirty="0" smtClean="0"/>
            <a:t> de la Autorización de Funcionamiento</a:t>
          </a:r>
          <a:endParaRPr lang="es-ES" sz="2400" dirty="0"/>
        </a:p>
      </dgm:t>
    </dgm:pt>
    <dgm:pt modelId="{00E1C725-E5F8-4D75-A1E2-1FC8BED8E49E}" type="parTrans" cxnId="{CB5D3F70-88B7-4E15-8BBD-93091F9682FA}">
      <dgm:prSet/>
      <dgm:spPr/>
      <dgm:t>
        <a:bodyPr/>
        <a:lstStyle/>
        <a:p>
          <a:endParaRPr lang="es-ES"/>
        </a:p>
      </dgm:t>
    </dgm:pt>
    <dgm:pt modelId="{6099E381-BC20-480B-B3A4-34F671E98159}" type="sibTrans" cxnId="{CB5D3F70-88B7-4E15-8BBD-93091F9682FA}">
      <dgm:prSet/>
      <dgm:spPr/>
      <dgm:t>
        <a:bodyPr/>
        <a:lstStyle/>
        <a:p>
          <a:endParaRPr lang="es-ES"/>
        </a:p>
      </dgm:t>
    </dgm:pt>
    <dgm:pt modelId="{F6ABBDF7-4019-4807-8E65-9CFF8FC30C79}">
      <dgm:prSet phldrT="[Texto]" custT="1"/>
      <dgm:spPr/>
      <dgm:t>
        <a:bodyPr/>
        <a:lstStyle/>
        <a:p>
          <a:pPr algn="just"/>
          <a:r>
            <a:rPr lang="es-ES" sz="2400" dirty="0" smtClean="0">
              <a:solidFill>
                <a:schemeClr val="tx1"/>
              </a:solidFill>
            </a:rPr>
            <a:t>Previa tramitación de proceso administrativo sancionador.</a:t>
          </a:r>
          <a:endParaRPr lang="es-ES" sz="2400" dirty="0">
            <a:solidFill>
              <a:schemeClr val="tx1"/>
            </a:solidFill>
          </a:endParaRPr>
        </a:p>
      </dgm:t>
    </dgm:pt>
    <dgm:pt modelId="{7D052899-E952-4F21-842E-7FB7CCF18453}" type="parTrans" cxnId="{50D3FEBB-5A96-491E-AD0D-D5D5734BDC75}">
      <dgm:prSet/>
      <dgm:spPr/>
      <dgm:t>
        <a:bodyPr/>
        <a:lstStyle/>
        <a:p>
          <a:endParaRPr lang="es-ES"/>
        </a:p>
      </dgm:t>
    </dgm:pt>
    <dgm:pt modelId="{BF176DDD-6818-4BFC-97A1-09B8074DF092}" type="sibTrans" cxnId="{50D3FEBB-5A96-491E-AD0D-D5D5734BDC75}">
      <dgm:prSet/>
      <dgm:spPr/>
      <dgm:t>
        <a:bodyPr/>
        <a:lstStyle/>
        <a:p>
          <a:endParaRPr lang="es-ES"/>
        </a:p>
      </dgm:t>
    </dgm:pt>
    <dgm:pt modelId="{0F039D4A-E836-4457-A8B8-0A9EA214DB64}">
      <dgm:prSet phldrT="[Texto]" custT="1"/>
      <dgm:spPr/>
      <dgm:t>
        <a:bodyPr/>
        <a:lstStyle/>
        <a:p>
          <a:r>
            <a:rPr lang="es-ES" sz="2400" dirty="0" smtClean="0"/>
            <a:t>Por </a:t>
          </a:r>
          <a:r>
            <a:rPr lang="es-ES" sz="2400" dirty="0" smtClean="0">
              <a:solidFill>
                <a:srgbClr val="C00000"/>
              </a:solidFill>
            </a:rPr>
            <a:t>infringir la obtención </a:t>
          </a:r>
          <a:r>
            <a:rPr lang="es-ES" sz="2400" dirty="0" smtClean="0"/>
            <a:t>de la Autorización de Funcionamiento</a:t>
          </a:r>
        </a:p>
        <a:p>
          <a:r>
            <a:rPr lang="es-ES" sz="2400" dirty="0" smtClean="0"/>
            <a:t>(artículo 16 letra a ley 20.832)</a:t>
          </a:r>
          <a:endParaRPr lang="es-ES" sz="2400" dirty="0"/>
        </a:p>
      </dgm:t>
    </dgm:pt>
    <dgm:pt modelId="{56D90CB9-A893-493C-AA23-C1B722D1E7EE}" type="parTrans" cxnId="{65BB88AA-B97B-4018-A67A-3E1A2E5DA36B}">
      <dgm:prSet/>
      <dgm:spPr/>
      <dgm:t>
        <a:bodyPr/>
        <a:lstStyle/>
        <a:p>
          <a:endParaRPr lang="es-ES"/>
        </a:p>
      </dgm:t>
    </dgm:pt>
    <dgm:pt modelId="{5BFF68B1-45FB-40CE-8CC3-2EFA54170D9D}" type="sibTrans" cxnId="{65BB88AA-B97B-4018-A67A-3E1A2E5DA36B}">
      <dgm:prSet/>
      <dgm:spPr/>
      <dgm:t>
        <a:bodyPr/>
        <a:lstStyle/>
        <a:p>
          <a:endParaRPr lang="es-ES"/>
        </a:p>
      </dgm:t>
    </dgm:pt>
    <dgm:pt modelId="{04AAD00B-9C7B-4FBC-8943-12901A261D9D}">
      <dgm:prSet phldrT="[Texto]" custT="1"/>
      <dgm:spPr/>
      <dgm:t>
        <a:bodyPr/>
        <a:lstStyle/>
        <a:p>
          <a:pPr algn="just"/>
          <a:r>
            <a:rPr lang="es-ES" sz="2400" dirty="0" smtClean="0"/>
            <a:t>Previa tramitación de una denuncia.</a:t>
          </a:r>
          <a:endParaRPr lang="es-ES" sz="2400" dirty="0"/>
        </a:p>
      </dgm:t>
    </dgm:pt>
    <dgm:pt modelId="{8A697A26-7DAE-4232-B460-D650C37E19FB}" type="parTrans" cxnId="{7AA0705B-08F4-4B6A-BD5D-F32B5E9FFEC8}">
      <dgm:prSet/>
      <dgm:spPr/>
      <dgm:t>
        <a:bodyPr/>
        <a:lstStyle/>
        <a:p>
          <a:endParaRPr lang="es-ES"/>
        </a:p>
      </dgm:t>
    </dgm:pt>
    <dgm:pt modelId="{B133AE85-C942-414C-9333-B1C060CE6283}" type="sibTrans" cxnId="{7AA0705B-08F4-4B6A-BD5D-F32B5E9FFEC8}">
      <dgm:prSet/>
      <dgm:spPr/>
      <dgm:t>
        <a:bodyPr/>
        <a:lstStyle/>
        <a:p>
          <a:endParaRPr lang="es-ES"/>
        </a:p>
      </dgm:t>
    </dgm:pt>
    <dgm:pt modelId="{B1D193B4-ECDE-458C-846B-3E4C830B97BA}">
      <dgm:prSet phldrT="[Texto]" custT="1"/>
      <dgm:spPr/>
      <dgm:t>
        <a:bodyPr/>
        <a:lstStyle/>
        <a:p>
          <a:pPr algn="just"/>
          <a:r>
            <a:rPr lang="es-ES" sz="2400" dirty="0" smtClean="0"/>
            <a:t>Debe ser aplicada por un fiscalizador.</a:t>
          </a:r>
          <a:endParaRPr lang="es-ES" sz="2400" dirty="0"/>
        </a:p>
      </dgm:t>
    </dgm:pt>
    <dgm:pt modelId="{46D2E0DD-93C1-40BA-A549-9F134B71A9CD}" type="parTrans" cxnId="{C8A1491E-AEEE-44F2-8396-B4EA36063016}">
      <dgm:prSet/>
      <dgm:spPr/>
      <dgm:t>
        <a:bodyPr/>
        <a:lstStyle/>
        <a:p>
          <a:endParaRPr lang="es-ES"/>
        </a:p>
      </dgm:t>
    </dgm:pt>
    <dgm:pt modelId="{0B270189-28C7-4490-8D37-91D108FD71F0}" type="sibTrans" cxnId="{C8A1491E-AEEE-44F2-8396-B4EA36063016}">
      <dgm:prSet/>
      <dgm:spPr/>
      <dgm:t>
        <a:bodyPr/>
        <a:lstStyle/>
        <a:p>
          <a:endParaRPr lang="es-ES"/>
        </a:p>
      </dgm:t>
    </dgm:pt>
    <dgm:pt modelId="{F4AEF1A6-8335-48E9-9935-EA9B6728C359}">
      <dgm:prSet phldrT="[Texto]" custT="1"/>
      <dgm:spPr/>
      <dgm:t>
        <a:bodyPr/>
        <a:lstStyle/>
        <a:p>
          <a:pPr algn="just"/>
          <a:r>
            <a:rPr lang="es-ES" sz="2400" dirty="0" smtClean="0">
              <a:solidFill>
                <a:schemeClr val="tx1"/>
              </a:solidFill>
            </a:rPr>
            <a:t>Se deben remitir los antecedentes para la exclusión del respectivo registro.  </a:t>
          </a:r>
          <a:endParaRPr lang="es-ES" sz="2400" dirty="0">
            <a:solidFill>
              <a:schemeClr val="tx1"/>
            </a:solidFill>
          </a:endParaRPr>
        </a:p>
      </dgm:t>
    </dgm:pt>
    <dgm:pt modelId="{C0543334-F007-4674-8F17-2537B8F1D23B}" type="parTrans" cxnId="{1C9031D8-2767-47EB-A6C3-35406516D9AA}">
      <dgm:prSet/>
      <dgm:spPr/>
      <dgm:t>
        <a:bodyPr/>
        <a:lstStyle/>
        <a:p>
          <a:endParaRPr lang="es-ES"/>
        </a:p>
      </dgm:t>
    </dgm:pt>
    <dgm:pt modelId="{1A88D25A-3EEC-4E1D-B86C-6A0FE049CF9F}" type="sibTrans" cxnId="{1C9031D8-2767-47EB-A6C3-35406516D9AA}">
      <dgm:prSet/>
      <dgm:spPr/>
      <dgm:t>
        <a:bodyPr/>
        <a:lstStyle/>
        <a:p>
          <a:endParaRPr lang="es-ES"/>
        </a:p>
      </dgm:t>
    </dgm:pt>
    <dgm:pt modelId="{730D3D70-19BB-4CFC-BC0A-154B04943DBB}" type="pres">
      <dgm:prSet presAssocID="{F99A277A-A31A-492E-A710-2DE3E3A043A0}" presName="Name0" presStyleCnt="0">
        <dgm:presLayoutVars>
          <dgm:dir/>
          <dgm:animLvl val="lvl"/>
          <dgm:resizeHandles val="exact"/>
        </dgm:presLayoutVars>
      </dgm:prSet>
      <dgm:spPr/>
      <dgm:t>
        <a:bodyPr/>
        <a:lstStyle/>
        <a:p>
          <a:endParaRPr lang="es-CL"/>
        </a:p>
      </dgm:t>
    </dgm:pt>
    <dgm:pt modelId="{70668EAA-B045-402A-9BEE-43B6E2261714}" type="pres">
      <dgm:prSet presAssocID="{8652F0C3-7A9C-4AED-B2CD-082EFDFD6F68}" presName="composite" presStyleCnt="0"/>
      <dgm:spPr/>
    </dgm:pt>
    <dgm:pt modelId="{1F634D79-755C-43B4-818C-CBAD40551962}" type="pres">
      <dgm:prSet presAssocID="{8652F0C3-7A9C-4AED-B2CD-082EFDFD6F68}" presName="parTx" presStyleLbl="alignNode1" presStyleIdx="0" presStyleCnt="2">
        <dgm:presLayoutVars>
          <dgm:chMax val="0"/>
          <dgm:chPref val="0"/>
          <dgm:bulletEnabled val="1"/>
        </dgm:presLayoutVars>
      </dgm:prSet>
      <dgm:spPr/>
      <dgm:t>
        <a:bodyPr/>
        <a:lstStyle/>
        <a:p>
          <a:endParaRPr lang="es-CL"/>
        </a:p>
      </dgm:t>
    </dgm:pt>
    <dgm:pt modelId="{84BD7FE5-6F8A-4229-945B-1A218B176DE2}" type="pres">
      <dgm:prSet presAssocID="{8652F0C3-7A9C-4AED-B2CD-082EFDFD6F68}" presName="desTx" presStyleLbl="alignAccFollowNode1" presStyleIdx="0" presStyleCnt="2" custLinFactNeighborX="-608" custLinFactNeighborY="-317">
        <dgm:presLayoutVars>
          <dgm:bulletEnabled val="1"/>
        </dgm:presLayoutVars>
      </dgm:prSet>
      <dgm:spPr/>
      <dgm:t>
        <a:bodyPr/>
        <a:lstStyle/>
        <a:p>
          <a:endParaRPr lang="es-CL"/>
        </a:p>
      </dgm:t>
    </dgm:pt>
    <dgm:pt modelId="{1C3A0559-A514-4168-8851-96D3B76B751A}" type="pres">
      <dgm:prSet presAssocID="{6099E381-BC20-480B-B3A4-34F671E98159}" presName="space" presStyleCnt="0"/>
      <dgm:spPr/>
    </dgm:pt>
    <dgm:pt modelId="{183EFC4F-87A4-459B-A0E9-0DB81000212B}" type="pres">
      <dgm:prSet presAssocID="{0F039D4A-E836-4457-A8B8-0A9EA214DB64}" presName="composite" presStyleCnt="0"/>
      <dgm:spPr/>
    </dgm:pt>
    <dgm:pt modelId="{63C97D1D-E560-410E-86DD-E25067284FE6}" type="pres">
      <dgm:prSet presAssocID="{0F039D4A-E836-4457-A8B8-0A9EA214DB64}" presName="parTx" presStyleLbl="alignNode1" presStyleIdx="1" presStyleCnt="2">
        <dgm:presLayoutVars>
          <dgm:chMax val="0"/>
          <dgm:chPref val="0"/>
          <dgm:bulletEnabled val="1"/>
        </dgm:presLayoutVars>
      </dgm:prSet>
      <dgm:spPr/>
      <dgm:t>
        <a:bodyPr/>
        <a:lstStyle/>
        <a:p>
          <a:endParaRPr lang="es-CL"/>
        </a:p>
      </dgm:t>
    </dgm:pt>
    <dgm:pt modelId="{13C325D4-E406-44D8-85B2-59DB49BC53CE}" type="pres">
      <dgm:prSet presAssocID="{0F039D4A-E836-4457-A8B8-0A9EA214DB64}" presName="desTx" presStyleLbl="alignAccFollowNode1" presStyleIdx="1" presStyleCnt="2">
        <dgm:presLayoutVars>
          <dgm:bulletEnabled val="1"/>
        </dgm:presLayoutVars>
      </dgm:prSet>
      <dgm:spPr/>
      <dgm:t>
        <a:bodyPr/>
        <a:lstStyle/>
        <a:p>
          <a:endParaRPr lang="es-CL"/>
        </a:p>
      </dgm:t>
    </dgm:pt>
  </dgm:ptLst>
  <dgm:cxnLst>
    <dgm:cxn modelId="{1C9031D8-2767-47EB-A6C3-35406516D9AA}" srcId="{8652F0C3-7A9C-4AED-B2CD-082EFDFD6F68}" destId="{F4AEF1A6-8335-48E9-9935-EA9B6728C359}" srcOrd="1" destOrd="0" parTransId="{C0543334-F007-4674-8F17-2537B8F1D23B}" sibTransId="{1A88D25A-3EEC-4E1D-B86C-6A0FE049CF9F}"/>
    <dgm:cxn modelId="{35AE293B-CCBC-4AC2-9E3C-59836F1A3B14}" type="presOf" srcId="{F6ABBDF7-4019-4807-8E65-9CFF8FC30C79}" destId="{84BD7FE5-6F8A-4229-945B-1A218B176DE2}" srcOrd="0" destOrd="0" presId="urn:microsoft.com/office/officeart/2005/8/layout/hList1"/>
    <dgm:cxn modelId="{ADDFF361-A434-4723-AD0D-2C0685A88FB3}" type="presOf" srcId="{8652F0C3-7A9C-4AED-B2CD-082EFDFD6F68}" destId="{1F634D79-755C-43B4-818C-CBAD40551962}" srcOrd="0" destOrd="0" presId="urn:microsoft.com/office/officeart/2005/8/layout/hList1"/>
    <dgm:cxn modelId="{B7E54907-2D31-44C6-8010-DFF5B8B28B77}" type="presOf" srcId="{F99A277A-A31A-492E-A710-2DE3E3A043A0}" destId="{730D3D70-19BB-4CFC-BC0A-154B04943DBB}" srcOrd="0" destOrd="0" presId="urn:microsoft.com/office/officeart/2005/8/layout/hList1"/>
    <dgm:cxn modelId="{7AA0705B-08F4-4B6A-BD5D-F32B5E9FFEC8}" srcId="{0F039D4A-E836-4457-A8B8-0A9EA214DB64}" destId="{04AAD00B-9C7B-4FBC-8943-12901A261D9D}" srcOrd="0" destOrd="0" parTransId="{8A697A26-7DAE-4232-B460-D650C37E19FB}" sibTransId="{B133AE85-C942-414C-9333-B1C060CE6283}"/>
    <dgm:cxn modelId="{978FF82C-2C9D-4C4A-B529-0A2FECF8AEAE}" type="presOf" srcId="{B1D193B4-ECDE-458C-846B-3E4C830B97BA}" destId="{13C325D4-E406-44D8-85B2-59DB49BC53CE}" srcOrd="0" destOrd="1" presId="urn:microsoft.com/office/officeart/2005/8/layout/hList1"/>
    <dgm:cxn modelId="{C8A1491E-AEEE-44F2-8396-B4EA36063016}" srcId="{0F039D4A-E836-4457-A8B8-0A9EA214DB64}" destId="{B1D193B4-ECDE-458C-846B-3E4C830B97BA}" srcOrd="1" destOrd="0" parTransId="{46D2E0DD-93C1-40BA-A549-9F134B71A9CD}" sibTransId="{0B270189-28C7-4490-8D37-91D108FD71F0}"/>
    <dgm:cxn modelId="{50D3FEBB-5A96-491E-AD0D-D5D5734BDC75}" srcId="{8652F0C3-7A9C-4AED-B2CD-082EFDFD6F68}" destId="{F6ABBDF7-4019-4807-8E65-9CFF8FC30C79}" srcOrd="0" destOrd="0" parTransId="{7D052899-E952-4F21-842E-7FB7CCF18453}" sibTransId="{BF176DDD-6818-4BFC-97A1-09B8074DF092}"/>
    <dgm:cxn modelId="{CB5D3F70-88B7-4E15-8BBD-93091F9682FA}" srcId="{F99A277A-A31A-492E-A710-2DE3E3A043A0}" destId="{8652F0C3-7A9C-4AED-B2CD-082EFDFD6F68}" srcOrd="0" destOrd="0" parTransId="{00E1C725-E5F8-4D75-A1E2-1FC8BED8E49E}" sibTransId="{6099E381-BC20-480B-B3A4-34F671E98159}"/>
    <dgm:cxn modelId="{EC9849E0-259E-44A9-9D75-2EF08A4F7439}" type="presOf" srcId="{04AAD00B-9C7B-4FBC-8943-12901A261D9D}" destId="{13C325D4-E406-44D8-85B2-59DB49BC53CE}" srcOrd="0" destOrd="0" presId="urn:microsoft.com/office/officeart/2005/8/layout/hList1"/>
    <dgm:cxn modelId="{C7BB7B73-B945-4591-9539-BEE1130CE9E6}" type="presOf" srcId="{F4AEF1A6-8335-48E9-9935-EA9B6728C359}" destId="{84BD7FE5-6F8A-4229-945B-1A218B176DE2}" srcOrd="0" destOrd="1" presId="urn:microsoft.com/office/officeart/2005/8/layout/hList1"/>
    <dgm:cxn modelId="{65BB88AA-B97B-4018-A67A-3E1A2E5DA36B}" srcId="{F99A277A-A31A-492E-A710-2DE3E3A043A0}" destId="{0F039D4A-E836-4457-A8B8-0A9EA214DB64}" srcOrd="1" destOrd="0" parTransId="{56D90CB9-A893-493C-AA23-C1B722D1E7EE}" sibTransId="{5BFF68B1-45FB-40CE-8CC3-2EFA54170D9D}"/>
    <dgm:cxn modelId="{CE2A3C41-739E-4BC4-9C41-3671D3EF2B21}" type="presOf" srcId="{0F039D4A-E836-4457-A8B8-0A9EA214DB64}" destId="{63C97D1D-E560-410E-86DD-E25067284FE6}" srcOrd="0" destOrd="0" presId="urn:microsoft.com/office/officeart/2005/8/layout/hList1"/>
    <dgm:cxn modelId="{0FD144E2-7391-4A6A-A8BD-4730310D932E}" type="presParOf" srcId="{730D3D70-19BB-4CFC-BC0A-154B04943DBB}" destId="{70668EAA-B045-402A-9BEE-43B6E2261714}" srcOrd="0" destOrd="0" presId="urn:microsoft.com/office/officeart/2005/8/layout/hList1"/>
    <dgm:cxn modelId="{644F2FDC-4295-4B57-BA16-8513D30C5586}" type="presParOf" srcId="{70668EAA-B045-402A-9BEE-43B6E2261714}" destId="{1F634D79-755C-43B4-818C-CBAD40551962}" srcOrd="0" destOrd="0" presId="urn:microsoft.com/office/officeart/2005/8/layout/hList1"/>
    <dgm:cxn modelId="{258B4453-2EFC-414A-85C7-7A8391C5D8FB}" type="presParOf" srcId="{70668EAA-B045-402A-9BEE-43B6E2261714}" destId="{84BD7FE5-6F8A-4229-945B-1A218B176DE2}" srcOrd="1" destOrd="0" presId="urn:microsoft.com/office/officeart/2005/8/layout/hList1"/>
    <dgm:cxn modelId="{2F94EF62-9406-40A7-89CB-B52DC7DC2B7F}" type="presParOf" srcId="{730D3D70-19BB-4CFC-BC0A-154B04943DBB}" destId="{1C3A0559-A514-4168-8851-96D3B76B751A}" srcOrd="1" destOrd="0" presId="urn:microsoft.com/office/officeart/2005/8/layout/hList1"/>
    <dgm:cxn modelId="{B731372A-AC14-4EE8-8096-9ADA57A7949A}" type="presParOf" srcId="{730D3D70-19BB-4CFC-BC0A-154B04943DBB}" destId="{183EFC4F-87A4-459B-A0E9-0DB81000212B}" srcOrd="2" destOrd="0" presId="urn:microsoft.com/office/officeart/2005/8/layout/hList1"/>
    <dgm:cxn modelId="{B4D1EA18-0C99-421E-AD28-CFBB816ACAF6}" type="presParOf" srcId="{183EFC4F-87A4-459B-A0E9-0DB81000212B}" destId="{63C97D1D-E560-410E-86DD-E25067284FE6}" srcOrd="0" destOrd="0" presId="urn:microsoft.com/office/officeart/2005/8/layout/hList1"/>
    <dgm:cxn modelId="{5813AD7E-E6FA-4255-8D53-D00DAA1E5BDC}" type="presParOf" srcId="{183EFC4F-87A4-459B-A0E9-0DB81000212B}" destId="{13C325D4-E406-44D8-85B2-59DB49BC53CE}"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136416-0AB6-384E-A3F0-D6FF8B37B1D0}" type="doc">
      <dgm:prSet loTypeId="urn:microsoft.com/office/officeart/2005/8/layout/hProcess7#1" loCatId="" qsTypeId="urn:microsoft.com/office/officeart/2005/8/quickstyle/simple2" qsCatId="simple" csTypeId="urn:microsoft.com/office/officeart/2005/8/colors/accent1_1" csCatId="accent1" phldr="1"/>
      <dgm:spPr/>
      <dgm:t>
        <a:bodyPr/>
        <a:lstStyle/>
        <a:p>
          <a:endParaRPr lang="es-ES_tradnl"/>
        </a:p>
      </dgm:t>
    </dgm:pt>
    <dgm:pt modelId="{D8768FB1-DBFE-CE44-BAEA-E8FB134238D6}">
      <dgm:prSet phldrT="[Texto]"/>
      <dgm:spPr/>
      <dgm:t>
        <a:bodyPr/>
        <a:lstStyle/>
        <a:p>
          <a:r>
            <a:rPr lang="es-ES_tradnl" dirty="0" smtClean="0">
              <a:solidFill>
                <a:srgbClr val="C00000"/>
              </a:solidFill>
            </a:rPr>
            <a:t>Fiscalización</a:t>
          </a:r>
          <a:endParaRPr lang="es-ES_tradnl" dirty="0">
            <a:solidFill>
              <a:srgbClr val="C00000"/>
            </a:solidFill>
          </a:endParaRPr>
        </a:p>
      </dgm:t>
    </dgm:pt>
    <dgm:pt modelId="{031CBB03-5117-2141-AF62-83C26ED3D6A0}" type="parTrans" cxnId="{2BB36063-355C-A348-A5B2-99D4D5F62A9B}">
      <dgm:prSet/>
      <dgm:spPr/>
      <dgm:t>
        <a:bodyPr/>
        <a:lstStyle/>
        <a:p>
          <a:endParaRPr lang="es-ES_tradnl"/>
        </a:p>
      </dgm:t>
    </dgm:pt>
    <dgm:pt modelId="{4322958D-F11A-9241-93C6-F77AD94F826A}" type="sibTrans" cxnId="{2BB36063-355C-A348-A5B2-99D4D5F62A9B}">
      <dgm:prSet/>
      <dgm:spPr/>
      <dgm:t>
        <a:bodyPr/>
        <a:lstStyle/>
        <a:p>
          <a:endParaRPr lang="es-ES_tradnl"/>
        </a:p>
      </dgm:t>
    </dgm:pt>
    <dgm:pt modelId="{2159B091-744B-B643-B6A7-31884A39C565}">
      <dgm:prSet phldrT="[Texto]" custT="1"/>
      <dgm:spPr/>
      <dgm:t>
        <a:bodyPr/>
        <a:lstStyle/>
        <a:p>
          <a:pPr algn="l"/>
          <a:r>
            <a:rPr lang="es-CL" sz="1800" b="0" dirty="0" smtClean="0">
              <a:solidFill>
                <a:srgbClr val="C00000"/>
              </a:solidFill>
            </a:rPr>
            <a:t>Fiscalizar</a:t>
          </a:r>
          <a:r>
            <a:rPr lang="es-CL" sz="1800" b="0" dirty="0" smtClean="0"/>
            <a:t>, de conformidad a la ley, que los sostenedores de establecimientos educacionales reconocidos oficialmente por el Estado se ajusten a las leyes, reglamentos e instrucciones que dicte la Superintendencia, y fiscalizar la legalidad del uso de los recursos de los establecimientos que reciban aporte estatal.</a:t>
          </a:r>
          <a:endParaRPr lang="es-ES_tradnl" sz="1800" b="0" dirty="0"/>
        </a:p>
      </dgm:t>
    </dgm:pt>
    <dgm:pt modelId="{EF572792-211B-A144-A041-23C5622A4AFD}" type="parTrans" cxnId="{58E386DA-0601-EE4D-81F7-8974976BCE8B}">
      <dgm:prSet/>
      <dgm:spPr/>
      <dgm:t>
        <a:bodyPr/>
        <a:lstStyle/>
        <a:p>
          <a:endParaRPr lang="es-ES_tradnl"/>
        </a:p>
      </dgm:t>
    </dgm:pt>
    <dgm:pt modelId="{9A90D47A-70C9-3040-8A99-6D1AE307B0D8}" type="sibTrans" cxnId="{58E386DA-0601-EE4D-81F7-8974976BCE8B}">
      <dgm:prSet/>
      <dgm:spPr/>
      <dgm:t>
        <a:bodyPr/>
        <a:lstStyle/>
        <a:p>
          <a:endParaRPr lang="es-ES_tradnl"/>
        </a:p>
      </dgm:t>
    </dgm:pt>
    <dgm:pt modelId="{F4CC28B5-27A3-BE4F-84A0-B4B04CFC9BFD}">
      <dgm:prSet phldrT="[Texto]"/>
      <dgm:spPr/>
      <dgm:t>
        <a:bodyPr/>
        <a:lstStyle/>
        <a:p>
          <a:r>
            <a:rPr lang="es-ES_tradnl" dirty="0" smtClean="0">
              <a:solidFill>
                <a:srgbClr val="C00000"/>
              </a:solidFill>
            </a:rPr>
            <a:t>Promoción de derechos</a:t>
          </a:r>
          <a:endParaRPr lang="es-ES_tradnl" dirty="0">
            <a:solidFill>
              <a:srgbClr val="C00000"/>
            </a:solidFill>
          </a:endParaRPr>
        </a:p>
      </dgm:t>
    </dgm:pt>
    <dgm:pt modelId="{A297CE90-CEDD-C745-970E-D08E3DB200BA}" type="parTrans" cxnId="{95AFA7CB-033C-D64E-9A30-792E4DBDE847}">
      <dgm:prSet/>
      <dgm:spPr/>
      <dgm:t>
        <a:bodyPr/>
        <a:lstStyle/>
        <a:p>
          <a:endParaRPr lang="es-ES_tradnl"/>
        </a:p>
      </dgm:t>
    </dgm:pt>
    <dgm:pt modelId="{B8244E17-D60C-1843-A66C-F3D97BC1F938}" type="sibTrans" cxnId="{95AFA7CB-033C-D64E-9A30-792E4DBDE847}">
      <dgm:prSet/>
      <dgm:spPr/>
      <dgm:t>
        <a:bodyPr/>
        <a:lstStyle/>
        <a:p>
          <a:endParaRPr lang="es-ES_tradnl"/>
        </a:p>
      </dgm:t>
    </dgm:pt>
    <dgm:pt modelId="{A205C8A8-FEA4-EA46-B58D-C6EE3EC95ECC}">
      <dgm:prSet phldrT="[Texto]" custT="1"/>
      <dgm:spPr/>
      <dgm:t>
        <a:bodyPr/>
        <a:lstStyle/>
        <a:p>
          <a:r>
            <a:rPr lang="es-CL" sz="1800" b="0" dirty="0" smtClean="0">
              <a:solidFill>
                <a:srgbClr val="C00000"/>
              </a:solidFill>
            </a:rPr>
            <a:t>Promocionar, informar y educar</a:t>
          </a:r>
          <a:r>
            <a:rPr lang="es-CL" sz="1800" b="0" dirty="0" smtClean="0"/>
            <a:t>, en el ámbito de su competencia, a todos los miembros de las comunidades educativas y ciudadanía en general, sobre la normativa educacional y el resguardo de derechos.</a:t>
          </a:r>
          <a:endParaRPr lang="es-ES_tradnl" sz="1800" b="0" dirty="0"/>
        </a:p>
      </dgm:t>
    </dgm:pt>
    <dgm:pt modelId="{B98DA3BF-9B74-D545-B9D0-2F9AC67693E6}" type="parTrans" cxnId="{A383FF2B-4605-B849-A92D-6068140BC1B9}">
      <dgm:prSet/>
      <dgm:spPr/>
      <dgm:t>
        <a:bodyPr/>
        <a:lstStyle/>
        <a:p>
          <a:endParaRPr lang="es-ES_tradnl"/>
        </a:p>
      </dgm:t>
    </dgm:pt>
    <dgm:pt modelId="{3A6BDC30-A8AD-D54A-BB9E-FAB6E6CDB6A3}" type="sibTrans" cxnId="{A383FF2B-4605-B849-A92D-6068140BC1B9}">
      <dgm:prSet/>
      <dgm:spPr/>
      <dgm:t>
        <a:bodyPr/>
        <a:lstStyle/>
        <a:p>
          <a:endParaRPr lang="es-ES_tradnl"/>
        </a:p>
      </dgm:t>
    </dgm:pt>
    <dgm:pt modelId="{47093AE3-BB84-8D4B-8A4F-9874BF15CC8D}">
      <dgm:prSet phldrT="[Texto]"/>
      <dgm:spPr/>
      <dgm:t>
        <a:bodyPr/>
        <a:lstStyle/>
        <a:p>
          <a:r>
            <a:rPr lang="es-ES_tradnl" dirty="0" smtClean="0">
              <a:solidFill>
                <a:srgbClr val="C00000"/>
              </a:solidFill>
            </a:rPr>
            <a:t>Requerimientos ciudadanos</a:t>
          </a:r>
          <a:endParaRPr lang="es-ES_tradnl" dirty="0">
            <a:solidFill>
              <a:srgbClr val="C00000"/>
            </a:solidFill>
          </a:endParaRPr>
        </a:p>
      </dgm:t>
    </dgm:pt>
    <dgm:pt modelId="{7E284579-5340-5E49-83DC-434B35522353}" type="parTrans" cxnId="{5DE11DB2-2AC8-384A-851C-33B7EF4CECE0}">
      <dgm:prSet/>
      <dgm:spPr/>
      <dgm:t>
        <a:bodyPr/>
        <a:lstStyle/>
        <a:p>
          <a:endParaRPr lang="es-ES_tradnl"/>
        </a:p>
      </dgm:t>
    </dgm:pt>
    <dgm:pt modelId="{88767CFB-9E6F-D147-B1AB-F083EE99C3B2}" type="sibTrans" cxnId="{5DE11DB2-2AC8-384A-851C-33B7EF4CECE0}">
      <dgm:prSet/>
      <dgm:spPr/>
      <dgm:t>
        <a:bodyPr/>
        <a:lstStyle/>
        <a:p>
          <a:endParaRPr lang="es-ES_tradnl"/>
        </a:p>
      </dgm:t>
    </dgm:pt>
    <dgm:pt modelId="{FE84C873-8AF7-1E44-BE76-2E2D9B3DFAA7}">
      <dgm:prSet phldrT="[Texto]" custT="1"/>
      <dgm:spPr/>
      <dgm:t>
        <a:bodyPr/>
        <a:lstStyle/>
        <a:p>
          <a:r>
            <a:rPr lang="es-CL" sz="1800" b="0" dirty="0" smtClean="0"/>
            <a:t>Dar a conocer los mecanismos disponibles en la institución para </a:t>
          </a:r>
          <a:r>
            <a:rPr lang="es-CL" sz="1800" b="0" dirty="0" smtClean="0">
              <a:solidFill>
                <a:srgbClr val="C00000"/>
              </a:solidFill>
            </a:rPr>
            <a:t>resolver consultas, solicitar mediaciones y atender denuncias o reclamos </a:t>
          </a:r>
          <a:r>
            <a:rPr lang="es-CL" sz="1800" b="0" dirty="0" smtClean="0"/>
            <a:t>antes hechos que vulneren los derechos de estudiantes, docentes o asistentes de la educación.</a:t>
          </a:r>
          <a:endParaRPr lang="es-ES_tradnl" sz="1800" b="0" dirty="0"/>
        </a:p>
      </dgm:t>
    </dgm:pt>
    <dgm:pt modelId="{1D62317B-00EF-DC4A-A461-596826B653FB}" type="parTrans" cxnId="{7CF99973-02A6-624C-A257-49CBC09D8F0D}">
      <dgm:prSet/>
      <dgm:spPr/>
      <dgm:t>
        <a:bodyPr/>
        <a:lstStyle/>
        <a:p>
          <a:endParaRPr lang="es-ES_tradnl"/>
        </a:p>
      </dgm:t>
    </dgm:pt>
    <dgm:pt modelId="{0F79C334-7AA9-DE42-9324-9C0C6E0133B4}" type="sibTrans" cxnId="{7CF99973-02A6-624C-A257-49CBC09D8F0D}">
      <dgm:prSet/>
      <dgm:spPr/>
      <dgm:t>
        <a:bodyPr/>
        <a:lstStyle/>
        <a:p>
          <a:endParaRPr lang="es-ES_tradnl"/>
        </a:p>
      </dgm:t>
    </dgm:pt>
    <dgm:pt modelId="{D5ADF853-46F7-FF49-992D-0B81683CDF45}" type="pres">
      <dgm:prSet presAssocID="{13136416-0AB6-384E-A3F0-D6FF8B37B1D0}" presName="Name0" presStyleCnt="0">
        <dgm:presLayoutVars>
          <dgm:dir/>
          <dgm:animLvl val="lvl"/>
          <dgm:resizeHandles val="exact"/>
        </dgm:presLayoutVars>
      </dgm:prSet>
      <dgm:spPr/>
      <dgm:t>
        <a:bodyPr/>
        <a:lstStyle/>
        <a:p>
          <a:endParaRPr lang="es-ES_tradnl"/>
        </a:p>
      </dgm:t>
    </dgm:pt>
    <dgm:pt modelId="{966695C8-49BD-AC43-9267-7EAE231A2348}" type="pres">
      <dgm:prSet presAssocID="{D8768FB1-DBFE-CE44-BAEA-E8FB134238D6}" presName="compositeNode" presStyleCnt="0">
        <dgm:presLayoutVars>
          <dgm:bulletEnabled val="1"/>
        </dgm:presLayoutVars>
      </dgm:prSet>
      <dgm:spPr/>
    </dgm:pt>
    <dgm:pt modelId="{39421491-06A1-1746-8451-84386D6214FD}" type="pres">
      <dgm:prSet presAssocID="{D8768FB1-DBFE-CE44-BAEA-E8FB134238D6}" presName="bgRect" presStyleLbl="node1" presStyleIdx="0" presStyleCnt="3"/>
      <dgm:spPr/>
      <dgm:t>
        <a:bodyPr/>
        <a:lstStyle/>
        <a:p>
          <a:endParaRPr lang="es-ES_tradnl"/>
        </a:p>
      </dgm:t>
    </dgm:pt>
    <dgm:pt modelId="{691A28F6-48C4-7E4C-BA68-D3B8010C33F9}" type="pres">
      <dgm:prSet presAssocID="{D8768FB1-DBFE-CE44-BAEA-E8FB134238D6}" presName="parentNode" presStyleLbl="node1" presStyleIdx="0" presStyleCnt="3">
        <dgm:presLayoutVars>
          <dgm:chMax val="0"/>
          <dgm:bulletEnabled val="1"/>
        </dgm:presLayoutVars>
      </dgm:prSet>
      <dgm:spPr/>
      <dgm:t>
        <a:bodyPr/>
        <a:lstStyle/>
        <a:p>
          <a:endParaRPr lang="es-ES_tradnl"/>
        </a:p>
      </dgm:t>
    </dgm:pt>
    <dgm:pt modelId="{978950EA-45B2-EB45-BDFE-550AD3B73984}" type="pres">
      <dgm:prSet presAssocID="{D8768FB1-DBFE-CE44-BAEA-E8FB134238D6}" presName="childNode" presStyleLbl="node1" presStyleIdx="0" presStyleCnt="3">
        <dgm:presLayoutVars>
          <dgm:bulletEnabled val="1"/>
        </dgm:presLayoutVars>
      </dgm:prSet>
      <dgm:spPr/>
      <dgm:t>
        <a:bodyPr/>
        <a:lstStyle/>
        <a:p>
          <a:endParaRPr lang="es-ES_tradnl"/>
        </a:p>
      </dgm:t>
    </dgm:pt>
    <dgm:pt modelId="{E21746D4-0E65-4740-8BD1-0F2F391EB5AE}" type="pres">
      <dgm:prSet presAssocID="{4322958D-F11A-9241-93C6-F77AD94F826A}" presName="hSp" presStyleCnt="0"/>
      <dgm:spPr/>
    </dgm:pt>
    <dgm:pt modelId="{56B21AC6-64DB-3F43-AEEE-241C6F936C46}" type="pres">
      <dgm:prSet presAssocID="{4322958D-F11A-9241-93C6-F77AD94F826A}" presName="vProcSp" presStyleCnt="0"/>
      <dgm:spPr/>
    </dgm:pt>
    <dgm:pt modelId="{EA8D8330-EDE5-4345-9E21-767E7F3CC1C0}" type="pres">
      <dgm:prSet presAssocID="{4322958D-F11A-9241-93C6-F77AD94F826A}" presName="vSp1" presStyleCnt="0"/>
      <dgm:spPr/>
    </dgm:pt>
    <dgm:pt modelId="{D1640C02-D794-3B4D-9533-7405917A9E9D}" type="pres">
      <dgm:prSet presAssocID="{4322958D-F11A-9241-93C6-F77AD94F826A}" presName="simulatedConn" presStyleLbl="solidFgAcc1" presStyleIdx="0" presStyleCnt="2"/>
      <dgm:spPr/>
    </dgm:pt>
    <dgm:pt modelId="{0654C74C-F85E-304E-8949-D41C15D43005}" type="pres">
      <dgm:prSet presAssocID="{4322958D-F11A-9241-93C6-F77AD94F826A}" presName="vSp2" presStyleCnt="0"/>
      <dgm:spPr/>
    </dgm:pt>
    <dgm:pt modelId="{47CD36B8-70F9-D04E-9AE6-1973692AD8C7}" type="pres">
      <dgm:prSet presAssocID="{4322958D-F11A-9241-93C6-F77AD94F826A}" presName="sibTrans" presStyleCnt="0"/>
      <dgm:spPr/>
    </dgm:pt>
    <dgm:pt modelId="{F4D5C002-6B0E-754F-9D4D-68DF3C648C98}" type="pres">
      <dgm:prSet presAssocID="{F4CC28B5-27A3-BE4F-84A0-B4B04CFC9BFD}" presName="compositeNode" presStyleCnt="0">
        <dgm:presLayoutVars>
          <dgm:bulletEnabled val="1"/>
        </dgm:presLayoutVars>
      </dgm:prSet>
      <dgm:spPr/>
    </dgm:pt>
    <dgm:pt modelId="{618DA441-019C-4C4C-BD82-3A1BB8222C59}" type="pres">
      <dgm:prSet presAssocID="{F4CC28B5-27A3-BE4F-84A0-B4B04CFC9BFD}" presName="bgRect" presStyleLbl="node1" presStyleIdx="1" presStyleCnt="3"/>
      <dgm:spPr/>
      <dgm:t>
        <a:bodyPr/>
        <a:lstStyle/>
        <a:p>
          <a:endParaRPr lang="es-ES_tradnl"/>
        </a:p>
      </dgm:t>
    </dgm:pt>
    <dgm:pt modelId="{CEFCA302-1E22-544B-BA25-0B33185FC71E}" type="pres">
      <dgm:prSet presAssocID="{F4CC28B5-27A3-BE4F-84A0-B4B04CFC9BFD}" presName="parentNode" presStyleLbl="node1" presStyleIdx="1" presStyleCnt="3">
        <dgm:presLayoutVars>
          <dgm:chMax val="0"/>
          <dgm:bulletEnabled val="1"/>
        </dgm:presLayoutVars>
      </dgm:prSet>
      <dgm:spPr/>
      <dgm:t>
        <a:bodyPr/>
        <a:lstStyle/>
        <a:p>
          <a:endParaRPr lang="es-ES_tradnl"/>
        </a:p>
      </dgm:t>
    </dgm:pt>
    <dgm:pt modelId="{0264A7C2-01A7-3B4E-B4D2-520B89EF011A}" type="pres">
      <dgm:prSet presAssocID="{F4CC28B5-27A3-BE4F-84A0-B4B04CFC9BFD}" presName="childNode" presStyleLbl="node1" presStyleIdx="1" presStyleCnt="3">
        <dgm:presLayoutVars>
          <dgm:bulletEnabled val="1"/>
        </dgm:presLayoutVars>
      </dgm:prSet>
      <dgm:spPr/>
      <dgm:t>
        <a:bodyPr/>
        <a:lstStyle/>
        <a:p>
          <a:endParaRPr lang="es-ES_tradnl"/>
        </a:p>
      </dgm:t>
    </dgm:pt>
    <dgm:pt modelId="{B91CD7FF-C265-1040-BC13-EE870D4C0667}" type="pres">
      <dgm:prSet presAssocID="{B8244E17-D60C-1843-A66C-F3D97BC1F938}" presName="hSp" presStyleCnt="0"/>
      <dgm:spPr/>
    </dgm:pt>
    <dgm:pt modelId="{6BA59814-B34C-3249-9E81-C42AF370B9DD}" type="pres">
      <dgm:prSet presAssocID="{B8244E17-D60C-1843-A66C-F3D97BC1F938}" presName="vProcSp" presStyleCnt="0"/>
      <dgm:spPr/>
    </dgm:pt>
    <dgm:pt modelId="{9C4D41A8-01CB-9749-88F8-B0C4F14FE26B}" type="pres">
      <dgm:prSet presAssocID="{B8244E17-D60C-1843-A66C-F3D97BC1F938}" presName="vSp1" presStyleCnt="0"/>
      <dgm:spPr/>
    </dgm:pt>
    <dgm:pt modelId="{2F2BFDEF-7124-1646-AA71-F15D906336D0}" type="pres">
      <dgm:prSet presAssocID="{B8244E17-D60C-1843-A66C-F3D97BC1F938}" presName="simulatedConn" presStyleLbl="solidFgAcc1" presStyleIdx="1" presStyleCnt="2"/>
      <dgm:spPr/>
    </dgm:pt>
    <dgm:pt modelId="{87EEA226-9218-424F-964E-2FDD1E93A098}" type="pres">
      <dgm:prSet presAssocID="{B8244E17-D60C-1843-A66C-F3D97BC1F938}" presName="vSp2" presStyleCnt="0"/>
      <dgm:spPr/>
    </dgm:pt>
    <dgm:pt modelId="{5C0DC3AB-EE65-F94F-BF1E-F6C54DC938E7}" type="pres">
      <dgm:prSet presAssocID="{B8244E17-D60C-1843-A66C-F3D97BC1F938}" presName="sibTrans" presStyleCnt="0"/>
      <dgm:spPr/>
    </dgm:pt>
    <dgm:pt modelId="{6B0B7696-552A-B346-8FC5-5298F0793FDD}" type="pres">
      <dgm:prSet presAssocID="{47093AE3-BB84-8D4B-8A4F-9874BF15CC8D}" presName="compositeNode" presStyleCnt="0">
        <dgm:presLayoutVars>
          <dgm:bulletEnabled val="1"/>
        </dgm:presLayoutVars>
      </dgm:prSet>
      <dgm:spPr/>
    </dgm:pt>
    <dgm:pt modelId="{C8116BB1-0ADC-5F45-89C2-DFD392C753BE}" type="pres">
      <dgm:prSet presAssocID="{47093AE3-BB84-8D4B-8A4F-9874BF15CC8D}" presName="bgRect" presStyleLbl="node1" presStyleIdx="2" presStyleCnt="3"/>
      <dgm:spPr/>
      <dgm:t>
        <a:bodyPr/>
        <a:lstStyle/>
        <a:p>
          <a:endParaRPr lang="es-ES_tradnl"/>
        </a:p>
      </dgm:t>
    </dgm:pt>
    <dgm:pt modelId="{F6514E54-07C5-8E4A-AEC6-53203D2CDBEB}" type="pres">
      <dgm:prSet presAssocID="{47093AE3-BB84-8D4B-8A4F-9874BF15CC8D}" presName="parentNode" presStyleLbl="node1" presStyleIdx="2" presStyleCnt="3">
        <dgm:presLayoutVars>
          <dgm:chMax val="0"/>
          <dgm:bulletEnabled val="1"/>
        </dgm:presLayoutVars>
      </dgm:prSet>
      <dgm:spPr/>
      <dgm:t>
        <a:bodyPr/>
        <a:lstStyle/>
        <a:p>
          <a:endParaRPr lang="es-ES_tradnl"/>
        </a:p>
      </dgm:t>
    </dgm:pt>
    <dgm:pt modelId="{00FFFE36-4581-9542-8E80-72E8744E4214}" type="pres">
      <dgm:prSet presAssocID="{47093AE3-BB84-8D4B-8A4F-9874BF15CC8D}" presName="childNode" presStyleLbl="node1" presStyleIdx="2" presStyleCnt="3">
        <dgm:presLayoutVars>
          <dgm:bulletEnabled val="1"/>
        </dgm:presLayoutVars>
      </dgm:prSet>
      <dgm:spPr/>
      <dgm:t>
        <a:bodyPr/>
        <a:lstStyle/>
        <a:p>
          <a:endParaRPr lang="es-ES_tradnl"/>
        </a:p>
      </dgm:t>
    </dgm:pt>
  </dgm:ptLst>
  <dgm:cxnLst>
    <dgm:cxn modelId="{58E386DA-0601-EE4D-81F7-8974976BCE8B}" srcId="{D8768FB1-DBFE-CE44-BAEA-E8FB134238D6}" destId="{2159B091-744B-B643-B6A7-31884A39C565}" srcOrd="0" destOrd="0" parTransId="{EF572792-211B-A144-A041-23C5622A4AFD}" sibTransId="{9A90D47A-70C9-3040-8A99-6D1AE307B0D8}"/>
    <dgm:cxn modelId="{26710A06-A9AB-5146-A1AF-6A01587EB690}" type="presOf" srcId="{FE84C873-8AF7-1E44-BE76-2E2D9B3DFAA7}" destId="{00FFFE36-4581-9542-8E80-72E8744E4214}" srcOrd="0" destOrd="0" presId="urn:microsoft.com/office/officeart/2005/8/layout/hProcess7#1"/>
    <dgm:cxn modelId="{2BB36063-355C-A348-A5B2-99D4D5F62A9B}" srcId="{13136416-0AB6-384E-A3F0-D6FF8B37B1D0}" destId="{D8768FB1-DBFE-CE44-BAEA-E8FB134238D6}" srcOrd="0" destOrd="0" parTransId="{031CBB03-5117-2141-AF62-83C26ED3D6A0}" sibTransId="{4322958D-F11A-9241-93C6-F77AD94F826A}"/>
    <dgm:cxn modelId="{7C5911BE-06AD-0640-8EEC-96A22596F605}" type="presOf" srcId="{47093AE3-BB84-8D4B-8A4F-9874BF15CC8D}" destId="{F6514E54-07C5-8E4A-AEC6-53203D2CDBEB}" srcOrd="1" destOrd="0" presId="urn:microsoft.com/office/officeart/2005/8/layout/hProcess7#1"/>
    <dgm:cxn modelId="{A383FF2B-4605-B849-A92D-6068140BC1B9}" srcId="{F4CC28B5-27A3-BE4F-84A0-B4B04CFC9BFD}" destId="{A205C8A8-FEA4-EA46-B58D-C6EE3EC95ECC}" srcOrd="0" destOrd="0" parTransId="{B98DA3BF-9B74-D545-B9D0-2F9AC67693E6}" sibTransId="{3A6BDC30-A8AD-D54A-BB9E-FAB6E6CDB6A3}"/>
    <dgm:cxn modelId="{3B54B22E-A7E0-7545-B2A2-207CBC4D666A}" type="presOf" srcId="{2159B091-744B-B643-B6A7-31884A39C565}" destId="{978950EA-45B2-EB45-BDFE-550AD3B73984}" srcOrd="0" destOrd="0" presId="urn:microsoft.com/office/officeart/2005/8/layout/hProcess7#1"/>
    <dgm:cxn modelId="{0F02018E-3AE8-C847-A10B-113EADEF1585}" type="presOf" srcId="{A205C8A8-FEA4-EA46-B58D-C6EE3EC95ECC}" destId="{0264A7C2-01A7-3B4E-B4D2-520B89EF011A}" srcOrd="0" destOrd="0" presId="urn:microsoft.com/office/officeart/2005/8/layout/hProcess7#1"/>
    <dgm:cxn modelId="{5DE11DB2-2AC8-384A-851C-33B7EF4CECE0}" srcId="{13136416-0AB6-384E-A3F0-D6FF8B37B1D0}" destId="{47093AE3-BB84-8D4B-8A4F-9874BF15CC8D}" srcOrd="2" destOrd="0" parTransId="{7E284579-5340-5E49-83DC-434B35522353}" sibTransId="{88767CFB-9E6F-D147-B1AB-F083EE99C3B2}"/>
    <dgm:cxn modelId="{CB93EDA4-BC6B-6F4E-9D41-84D257301558}" type="presOf" srcId="{D8768FB1-DBFE-CE44-BAEA-E8FB134238D6}" destId="{691A28F6-48C4-7E4C-BA68-D3B8010C33F9}" srcOrd="1" destOrd="0" presId="urn:microsoft.com/office/officeart/2005/8/layout/hProcess7#1"/>
    <dgm:cxn modelId="{E644C125-6BFD-AB4E-BF1E-147A98A2FC9B}" type="presOf" srcId="{F4CC28B5-27A3-BE4F-84A0-B4B04CFC9BFD}" destId="{618DA441-019C-4C4C-BD82-3A1BB8222C59}" srcOrd="0" destOrd="0" presId="urn:microsoft.com/office/officeart/2005/8/layout/hProcess7#1"/>
    <dgm:cxn modelId="{95AFA7CB-033C-D64E-9A30-792E4DBDE847}" srcId="{13136416-0AB6-384E-A3F0-D6FF8B37B1D0}" destId="{F4CC28B5-27A3-BE4F-84A0-B4B04CFC9BFD}" srcOrd="1" destOrd="0" parTransId="{A297CE90-CEDD-C745-970E-D08E3DB200BA}" sibTransId="{B8244E17-D60C-1843-A66C-F3D97BC1F938}"/>
    <dgm:cxn modelId="{44D36218-4501-7745-B8D8-87F983CCF790}" type="presOf" srcId="{13136416-0AB6-384E-A3F0-D6FF8B37B1D0}" destId="{D5ADF853-46F7-FF49-992D-0B81683CDF45}" srcOrd="0" destOrd="0" presId="urn:microsoft.com/office/officeart/2005/8/layout/hProcess7#1"/>
    <dgm:cxn modelId="{6C7A424E-4416-2F4D-AB46-163639FCDF40}" type="presOf" srcId="{47093AE3-BB84-8D4B-8A4F-9874BF15CC8D}" destId="{C8116BB1-0ADC-5F45-89C2-DFD392C753BE}" srcOrd="0" destOrd="0" presId="urn:microsoft.com/office/officeart/2005/8/layout/hProcess7#1"/>
    <dgm:cxn modelId="{55ED8105-5374-8C47-A25B-31A352E74A47}" type="presOf" srcId="{F4CC28B5-27A3-BE4F-84A0-B4B04CFC9BFD}" destId="{CEFCA302-1E22-544B-BA25-0B33185FC71E}" srcOrd="1" destOrd="0" presId="urn:microsoft.com/office/officeart/2005/8/layout/hProcess7#1"/>
    <dgm:cxn modelId="{7CF99973-02A6-624C-A257-49CBC09D8F0D}" srcId="{47093AE3-BB84-8D4B-8A4F-9874BF15CC8D}" destId="{FE84C873-8AF7-1E44-BE76-2E2D9B3DFAA7}" srcOrd="0" destOrd="0" parTransId="{1D62317B-00EF-DC4A-A461-596826B653FB}" sibTransId="{0F79C334-7AA9-DE42-9324-9C0C6E0133B4}"/>
    <dgm:cxn modelId="{FC63A61A-C8DB-3A42-AEEE-078BC9F6D738}" type="presOf" srcId="{D8768FB1-DBFE-CE44-BAEA-E8FB134238D6}" destId="{39421491-06A1-1746-8451-84386D6214FD}" srcOrd="0" destOrd="0" presId="urn:microsoft.com/office/officeart/2005/8/layout/hProcess7#1"/>
    <dgm:cxn modelId="{7EE024D7-1905-5241-9EDE-305776BD2926}" type="presParOf" srcId="{D5ADF853-46F7-FF49-992D-0B81683CDF45}" destId="{966695C8-49BD-AC43-9267-7EAE231A2348}" srcOrd="0" destOrd="0" presId="urn:microsoft.com/office/officeart/2005/8/layout/hProcess7#1"/>
    <dgm:cxn modelId="{62597A41-C8B8-C84C-A872-F178EED26F94}" type="presParOf" srcId="{966695C8-49BD-AC43-9267-7EAE231A2348}" destId="{39421491-06A1-1746-8451-84386D6214FD}" srcOrd="0" destOrd="0" presId="urn:microsoft.com/office/officeart/2005/8/layout/hProcess7#1"/>
    <dgm:cxn modelId="{1AB45103-0EE7-1D4C-A38F-828331F870B0}" type="presParOf" srcId="{966695C8-49BD-AC43-9267-7EAE231A2348}" destId="{691A28F6-48C4-7E4C-BA68-D3B8010C33F9}" srcOrd="1" destOrd="0" presId="urn:microsoft.com/office/officeart/2005/8/layout/hProcess7#1"/>
    <dgm:cxn modelId="{B5CF7959-44D1-634F-83E5-F422ACA4662F}" type="presParOf" srcId="{966695C8-49BD-AC43-9267-7EAE231A2348}" destId="{978950EA-45B2-EB45-BDFE-550AD3B73984}" srcOrd="2" destOrd="0" presId="urn:microsoft.com/office/officeart/2005/8/layout/hProcess7#1"/>
    <dgm:cxn modelId="{55CECB5C-7664-1040-98D5-FD40FBBFCE4A}" type="presParOf" srcId="{D5ADF853-46F7-FF49-992D-0B81683CDF45}" destId="{E21746D4-0E65-4740-8BD1-0F2F391EB5AE}" srcOrd="1" destOrd="0" presId="urn:microsoft.com/office/officeart/2005/8/layout/hProcess7#1"/>
    <dgm:cxn modelId="{0B130FD2-68DD-BD4B-B10C-CB33C7ED9FA9}" type="presParOf" srcId="{D5ADF853-46F7-FF49-992D-0B81683CDF45}" destId="{56B21AC6-64DB-3F43-AEEE-241C6F936C46}" srcOrd="2" destOrd="0" presId="urn:microsoft.com/office/officeart/2005/8/layout/hProcess7#1"/>
    <dgm:cxn modelId="{4C23DC89-A1B9-8244-8B84-F65EAC298594}" type="presParOf" srcId="{56B21AC6-64DB-3F43-AEEE-241C6F936C46}" destId="{EA8D8330-EDE5-4345-9E21-767E7F3CC1C0}" srcOrd="0" destOrd="0" presId="urn:microsoft.com/office/officeart/2005/8/layout/hProcess7#1"/>
    <dgm:cxn modelId="{D625519D-FA06-1A44-9E49-8CE9A894585F}" type="presParOf" srcId="{56B21AC6-64DB-3F43-AEEE-241C6F936C46}" destId="{D1640C02-D794-3B4D-9533-7405917A9E9D}" srcOrd="1" destOrd="0" presId="urn:microsoft.com/office/officeart/2005/8/layout/hProcess7#1"/>
    <dgm:cxn modelId="{39B0FB9B-AA90-C54C-AAD3-49289E073A4D}" type="presParOf" srcId="{56B21AC6-64DB-3F43-AEEE-241C6F936C46}" destId="{0654C74C-F85E-304E-8949-D41C15D43005}" srcOrd="2" destOrd="0" presId="urn:microsoft.com/office/officeart/2005/8/layout/hProcess7#1"/>
    <dgm:cxn modelId="{31B11CF8-C2BC-414C-81F3-585E21789283}" type="presParOf" srcId="{D5ADF853-46F7-FF49-992D-0B81683CDF45}" destId="{47CD36B8-70F9-D04E-9AE6-1973692AD8C7}" srcOrd="3" destOrd="0" presId="urn:microsoft.com/office/officeart/2005/8/layout/hProcess7#1"/>
    <dgm:cxn modelId="{5150792B-F9A7-D248-A08F-E8884892A757}" type="presParOf" srcId="{D5ADF853-46F7-FF49-992D-0B81683CDF45}" destId="{F4D5C002-6B0E-754F-9D4D-68DF3C648C98}" srcOrd="4" destOrd="0" presId="urn:microsoft.com/office/officeart/2005/8/layout/hProcess7#1"/>
    <dgm:cxn modelId="{06D44975-599A-0A4F-88C1-E149FFEC4FD8}" type="presParOf" srcId="{F4D5C002-6B0E-754F-9D4D-68DF3C648C98}" destId="{618DA441-019C-4C4C-BD82-3A1BB8222C59}" srcOrd="0" destOrd="0" presId="urn:microsoft.com/office/officeart/2005/8/layout/hProcess7#1"/>
    <dgm:cxn modelId="{F7F9BAE6-8729-2748-9171-745A3BEDD1F4}" type="presParOf" srcId="{F4D5C002-6B0E-754F-9D4D-68DF3C648C98}" destId="{CEFCA302-1E22-544B-BA25-0B33185FC71E}" srcOrd="1" destOrd="0" presId="urn:microsoft.com/office/officeart/2005/8/layout/hProcess7#1"/>
    <dgm:cxn modelId="{DE7B775E-E6DC-BC47-9617-FBAFB885E229}" type="presParOf" srcId="{F4D5C002-6B0E-754F-9D4D-68DF3C648C98}" destId="{0264A7C2-01A7-3B4E-B4D2-520B89EF011A}" srcOrd="2" destOrd="0" presId="urn:microsoft.com/office/officeart/2005/8/layout/hProcess7#1"/>
    <dgm:cxn modelId="{04869594-FA18-2C49-805C-BB90E60338C6}" type="presParOf" srcId="{D5ADF853-46F7-FF49-992D-0B81683CDF45}" destId="{B91CD7FF-C265-1040-BC13-EE870D4C0667}" srcOrd="5" destOrd="0" presId="urn:microsoft.com/office/officeart/2005/8/layout/hProcess7#1"/>
    <dgm:cxn modelId="{B83A2A21-C71E-9344-8FEA-4EEB2DAD10E4}" type="presParOf" srcId="{D5ADF853-46F7-FF49-992D-0B81683CDF45}" destId="{6BA59814-B34C-3249-9E81-C42AF370B9DD}" srcOrd="6" destOrd="0" presId="urn:microsoft.com/office/officeart/2005/8/layout/hProcess7#1"/>
    <dgm:cxn modelId="{A64BD959-313C-CB4F-9BDB-70BDB7B08E0B}" type="presParOf" srcId="{6BA59814-B34C-3249-9E81-C42AF370B9DD}" destId="{9C4D41A8-01CB-9749-88F8-B0C4F14FE26B}" srcOrd="0" destOrd="0" presId="urn:microsoft.com/office/officeart/2005/8/layout/hProcess7#1"/>
    <dgm:cxn modelId="{EA1E95BC-194C-1C4D-A463-FBCDE6748C51}" type="presParOf" srcId="{6BA59814-B34C-3249-9E81-C42AF370B9DD}" destId="{2F2BFDEF-7124-1646-AA71-F15D906336D0}" srcOrd="1" destOrd="0" presId="urn:microsoft.com/office/officeart/2005/8/layout/hProcess7#1"/>
    <dgm:cxn modelId="{FB031377-019F-8B47-8EDE-0378156D737D}" type="presParOf" srcId="{6BA59814-B34C-3249-9E81-C42AF370B9DD}" destId="{87EEA226-9218-424F-964E-2FDD1E93A098}" srcOrd="2" destOrd="0" presId="urn:microsoft.com/office/officeart/2005/8/layout/hProcess7#1"/>
    <dgm:cxn modelId="{D96BDC4A-981C-B745-87B9-A36F25DD63DC}" type="presParOf" srcId="{D5ADF853-46F7-FF49-992D-0B81683CDF45}" destId="{5C0DC3AB-EE65-F94F-BF1E-F6C54DC938E7}" srcOrd="7" destOrd="0" presId="urn:microsoft.com/office/officeart/2005/8/layout/hProcess7#1"/>
    <dgm:cxn modelId="{BB62F367-207D-6E49-9733-BF9DA3F032E4}" type="presParOf" srcId="{D5ADF853-46F7-FF49-992D-0B81683CDF45}" destId="{6B0B7696-552A-B346-8FC5-5298F0793FDD}" srcOrd="8" destOrd="0" presId="urn:microsoft.com/office/officeart/2005/8/layout/hProcess7#1"/>
    <dgm:cxn modelId="{C53FADA5-5D51-A942-A50C-23E3284D86FD}" type="presParOf" srcId="{6B0B7696-552A-B346-8FC5-5298F0793FDD}" destId="{C8116BB1-0ADC-5F45-89C2-DFD392C753BE}" srcOrd="0" destOrd="0" presId="urn:microsoft.com/office/officeart/2005/8/layout/hProcess7#1"/>
    <dgm:cxn modelId="{805FE7C3-93AD-CE4A-91DE-A505B26A43F8}" type="presParOf" srcId="{6B0B7696-552A-B346-8FC5-5298F0793FDD}" destId="{F6514E54-07C5-8E4A-AEC6-53203D2CDBEB}" srcOrd="1" destOrd="0" presId="urn:microsoft.com/office/officeart/2005/8/layout/hProcess7#1"/>
    <dgm:cxn modelId="{B1C7B767-CF70-384C-981D-2B248EB9B5D2}" type="presParOf" srcId="{6B0B7696-552A-B346-8FC5-5298F0793FDD}" destId="{00FFFE36-4581-9542-8E80-72E8744E4214}" srcOrd="2" destOrd="0" presId="urn:microsoft.com/office/officeart/2005/8/layout/hProcess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AA5CEE-553D-4C20-9C90-DF76A81D6B24}" type="doc">
      <dgm:prSet loTypeId="urn:microsoft.com/office/officeart/2005/8/layout/target3" loCatId="list" qsTypeId="urn:microsoft.com/office/officeart/2005/8/quickstyle/simple2" qsCatId="simple" csTypeId="urn:microsoft.com/office/officeart/2005/8/colors/accent1_5" csCatId="accent1" phldr="1"/>
      <dgm:spPr/>
      <dgm:t>
        <a:bodyPr/>
        <a:lstStyle/>
        <a:p>
          <a:endParaRPr lang="es-ES"/>
        </a:p>
      </dgm:t>
    </dgm:pt>
    <dgm:pt modelId="{B35DA769-BD67-425E-801E-C3E0A692F15E}">
      <dgm:prSet phldrT="[Texto]" custT="1"/>
      <dgm:spPr/>
      <dgm:t>
        <a:bodyPr/>
        <a:lstStyle/>
        <a:p>
          <a:pPr algn="l"/>
          <a:r>
            <a:rPr lang="es-ES" sz="2200" smtClean="0"/>
            <a:t>División de Promoción y Resguardo de Derechos Educacionales</a:t>
          </a:r>
          <a:endParaRPr lang="es-ES" sz="2200" dirty="0"/>
        </a:p>
      </dgm:t>
    </dgm:pt>
    <dgm:pt modelId="{700721AD-BB74-41FE-8D0A-E2050E1AAD2D}" type="parTrans" cxnId="{246578BC-23BE-4C44-AB87-8F2D036971B2}">
      <dgm:prSet/>
      <dgm:spPr/>
      <dgm:t>
        <a:bodyPr/>
        <a:lstStyle/>
        <a:p>
          <a:endParaRPr lang="es-ES"/>
        </a:p>
      </dgm:t>
    </dgm:pt>
    <dgm:pt modelId="{30DAE1FE-D9C6-47E1-B1CA-34672940C49D}" type="sibTrans" cxnId="{246578BC-23BE-4C44-AB87-8F2D036971B2}">
      <dgm:prSet/>
      <dgm:spPr/>
      <dgm:t>
        <a:bodyPr/>
        <a:lstStyle/>
        <a:p>
          <a:endParaRPr lang="es-ES"/>
        </a:p>
      </dgm:t>
    </dgm:pt>
    <dgm:pt modelId="{92ADDD55-A602-4BD4-AFB0-7FD92331B51A}">
      <dgm:prSet phldrT="[Texto]" custT="1"/>
      <dgm:spPr/>
      <dgm:t>
        <a:bodyPr/>
        <a:lstStyle/>
        <a:p>
          <a:r>
            <a:rPr lang="es-ES" sz="1800" dirty="0" smtClean="0"/>
            <a:t>Aclaración Normativa</a:t>
          </a:r>
          <a:endParaRPr lang="es-ES" sz="1800" dirty="0"/>
        </a:p>
      </dgm:t>
    </dgm:pt>
    <dgm:pt modelId="{A821E45E-E5A1-4ACE-A591-6F4234E6B638}" type="parTrans" cxnId="{EB9FB3E9-0806-45AD-8D70-61AD0C317164}">
      <dgm:prSet/>
      <dgm:spPr/>
      <dgm:t>
        <a:bodyPr/>
        <a:lstStyle/>
        <a:p>
          <a:endParaRPr lang="es-ES"/>
        </a:p>
      </dgm:t>
    </dgm:pt>
    <dgm:pt modelId="{ECB66ABC-AE94-46CE-90DA-BBA5B5C15024}" type="sibTrans" cxnId="{EB9FB3E9-0806-45AD-8D70-61AD0C317164}">
      <dgm:prSet/>
      <dgm:spPr/>
      <dgm:t>
        <a:bodyPr/>
        <a:lstStyle/>
        <a:p>
          <a:endParaRPr lang="es-ES"/>
        </a:p>
      </dgm:t>
    </dgm:pt>
    <dgm:pt modelId="{1958D85D-071C-45A1-99A3-9F5B3625B34E}">
      <dgm:prSet phldrT="[Texto]" custT="1"/>
      <dgm:spPr/>
      <dgm:t>
        <a:bodyPr/>
        <a:lstStyle/>
        <a:p>
          <a:pPr algn="l"/>
          <a:r>
            <a:rPr lang="es-ES" sz="2400" smtClean="0"/>
            <a:t>División de Fiscalización</a:t>
          </a:r>
          <a:endParaRPr lang="es-ES" sz="2400" dirty="0"/>
        </a:p>
      </dgm:t>
    </dgm:pt>
    <dgm:pt modelId="{FC0F324A-698B-45D8-9B7B-45C4884D0C33}" type="parTrans" cxnId="{2A655D87-9D24-427E-8A3F-FCA84D7F8CEF}">
      <dgm:prSet/>
      <dgm:spPr/>
      <dgm:t>
        <a:bodyPr/>
        <a:lstStyle/>
        <a:p>
          <a:endParaRPr lang="es-ES"/>
        </a:p>
      </dgm:t>
    </dgm:pt>
    <dgm:pt modelId="{FC47BBD7-DAC9-4AFF-9520-BE05D49221A8}" type="sibTrans" cxnId="{2A655D87-9D24-427E-8A3F-FCA84D7F8CEF}">
      <dgm:prSet/>
      <dgm:spPr/>
      <dgm:t>
        <a:bodyPr/>
        <a:lstStyle/>
        <a:p>
          <a:endParaRPr lang="es-ES"/>
        </a:p>
      </dgm:t>
    </dgm:pt>
    <dgm:pt modelId="{52B71C7C-A4C1-4E9B-B2C1-09D1DA4F191B}">
      <dgm:prSet phldrT="[Texto]" custT="1"/>
      <dgm:spPr/>
      <dgm:t>
        <a:bodyPr/>
        <a:lstStyle/>
        <a:p>
          <a:r>
            <a:rPr lang="es-ES" sz="1800" dirty="0" smtClean="0"/>
            <a:t>Por Denuncias</a:t>
          </a:r>
          <a:endParaRPr lang="es-ES" sz="1800" dirty="0"/>
        </a:p>
      </dgm:t>
    </dgm:pt>
    <dgm:pt modelId="{574E9E3B-4175-4B01-AF3B-1D07A8337507}" type="parTrans" cxnId="{63BD2A89-6906-4637-8141-86DEEEFF495D}">
      <dgm:prSet/>
      <dgm:spPr/>
      <dgm:t>
        <a:bodyPr/>
        <a:lstStyle/>
        <a:p>
          <a:endParaRPr lang="es-ES"/>
        </a:p>
      </dgm:t>
    </dgm:pt>
    <dgm:pt modelId="{95FE7B1F-17BA-4FB1-983B-DE1DF73AEE12}" type="sibTrans" cxnId="{63BD2A89-6906-4637-8141-86DEEEFF495D}">
      <dgm:prSet/>
      <dgm:spPr/>
      <dgm:t>
        <a:bodyPr/>
        <a:lstStyle/>
        <a:p>
          <a:endParaRPr lang="es-ES"/>
        </a:p>
      </dgm:t>
    </dgm:pt>
    <dgm:pt modelId="{4FF6DDC1-E724-4950-938E-EBA42BE90FE2}">
      <dgm:prSet phldrT="[Texto]" custT="1"/>
      <dgm:spPr/>
      <dgm:t>
        <a:bodyPr/>
        <a:lstStyle/>
        <a:p>
          <a:pPr algn="l"/>
          <a:r>
            <a:rPr lang="es-ES" sz="2400" dirty="0" smtClean="0"/>
            <a:t>División de Fiscalía</a:t>
          </a:r>
          <a:endParaRPr lang="es-ES" sz="2400" dirty="0"/>
        </a:p>
      </dgm:t>
    </dgm:pt>
    <dgm:pt modelId="{1B63A85C-7EAB-4865-98AF-5801B6DA30C5}" type="parTrans" cxnId="{AD4803A3-A6DA-44FB-A119-967D7BB7EEA3}">
      <dgm:prSet/>
      <dgm:spPr/>
      <dgm:t>
        <a:bodyPr/>
        <a:lstStyle/>
        <a:p>
          <a:endParaRPr lang="es-ES"/>
        </a:p>
      </dgm:t>
    </dgm:pt>
    <dgm:pt modelId="{23C9D0FB-28EF-4423-ABA4-0A5A04FABF31}" type="sibTrans" cxnId="{AD4803A3-A6DA-44FB-A119-967D7BB7EEA3}">
      <dgm:prSet/>
      <dgm:spPr/>
      <dgm:t>
        <a:bodyPr/>
        <a:lstStyle/>
        <a:p>
          <a:endParaRPr lang="es-ES"/>
        </a:p>
      </dgm:t>
    </dgm:pt>
    <dgm:pt modelId="{16FEB959-E2CC-43C3-BE32-ABE19801A34F}">
      <dgm:prSet phldrT="[Texto]" custT="1"/>
      <dgm:spPr/>
      <dgm:t>
        <a:bodyPr/>
        <a:lstStyle/>
        <a:p>
          <a:r>
            <a:rPr lang="es-ES" sz="1800" dirty="0" smtClean="0"/>
            <a:t>Procedimiento sancionatorio</a:t>
          </a:r>
          <a:endParaRPr lang="es-ES" sz="1800" dirty="0"/>
        </a:p>
      </dgm:t>
    </dgm:pt>
    <dgm:pt modelId="{4616CBFB-AA25-4CB3-B95E-4F44DFA081AB}" type="parTrans" cxnId="{FB1F77FA-6229-4893-BCD0-DA0C8AC5BDF7}">
      <dgm:prSet/>
      <dgm:spPr/>
      <dgm:t>
        <a:bodyPr/>
        <a:lstStyle/>
        <a:p>
          <a:endParaRPr lang="es-ES"/>
        </a:p>
      </dgm:t>
    </dgm:pt>
    <dgm:pt modelId="{E48481A8-BC5E-4BC2-923C-57C707FFC949}" type="sibTrans" cxnId="{FB1F77FA-6229-4893-BCD0-DA0C8AC5BDF7}">
      <dgm:prSet/>
      <dgm:spPr/>
      <dgm:t>
        <a:bodyPr/>
        <a:lstStyle/>
        <a:p>
          <a:endParaRPr lang="es-ES"/>
        </a:p>
      </dgm:t>
    </dgm:pt>
    <dgm:pt modelId="{23FACE29-0E27-4E58-A19E-565E3C925B41}">
      <dgm:prSet phldrT="[Texto]" custT="1"/>
      <dgm:spPr/>
      <dgm:t>
        <a:bodyPr/>
        <a:lstStyle/>
        <a:p>
          <a:r>
            <a:rPr lang="es-ES" sz="1800" dirty="0" smtClean="0"/>
            <a:t>Conciliación</a:t>
          </a:r>
          <a:endParaRPr lang="es-ES" sz="1800" dirty="0"/>
        </a:p>
      </dgm:t>
    </dgm:pt>
    <dgm:pt modelId="{FC3D27FC-BEC8-4A8C-8B3A-8AF784328802}" type="parTrans" cxnId="{A823B452-DC25-4AF0-A5EE-7ED6563917A8}">
      <dgm:prSet/>
      <dgm:spPr/>
      <dgm:t>
        <a:bodyPr/>
        <a:lstStyle/>
        <a:p>
          <a:endParaRPr lang="es-ES"/>
        </a:p>
      </dgm:t>
    </dgm:pt>
    <dgm:pt modelId="{EA826BFA-E4A4-48DF-8044-442BBB9F7DA7}" type="sibTrans" cxnId="{A823B452-DC25-4AF0-A5EE-7ED6563917A8}">
      <dgm:prSet/>
      <dgm:spPr/>
      <dgm:t>
        <a:bodyPr/>
        <a:lstStyle/>
        <a:p>
          <a:endParaRPr lang="es-ES"/>
        </a:p>
      </dgm:t>
    </dgm:pt>
    <dgm:pt modelId="{4E61DC10-8778-47BC-81C0-D1BAAD1AC9A8}">
      <dgm:prSet phldrT="[Texto]" custT="1"/>
      <dgm:spPr/>
      <dgm:t>
        <a:bodyPr/>
        <a:lstStyle/>
        <a:p>
          <a:r>
            <a:rPr lang="es-ES" sz="1800" dirty="0" smtClean="0"/>
            <a:t>Mediación</a:t>
          </a:r>
          <a:endParaRPr lang="es-ES" sz="1800" dirty="0"/>
        </a:p>
      </dgm:t>
    </dgm:pt>
    <dgm:pt modelId="{8DDE4209-DEF3-4906-AD5D-14816BFDA36D}" type="parTrans" cxnId="{4D0C55A1-7705-4ACA-8542-BEDA91A075B3}">
      <dgm:prSet/>
      <dgm:spPr/>
      <dgm:t>
        <a:bodyPr/>
        <a:lstStyle/>
        <a:p>
          <a:endParaRPr lang="es-ES"/>
        </a:p>
      </dgm:t>
    </dgm:pt>
    <dgm:pt modelId="{A2D51E3A-213E-4CE1-885A-4F95CFE52393}" type="sibTrans" cxnId="{4D0C55A1-7705-4ACA-8542-BEDA91A075B3}">
      <dgm:prSet/>
      <dgm:spPr/>
      <dgm:t>
        <a:bodyPr/>
        <a:lstStyle/>
        <a:p>
          <a:endParaRPr lang="es-ES"/>
        </a:p>
      </dgm:t>
    </dgm:pt>
    <dgm:pt modelId="{1E04CA41-1956-4ACC-A1E1-250EDDF0B75B}">
      <dgm:prSet phldrT="[Texto]" custT="1"/>
      <dgm:spPr/>
      <dgm:t>
        <a:bodyPr/>
        <a:lstStyle/>
        <a:p>
          <a:r>
            <a:rPr lang="es-ES" sz="1800" dirty="0" smtClean="0"/>
            <a:t>Por Programas específicos</a:t>
          </a:r>
          <a:endParaRPr lang="es-ES" sz="1800" dirty="0"/>
        </a:p>
      </dgm:t>
    </dgm:pt>
    <dgm:pt modelId="{9AF4FAE0-7A29-4805-B12F-C40DA557C351}" type="parTrans" cxnId="{F28641B8-0B9E-420D-A22D-DAE5A86A39BA}">
      <dgm:prSet/>
      <dgm:spPr/>
      <dgm:t>
        <a:bodyPr/>
        <a:lstStyle/>
        <a:p>
          <a:endParaRPr lang="es-ES"/>
        </a:p>
      </dgm:t>
    </dgm:pt>
    <dgm:pt modelId="{E1EC3BE3-1431-4807-8806-C3B94CC11248}" type="sibTrans" cxnId="{F28641B8-0B9E-420D-A22D-DAE5A86A39BA}">
      <dgm:prSet/>
      <dgm:spPr/>
      <dgm:t>
        <a:bodyPr/>
        <a:lstStyle/>
        <a:p>
          <a:endParaRPr lang="es-ES"/>
        </a:p>
      </dgm:t>
    </dgm:pt>
    <dgm:pt modelId="{EA54FEA1-BA0B-41F7-A16E-151D060C114F}">
      <dgm:prSet phldrT="[Texto]" custT="1"/>
      <dgm:spPr/>
      <dgm:t>
        <a:bodyPr/>
        <a:lstStyle/>
        <a:p>
          <a:r>
            <a:rPr lang="es-ES" sz="1800" dirty="0" smtClean="0"/>
            <a:t>Por programa integral</a:t>
          </a:r>
          <a:endParaRPr lang="es-ES" sz="1800" dirty="0"/>
        </a:p>
      </dgm:t>
    </dgm:pt>
    <dgm:pt modelId="{1D01234F-33ED-4B1C-BE47-79123386E9C6}" type="parTrans" cxnId="{6C47533C-5A1E-4AF3-B5CD-126E00BE7656}">
      <dgm:prSet/>
      <dgm:spPr/>
      <dgm:t>
        <a:bodyPr/>
        <a:lstStyle/>
        <a:p>
          <a:endParaRPr lang="es-ES"/>
        </a:p>
      </dgm:t>
    </dgm:pt>
    <dgm:pt modelId="{4235DC9D-EC10-42FC-85E7-A93E67D9103C}" type="sibTrans" cxnId="{6C47533C-5A1E-4AF3-B5CD-126E00BE7656}">
      <dgm:prSet/>
      <dgm:spPr/>
      <dgm:t>
        <a:bodyPr/>
        <a:lstStyle/>
        <a:p>
          <a:endParaRPr lang="es-ES"/>
        </a:p>
      </dgm:t>
    </dgm:pt>
    <dgm:pt modelId="{7FEAAFF5-14C3-480B-9B57-3C21057C43D9}">
      <dgm:prSet phldrT="[Texto]" custT="1"/>
      <dgm:spPr/>
      <dgm:t>
        <a:bodyPr/>
        <a:lstStyle/>
        <a:p>
          <a:r>
            <a:rPr lang="es-ES" sz="1800" dirty="0" smtClean="0"/>
            <a:t>Actos administrativos</a:t>
          </a:r>
          <a:endParaRPr lang="es-ES" sz="1800" dirty="0"/>
        </a:p>
      </dgm:t>
    </dgm:pt>
    <dgm:pt modelId="{E85C6507-00BE-4740-950D-7BFE89E19339}" type="parTrans" cxnId="{C1B3170E-0B3C-4FD0-9147-BDC4B9B1EB41}">
      <dgm:prSet/>
      <dgm:spPr/>
      <dgm:t>
        <a:bodyPr/>
        <a:lstStyle/>
        <a:p>
          <a:endParaRPr lang="es-ES"/>
        </a:p>
      </dgm:t>
    </dgm:pt>
    <dgm:pt modelId="{47BEAA76-D085-4004-9215-75113FF87082}" type="sibTrans" cxnId="{C1B3170E-0B3C-4FD0-9147-BDC4B9B1EB41}">
      <dgm:prSet/>
      <dgm:spPr/>
      <dgm:t>
        <a:bodyPr/>
        <a:lstStyle/>
        <a:p>
          <a:endParaRPr lang="es-ES"/>
        </a:p>
      </dgm:t>
    </dgm:pt>
    <dgm:pt modelId="{C0389C13-6ABC-4173-85CD-63C7615E97B2}" type="pres">
      <dgm:prSet presAssocID="{BFAA5CEE-553D-4C20-9C90-DF76A81D6B24}" presName="Name0" presStyleCnt="0">
        <dgm:presLayoutVars>
          <dgm:chMax val="7"/>
          <dgm:dir/>
          <dgm:animLvl val="lvl"/>
          <dgm:resizeHandles val="exact"/>
        </dgm:presLayoutVars>
      </dgm:prSet>
      <dgm:spPr/>
      <dgm:t>
        <a:bodyPr/>
        <a:lstStyle/>
        <a:p>
          <a:endParaRPr lang="es-ES"/>
        </a:p>
      </dgm:t>
    </dgm:pt>
    <dgm:pt modelId="{6D3C2187-B95A-472D-8E3B-B47E62FC99DD}" type="pres">
      <dgm:prSet presAssocID="{B35DA769-BD67-425E-801E-C3E0A692F15E}" presName="circle1" presStyleLbl="node1" presStyleIdx="0" presStyleCnt="3"/>
      <dgm:spPr/>
      <dgm:t>
        <a:bodyPr/>
        <a:lstStyle/>
        <a:p>
          <a:endParaRPr lang="es-ES_tradnl"/>
        </a:p>
      </dgm:t>
    </dgm:pt>
    <dgm:pt modelId="{3689402B-D9F9-42E0-8686-20DD3BFF3DD2}" type="pres">
      <dgm:prSet presAssocID="{B35DA769-BD67-425E-801E-C3E0A692F15E}" presName="space" presStyleCnt="0"/>
      <dgm:spPr/>
      <dgm:t>
        <a:bodyPr/>
        <a:lstStyle/>
        <a:p>
          <a:endParaRPr lang="es-ES_tradnl"/>
        </a:p>
      </dgm:t>
    </dgm:pt>
    <dgm:pt modelId="{B2F4F897-0355-4923-BCFB-C71CEDCDA32A}" type="pres">
      <dgm:prSet presAssocID="{B35DA769-BD67-425E-801E-C3E0A692F15E}" presName="rect1" presStyleLbl="alignAcc1" presStyleIdx="0" presStyleCnt="3"/>
      <dgm:spPr/>
      <dgm:t>
        <a:bodyPr/>
        <a:lstStyle/>
        <a:p>
          <a:endParaRPr lang="es-ES"/>
        </a:p>
      </dgm:t>
    </dgm:pt>
    <dgm:pt modelId="{1AB68B50-EABF-4F10-A523-FBB85CF20AA4}" type="pres">
      <dgm:prSet presAssocID="{1958D85D-071C-45A1-99A3-9F5B3625B34E}" presName="vertSpace2" presStyleLbl="node1" presStyleIdx="0" presStyleCnt="3"/>
      <dgm:spPr/>
      <dgm:t>
        <a:bodyPr/>
        <a:lstStyle/>
        <a:p>
          <a:endParaRPr lang="es-ES_tradnl"/>
        </a:p>
      </dgm:t>
    </dgm:pt>
    <dgm:pt modelId="{501B7D61-32E5-4E66-B59F-8C2F32CC9E10}" type="pres">
      <dgm:prSet presAssocID="{1958D85D-071C-45A1-99A3-9F5B3625B34E}" presName="circle2" presStyleLbl="node1" presStyleIdx="1" presStyleCnt="3"/>
      <dgm:spPr/>
      <dgm:t>
        <a:bodyPr/>
        <a:lstStyle/>
        <a:p>
          <a:endParaRPr lang="es-ES_tradnl"/>
        </a:p>
      </dgm:t>
    </dgm:pt>
    <dgm:pt modelId="{3FA9CE28-AE98-404C-A865-D28FC8BEE6C9}" type="pres">
      <dgm:prSet presAssocID="{1958D85D-071C-45A1-99A3-9F5B3625B34E}" presName="rect2" presStyleLbl="alignAcc1" presStyleIdx="1" presStyleCnt="3"/>
      <dgm:spPr/>
      <dgm:t>
        <a:bodyPr/>
        <a:lstStyle/>
        <a:p>
          <a:endParaRPr lang="es-ES"/>
        </a:p>
      </dgm:t>
    </dgm:pt>
    <dgm:pt modelId="{54B127B8-950B-4AAD-B236-3E1A0768DB96}" type="pres">
      <dgm:prSet presAssocID="{4FF6DDC1-E724-4950-938E-EBA42BE90FE2}" presName="vertSpace3" presStyleLbl="node1" presStyleIdx="1" presStyleCnt="3"/>
      <dgm:spPr/>
      <dgm:t>
        <a:bodyPr/>
        <a:lstStyle/>
        <a:p>
          <a:endParaRPr lang="es-ES_tradnl"/>
        </a:p>
      </dgm:t>
    </dgm:pt>
    <dgm:pt modelId="{9327B254-454B-4FBA-B052-E00339DF2F4A}" type="pres">
      <dgm:prSet presAssocID="{4FF6DDC1-E724-4950-938E-EBA42BE90FE2}" presName="circle3" presStyleLbl="node1" presStyleIdx="2" presStyleCnt="3"/>
      <dgm:spPr/>
      <dgm:t>
        <a:bodyPr/>
        <a:lstStyle/>
        <a:p>
          <a:endParaRPr lang="es-ES_tradnl"/>
        </a:p>
      </dgm:t>
    </dgm:pt>
    <dgm:pt modelId="{95BC3C9E-5390-498F-871C-40E4E3570FFE}" type="pres">
      <dgm:prSet presAssocID="{4FF6DDC1-E724-4950-938E-EBA42BE90FE2}" presName="rect3" presStyleLbl="alignAcc1" presStyleIdx="2" presStyleCnt="3"/>
      <dgm:spPr/>
      <dgm:t>
        <a:bodyPr/>
        <a:lstStyle/>
        <a:p>
          <a:endParaRPr lang="es-ES"/>
        </a:p>
      </dgm:t>
    </dgm:pt>
    <dgm:pt modelId="{7189E4AC-53C5-46AB-9B6C-6EDE42A85E59}" type="pres">
      <dgm:prSet presAssocID="{B35DA769-BD67-425E-801E-C3E0A692F15E}" presName="rect1ParTx" presStyleLbl="alignAcc1" presStyleIdx="2" presStyleCnt="3">
        <dgm:presLayoutVars>
          <dgm:chMax val="1"/>
          <dgm:bulletEnabled val="1"/>
        </dgm:presLayoutVars>
      </dgm:prSet>
      <dgm:spPr/>
      <dgm:t>
        <a:bodyPr/>
        <a:lstStyle/>
        <a:p>
          <a:endParaRPr lang="es-ES"/>
        </a:p>
      </dgm:t>
    </dgm:pt>
    <dgm:pt modelId="{1D7C47A8-3D37-453B-B29E-FF3CBE0DED16}" type="pres">
      <dgm:prSet presAssocID="{B35DA769-BD67-425E-801E-C3E0A692F15E}" presName="rect1ChTx" presStyleLbl="alignAcc1" presStyleIdx="2" presStyleCnt="3">
        <dgm:presLayoutVars>
          <dgm:bulletEnabled val="1"/>
        </dgm:presLayoutVars>
      </dgm:prSet>
      <dgm:spPr/>
      <dgm:t>
        <a:bodyPr/>
        <a:lstStyle/>
        <a:p>
          <a:endParaRPr lang="es-ES"/>
        </a:p>
      </dgm:t>
    </dgm:pt>
    <dgm:pt modelId="{31FBC790-6F71-4F26-A9F4-8036757630A0}" type="pres">
      <dgm:prSet presAssocID="{1958D85D-071C-45A1-99A3-9F5B3625B34E}" presName="rect2ParTx" presStyleLbl="alignAcc1" presStyleIdx="2" presStyleCnt="3">
        <dgm:presLayoutVars>
          <dgm:chMax val="1"/>
          <dgm:bulletEnabled val="1"/>
        </dgm:presLayoutVars>
      </dgm:prSet>
      <dgm:spPr/>
      <dgm:t>
        <a:bodyPr/>
        <a:lstStyle/>
        <a:p>
          <a:endParaRPr lang="es-ES"/>
        </a:p>
      </dgm:t>
    </dgm:pt>
    <dgm:pt modelId="{729AB9BE-E092-48D4-84C8-12692DBB22D0}" type="pres">
      <dgm:prSet presAssocID="{1958D85D-071C-45A1-99A3-9F5B3625B34E}" presName="rect2ChTx" presStyleLbl="alignAcc1" presStyleIdx="2" presStyleCnt="3">
        <dgm:presLayoutVars>
          <dgm:bulletEnabled val="1"/>
        </dgm:presLayoutVars>
      </dgm:prSet>
      <dgm:spPr/>
      <dgm:t>
        <a:bodyPr/>
        <a:lstStyle/>
        <a:p>
          <a:endParaRPr lang="es-ES"/>
        </a:p>
      </dgm:t>
    </dgm:pt>
    <dgm:pt modelId="{4904D406-758C-4A7D-A547-788E67EE5F35}" type="pres">
      <dgm:prSet presAssocID="{4FF6DDC1-E724-4950-938E-EBA42BE90FE2}" presName="rect3ParTx" presStyleLbl="alignAcc1" presStyleIdx="2" presStyleCnt="3">
        <dgm:presLayoutVars>
          <dgm:chMax val="1"/>
          <dgm:bulletEnabled val="1"/>
        </dgm:presLayoutVars>
      </dgm:prSet>
      <dgm:spPr/>
      <dgm:t>
        <a:bodyPr/>
        <a:lstStyle/>
        <a:p>
          <a:endParaRPr lang="es-ES"/>
        </a:p>
      </dgm:t>
    </dgm:pt>
    <dgm:pt modelId="{1244D0CB-294C-4400-99D6-21A9047B75DB}" type="pres">
      <dgm:prSet presAssocID="{4FF6DDC1-E724-4950-938E-EBA42BE90FE2}" presName="rect3ChTx" presStyleLbl="alignAcc1" presStyleIdx="2" presStyleCnt="3">
        <dgm:presLayoutVars>
          <dgm:bulletEnabled val="1"/>
        </dgm:presLayoutVars>
      </dgm:prSet>
      <dgm:spPr/>
      <dgm:t>
        <a:bodyPr/>
        <a:lstStyle/>
        <a:p>
          <a:endParaRPr lang="es-ES"/>
        </a:p>
      </dgm:t>
    </dgm:pt>
  </dgm:ptLst>
  <dgm:cxnLst>
    <dgm:cxn modelId="{6C47533C-5A1E-4AF3-B5CD-126E00BE7656}" srcId="{1958D85D-071C-45A1-99A3-9F5B3625B34E}" destId="{EA54FEA1-BA0B-41F7-A16E-151D060C114F}" srcOrd="2" destOrd="0" parTransId="{1D01234F-33ED-4B1C-BE47-79123386E9C6}" sibTransId="{4235DC9D-EC10-42FC-85E7-A93E67D9103C}"/>
    <dgm:cxn modelId="{6E528F5E-C66D-1841-83E5-A3BE78BD8E09}" type="presOf" srcId="{B35DA769-BD67-425E-801E-C3E0A692F15E}" destId="{B2F4F897-0355-4923-BCFB-C71CEDCDA32A}" srcOrd="0" destOrd="0" presId="urn:microsoft.com/office/officeart/2005/8/layout/target3"/>
    <dgm:cxn modelId="{63BD2A89-6906-4637-8141-86DEEEFF495D}" srcId="{1958D85D-071C-45A1-99A3-9F5B3625B34E}" destId="{52B71C7C-A4C1-4E9B-B2C1-09D1DA4F191B}" srcOrd="0" destOrd="0" parTransId="{574E9E3B-4175-4B01-AF3B-1D07A8337507}" sibTransId="{95FE7B1F-17BA-4FB1-983B-DE1DF73AEE12}"/>
    <dgm:cxn modelId="{4D50923B-4204-FB45-A9C6-01567EF0C1CB}" type="presOf" srcId="{52B71C7C-A4C1-4E9B-B2C1-09D1DA4F191B}" destId="{729AB9BE-E092-48D4-84C8-12692DBB22D0}" srcOrd="0" destOrd="0" presId="urn:microsoft.com/office/officeart/2005/8/layout/target3"/>
    <dgm:cxn modelId="{246578BC-23BE-4C44-AB87-8F2D036971B2}" srcId="{BFAA5CEE-553D-4C20-9C90-DF76A81D6B24}" destId="{B35DA769-BD67-425E-801E-C3E0A692F15E}" srcOrd="0" destOrd="0" parTransId="{700721AD-BB74-41FE-8D0A-E2050E1AAD2D}" sibTransId="{30DAE1FE-D9C6-47E1-B1CA-34672940C49D}"/>
    <dgm:cxn modelId="{3C4DD460-D470-E84E-9B78-F25D9D32A8E0}" type="presOf" srcId="{23FACE29-0E27-4E58-A19E-565E3C925B41}" destId="{1D7C47A8-3D37-453B-B29E-FF3CBE0DED16}" srcOrd="0" destOrd="1" presId="urn:microsoft.com/office/officeart/2005/8/layout/target3"/>
    <dgm:cxn modelId="{DA558822-4D24-C14E-AC00-A770C883B4D3}" type="presOf" srcId="{1E04CA41-1956-4ACC-A1E1-250EDDF0B75B}" destId="{729AB9BE-E092-48D4-84C8-12692DBB22D0}" srcOrd="0" destOrd="1" presId="urn:microsoft.com/office/officeart/2005/8/layout/target3"/>
    <dgm:cxn modelId="{E4DA9ED5-4DB6-874B-86BB-9A97A71F4786}" type="presOf" srcId="{16FEB959-E2CC-43C3-BE32-ABE19801A34F}" destId="{1244D0CB-294C-4400-99D6-21A9047B75DB}" srcOrd="0" destOrd="0" presId="urn:microsoft.com/office/officeart/2005/8/layout/target3"/>
    <dgm:cxn modelId="{6A858183-9184-E04E-B365-2E1E4AC552EE}" type="presOf" srcId="{B35DA769-BD67-425E-801E-C3E0A692F15E}" destId="{7189E4AC-53C5-46AB-9B6C-6EDE42A85E59}" srcOrd="1" destOrd="0" presId="urn:microsoft.com/office/officeart/2005/8/layout/target3"/>
    <dgm:cxn modelId="{15383920-56F7-9B47-9DE9-B43EBA22C944}" type="presOf" srcId="{4FF6DDC1-E724-4950-938E-EBA42BE90FE2}" destId="{4904D406-758C-4A7D-A547-788E67EE5F35}" srcOrd="1" destOrd="0" presId="urn:microsoft.com/office/officeart/2005/8/layout/target3"/>
    <dgm:cxn modelId="{4B74434F-0019-9E4C-B8E6-8C0C3FF9D658}" type="presOf" srcId="{92ADDD55-A602-4BD4-AFB0-7FD92331B51A}" destId="{1D7C47A8-3D37-453B-B29E-FF3CBE0DED16}" srcOrd="0" destOrd="0" presId="urn:microsoft.com/office/officeart/2005/8/layout/target3"/>
    <dgm:cxn modelId="{F28641B8-0B9E-420D-A22D-DAE5A86A39BA}" srcId="{1958D85D-071C-45A1-99A3-9F5B3625B34E}" destId="{1E04CA41-1956-4ACC-A1E1-250EDDF0B75B}" srcOrd="1" destOrd="0" parTransId="{9AF4FAE0-7A29-4805-B12F-C40DA557C351}" sibTransId="{E1EC3BE3-1431-4807-8806-C3B94CC11248}"/>
    <dgm:cxn modelId="{54AD27B4-F331-6B4D-8201-A9F5717003EA}" type="presOf" srcId="{EA54FEA1-BA0B-41F7-A16E-151D060C114F}" destId="{729AB9BE-E092-48D4-84C8-12692DBB22D0}" srcOrd="0" destOrd="2" presId="urn:microsoft.com/office/officeart/2005/8/layout/target3"/>
    <dgm:cxn modelId="{FB1F77FA-6229-4893-BCD0-DA0C8AC5BDF7}" srcId="{4FF6DDC1-E724-4950-938E-EBA42BE90FE2}" destId="{16FEB959-E2CC-43C3-BE32-ABE19801A34F}" srcOrd="0" destOrd="0" parTransId="{4616CBFB-AA25-4CB3-B95E-4F44DFA081AB}" sibTransId="{E48481A8-BC5E-4BC2-923C-57C707FFC949}"/>
    <dgm:cxn modelId="{2A655D87-9D24-427E-8A3F-FCA84D7F8CEF}" srcId="{BFAA5CEE-553D-4C20-9C90-DF76A81D6B24}" destId="{1958D85D-071C-45A1-99A3-9F5B3625B34E}" srcOrd="1" destOrd="0" parTransId="{FC0F324A-698B-45D8-9B7B-45C4884D0C33}" sibTransId="{FC47BBD7-DAC9-4AFF-9520-BE05D49221A8}"/>
    <dgm:cxn modelId="{C1D4FDBD-94EE-2743-8F60-38CCDAD3BB1A}" type="presOf" srcId="{BFAA5CEE-553D-4C20-9C90-DF76A81D6B24}" destId="{C0389C13-6ABC-4173-85CD-63C7615E97B2}" srcOrd="0" destOrd="0" presId="urn:microsoft.com/office/officeart/2005/8/layout/target3"/>
    <dgm:cxn modelId="{75AD11CC-E20A-B24D-AD2F-78C2BDF446B3}" type="presOf" srcId="{1958D85D-071C-45A1-99A3-9F5B3625B34E}" destId="{3FA9CE28-AE98-404C-A865-D28FC8BEE6C9}" srcOrd="0" destOrd="0" presId="urn:microsoft.com/office/officeart/2005/8/layout/target3"/>
    <dgm:cxn modelId="{67D46296-8B2C-8942-B21F-AFD9BBA9F3EF}" type="presOf" srcId="{7FEAAFF5-14C3-480B-9B57-3C21057C43D9}" destId="{1244D0CB-294C-4400-99D6-21A9047B75DB}" srcOrd="0" destOrd="1" presId="urn:microsoft.com/office/officeart/2005/8/layout/target3"/>
    <dgm:cxn modelId="{A823B452-DC25-4AF0-A5EE-7ED6563917A8}" srcId="{B35DA769-BD67-425E-801E-C3E0A692F15E}" destId="{23FACE29-0E27-4E58-A19E-565E3C925B41}" srcOrd="1" destOrd="0" parTransId="{FC3D27FC-BEC8-4A8C-8B3A-8AF784328802}" sibTransId="{EA826BFA-E4A4-48DF-8044-442BBB9F7DA7}"/>
    <dgm:cxn modelId="{AD4803A3-A6DA-44FB-A119-967D7BB7EEA3}" srcId="{BFAA5CEE-553D-4C20-9C90-DF76A81D6B24}" destId="{4FF6DDC1-E724-4950-938E-EBA42BE90FE2}" srcOrd="2" destOrd="0" parTransId="{1B63A85C-7EAB-4865-98AF-5801B6DA30C5}" sibTransId="{23C9D0FB-28EF-4423-ABA4-0A5A04FABF31}"/>
    <dgm:cxn modelId="{79E8D693-6AC6-AB42-A4DE-8CBBAD347D59}" type="presOf" srcId="{4FF6DDC1-E724-4950-938E-EBA42BE90FE2}" destId="{95BC3C9E-5390-498F-871C-40E4E3570FFE}" srcOrd="0" destOrd="0" presId="urn:microsoft.com/office/officeart/2005/8/layout/target3"/>
    <dgm:cxn modelId="{EB9FB3E9-0806-45AD-8D70-61AD0C317164}" srcId="{B35DA769-BD67-425E-801E-C3E0A692F15E}" destId="{92ADDD55-A602-4BD4-AFB0-7FD92331B51A}" srcOrd="0" destOrd="0" parTransId="{A821E45E-E5A1-4ACE-A591-6F4234E6B638}" sibTransId="{ECB66ABC-AE94-46CE-90DA-BBA5B5C15024}"/>
    <dgm:cxn modelId="{C1B3170E-0B3C-4FD0-9147-BDC4B9B1EB41}" srcId="{4FF6DDC1-E724-4950-938E-EBA42BE90FE2}" destId="{7FEAAFF5-14C3-480B-9B57-3C21057C43D9}" srcOrd="1" destOrd="0" parTransId="{E85C6507-00BE-4740-950D-7BFE89E19339}" sibTransId="{47BEAA76-D085-4004-9215-75113FF87082}"/>
    <dgm:cxn modelId="{7769DDDF-3CFB-0245-A409-87500B560FD9}" type="presOf" srcId="{4E61DC10-8778-47BC-81C0-D1BAAD1AC9A8}" destId="{1D7C47A8-3D37-453B-B29E-FF3CBE0DED16}" srcOrd="0" destOrd="2" presId="urn:microsoft.com/office/officeart/2005/8/layout/target3"/>
    <dgm:cxn modelId="{5C9A1A7D-278D-B342-8650-84C6BBEB1A67}" type="presOf" srcId="{1958D85D-071C-45A1-99A3-9F5B3625B34E}" destId="{31FBC790-6F71-4F26-A9F4-8036757630A0}" srcOrd="1" destOrd="0" presId="urn:microsoft.com/office/officeart/2005/8/layout/target3"/>
    <dgm:cxn modelId="{4D0C55A1-7705-4ACA-8542-BEDA91A075B3}" srcId="{B35DA769-BD67-425E-801E-C3E0A692F15E}" destId="{4E61DC10-8778-47BC-81C0-D1BAAD1AC9A8}" srcOrd="2" destOrd="0" parTransId="{8DDE4209-DEF3-4906-AD5D-14816BFDA36D}" sibTransId="{A2D51E3A-213E-4CE1-885A-4F95CFE52393}"/>
    <dgm:cxn modelId="{66686C6E-4DCA-1E47-B813-86462B570164}" type="presParOf" srcId="{C0389C13-6ABC-4173-85CD-63C7615E97B2}" destId="{6D3C2187-B95A-472D-8E3B-B47E62FC99DD}" srcOrd="0" destOrd="0" presId="urn:microsoft.com/office/officeart/2005/8/layout/target3"/>
    <dgm:cxn modelId="{4ACA6F86-6620-144B-A2FA-759E8F23718E}" type="presParOf" srcId="{C0389C13-6ABC-4173-85CD-63C7615E97B2}" destId="{3689402B-D9F9-42E0-8686-20DD3BFF3DD2}" srcOrd="1" destOrd="0" presId="urn:microsoft.com/office/officeart/2005/8/layout/target3"/>
    <dgm:cxn modelId="{27296088-849E-8049-97E6-6004610282F0}" type="presParOf" srcId="{C0389C13-6ABC-4173-85CD-63C7615E97B2}" destId="{B2F4F897-0355-4923-BCFB-C71CEDCDA32A}" srcOrd="2" destOrd="0" presId="urn:microsoft.com/office/officeart/2005/8/layout/target3"/>
    <dgm:cxn modelId="{ABF475A5-9A72-6D46-9F64-8748F47F27BC}" type="presParOf" srcId="{C0389C13-6ABC-4173-85CD-63C7615E97B2}" destId="{1AB68B50-EABF-4F10-A523-FBB85CF20AA4}" srcOrd="3" destOrd="0" presId="urn:microsoft.com/office/officeart/2005/8/layout/target3"/>
    <dgm:cxn modelId="{157F2BAB-BDB6-2B44-8E31-36C0B4BD8AD5}" type="presParOf" srcId="{C0389C13-6ABC-4173-85CD-63C7615E97B2}" destId="{501B7D61-32E5-4E66-B59F-8C2F32CC9E10}" srcOrd="4" destOrd="0" presId="urn:microsoft.com/office/officeart/2005/8/layout/target3"/>
    <dgm:cxn modelId="{4908F1B2-DF99-F04D-857D-E88B2C7DBEB2}" type="presParOf" srcId="{C0389C13-6ABC-4173-85CD-63C7615E97B2}" destId="{3FA9CE28-AE98-404C-A865-D28FC8BEE6C9}" srcOrd="5" destOrd="0" presId="urn:microsoft.com/office/officeart/2005/8/layout/target3"/>
    <dgm:cxn modelId="{4A558BD3-37D5-9C48-98DC-43A05E6F11FF}" type="presParOf" srcId="{C0389C13-6ABC-4173-85CD-63C7615E97B2}" destId="{54B127B8-950B-4AAD-B236-3E1A0768DB96}" srcOrd="6" destOrd="0" presId="urn:microsoft.com/office/officeart/2005/8/layout/target3"/>
    <dgm:cxn modelId="{BC00DE61-469E-0E4D-AB43-4FC848F48C3F}" type="presParOf" srcId="{C0389C13-6ABC-4173-85CD-63C7615E97B2}" destId="{9327B254-454B-4FBA-B052-E00339DF2F4A}" srcOrd="7" destOrd="0" presId="urn:microsoft.com/office/officeart/2005/8/layout/target3"/>
    <dgm:cxn modelId="{AC46E907-B6D8-8447-AFC4-B07CC5430BFD}" type="presParOf" srcId="{C0389C13-6ABC-4173-85CD-63C7615E97B2}" destId="{95BC3C9E-5390-498F-871C-40E4E3570FFE}" srcOrd="8" destOrd="0" presId="urn:microsoft.com/office/officeart/2005/8/layout/target3"/>
    <dgm:cxn modelId="{C58D43E8-037F-D14F-B2AD-1AD5D87DC99F}" type="presParOf" srcId="{C0389C13-6ABC-4173-85CD-63C7615E97B2}" destId="{7189E4AC-53C5-46AB-9B6C-6EDE42A85E59}" srcOrd="9" destOrd="0" presId="urn:microsoft.com/office/officeart/2005/8/layout/target3"/>
    <dgm:cxn modelId="{7FBCDFD7-28CB-CC44-9621-E35B9BF30664}" type="presParOf" srcId="{C0389C13-6ABC-4173-85CD-63C7615E97B2}" destId="{1D7C47A8-3D37-453B-B29E-FF3CBE0DED16}" srcOrd="10" destOrd="0" presId="urn:microsoft.com/office/officeart/2005/8/layout/target3"/>
    <dgm:cxn modelId="{EE66AB84-5381-4444-9743-75C57EC2C79C}" type="presParOf" srcId="{C0389C13-6ABC-4173-85CD-63C7615E97B2}" destId="{31FBC790-6F71-4F26-A9F4-8036757630A0}" srcOrd="11" destOrd="0" presId="urn:microsoft.com/office/officeart/2005/8/layout/target3"/>
    <dgm:cxn modelId="{1173284E-FD71-404B-B50D-B361BB047F93}" type="presParOf" srcId="{C0389C13-6ABC-4173-85CD-63C7615E97B2}" destId="{729AB9BE-E092-48D4-84C8-12692DBB22D0}" srcOrd="12" destOrd="0" presId="urn:microsoft.com/office/officeart/2005/8/layout/target3"/>
    <dgm:cxn modelId="{66D94857-9791-904B-8A01-43E014B1162E}" type="presParOf" srcId="{C0389C13-6ABC-4173-85CD-63C7615E97B2}" destId="{4904D406-758C-4A7D-A547-788E67EE5F35}" srcOrd="13" destOrd="0" presId="urn:microsoft.com/office/officeart/2005/8/layout/target3"/>
    <dgm:cxn modelId="{57C6C92F-9C22-4048-9DAD-5836EE4472B2}" type="presParOf" srcId="{C0389C13-6ABC-4173-85CD-63C7615E97B2}" destId="{1244D0CB-294C-4400-99D6-21A9047B75DB}" srcOrd="14"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FE6467-7137-49BD-84D0-3E24FA3558C8}" type="doc">
      <dgm:prSet loTypeId="urn:microsoft.com/office/officeart/2005/8/layout/hProcess7#2" loCatId="list" qsTypeId="urn:microsoft.com/office/officeart/2005/8/quickstyle/simple1" qsCatId="simple" csTypeId="urn:microsoft.com/office/officeart/2005/8/colors/accent1_1" csCatId="accent1" phldr="1"/>
      <dgm:spPr/>
      <dgm:t>
        <a:bodyPr/>
        <a:lstStyle/>
        <a:p>
          <a:endParaRPr lang="es-ES"/>
        </a:p>
      </dgm:t>
    </dgm:pt>
    <dgm:pt modelId="{C4112569-9210-4F18-93D5-7A738DAD8B68}">
      <dgm:prSet phldrT="[Texto]" custT="1"/>
      <dgm:spPr/>
      <dgm:t>
        <a:bodyPr/>
        <a:lstStyle/>
        <a:p>
          <a:r>
            <a:rPr lang="es-ES" sz="3200" b="1" dirty="0" smtClean="0">
              <a:solidFill>
                <a:schemeClr val="accent5">
                  <a:lumMod val="75000"/>
                </a:schemeClr>
              </a:solidFill>
            </a:rPr>
            <a:t>Misión</a:t>
          </a:r>
          <a:endParaRPr lang="es-ES" sz="3200" b="1" dirty="0">
            <a:solidFill>
              <a:schemeClr val="accent5">
                <a:lumMod val="75000"/>
              </a:schemeClr>
            </a:solidFill>
          </a:endParaRPr>
        </a:p>
      </dgm:t>
    </dgm:pt>
    <dgm:pt modelId="{58C5A895-B923-401C-AB95-5C6454B468CA}" type="parTrans" cxnId="{78CA4219-50AA-4796-96D5-7F3154999208}">
      <dgm:prSet/>
      <dgm:spPr/>
      <dgm:t>
        <a:bodyPr/>
        <a:lstStyle/>
        <a:p>
          <a:endParaRPr lang="es-ES"/>
        </a:p>
      </dgm:t>
    </dgm:pt>
    <dgm:pt modelId="{9C98FFB3-AF14-4B22-BC18-87DC06A27B79}" type="sibTrans" cxnId="{78CA4219-50AA-4796-96D5-7F3154999208}">
      <dgm:prSet/>
      <dgm:spPr/>
      <dgm:t>
        <a:bodyPr/>
        <a:lstStyle/>
        <a:p>
          <a:endParaRPr lang="es-ES"/>
        </a:p>
      </dgm:t>
    </dgm:pt>
    <dgm:pt modelId="{151396C9-493C-44A1-AE35-0B5742FFF7C6}">
      <dgm:prSet phldrT="[Texto]" custT="1"/>
      <dgm:spPr/>
      <dgm:t>
        <a:bodyPr/>
        <a:lstStyle/>
        <a:p>
          <a:pPr algn="just"/>
          <a:r>
            <a:rPr lang="es-CL" sz="2000" b="0" dirty="0" smtClean="0"/>
            <a:t>Contribuir al aseguramiento de la calidad y al ejercicio del derecho a la Educación Parvularia, a través de la elaboración de los criterios técnicos que permiten orientar el ejercicio de las atribuciones de fiscalización sobre el cumplimiento de la normativa, rendición de cuentas, gestión de atención ciudadana y provisión de información - con un sentido de eficiencia, eficacia, transparencia y participación - propios de la Superintendencia de Educación, sobre los establecimientos de Educación Parvularia del país. </a:t>
          </a:r>
          <a:endParaRPr lang="es-ES" sz="2000" b="0" dirty="0"/>
        </a:p>
      </dgm:t>
    </dgm:pt>
    <dgm:pt modelId="{B134D41E-B8FB-4BA1-8946-62C025B88376}" type="parTrans" cxnId="{AFAAB80F-45C1-4DF9-A43F-ADCCA1EE43C5}">
      <dgm:prSet/>
      <dgm:spPr/>
      <dgm:t>
        <a:bodyPr/>
        <a:lstStyle/>
        <a:p>
          <a:endParaRPr lang="es-ES"/>
        </a:p>
      </dgm:t>
    </dgm:pt>
    <dgm:pt modelId="{C65CDF84-E33A-430B-96E3-22F565054CF1}" type="sibTrans" cxnId="{AFAAB80F-45C1-4DF9-A43F-ADCCA1EE43C5}">
      <dgm:prSet/>
      <dgm:spPr/>
      <dgm:t>
        <a:bodyPr/>
        <a:lstStyle/>
        <a:p>
          <a:endParaRPr lang="es-ES"/>
        </a:p>
      </dgm:t>
    </dgm:pt>
    <dgm:pt modelId="{93EF137D-EA9A-47C8-82D9-8D8A02843200}">
      <dgm:prSet phldrT="[Texto]" custT="1"/>
      <dgm:spPr/>
      <dgm:t>
        <a:bodyPr/>
        <a:lstStyle/>
        <a:p>
          <a:r>
            <a:rPr lang="es-ES" sz="3200" b="1" dirty="0" smtClean="0">
              <a:solidFill>
                <a:schemeClr val="accent5">
                  <a:lumMod val="75000"/>
                </a:schemeClr>
              </a:solidFill>
            </a:rPr>
            <a:t>Foco</a:t>
          </a:r>
          <a:endParaRPr lang="es-ES" sz="3200" b="1" dirty="0">
            <a:solidFill>
              <a:schemeClr val="accent5">
                <a:lumMod val="75000"/>
              </a:schemeClr>
            </a:solidFill>
          </a:endParaRPr>
        </a:p>
      </dgm:t>
    </dgm:pt>
    <dgm:pt modelId="{6D3CEFF3-85F8-41CA-8E83-A1688FE88BB2}" type="parTrans" cxnId="{13B74A48-E015-45F5-9D39-D5006F95EC85}">
      <dgm:prSet/>
      <dgm:spPr/>
      <dgm:t>
        <a:bodyPr/>
        <a:lstStyle/>
        <a:p>
          <a:endParaRPr lang="es-ES"/>
        </a:p>
      </dgm:t>
    </dgm:pt>
    <dgm:pt modelId="{F24992FF-3161-4347-9CB5-E5DAA1F05DF8}" type="sibTrans" cxnId="{13B74A48-E015-45F5-9D39-D5006F95EC85}">
      <dgm:prSet/>
      <dgm:spPr/>
      <dgm:t>
        <a:bodyPr/>
        <a:lstStyle/>
        <a:p>
          <a:endParaRPr lang="es-ES"/>
        </a:p>
      </dgm:t>
    </dgm:pt>
    <dgm:pt modelId="{07F54542-E0EC-411D-9BF6-69717BD48E80}">
      <dgm:prSet phldrT="[Texto]" custT="1"/>
      <dgm:spPr/>
      <dgm:t>
        <a:bodyPr/>
        <a:lstStyle/>
        <a:p>
          <a:pPr algn="just"/>
          <a:r>
            <a:rPr lang="es-CL" sz="2000" b="0" dirty="0" smtClean="0"/>
            <a:t>El foco de la Intendencia de Educación Parvularia está puesto en el bienestar integral de niños y niñas - sujetos de derechos - que asisten a establecimientos de Educación Parvularia del país, a través de asegurar el cumplimiento de los elementos normativos esenciales que propenden a la mejora continua de los ambientes de aprendizaje. </a:t>
          </a:r>
          <a:endParaRPr lang="es-ES" sz="2000" b="0" dirty="0"/>
        </a:p>
      </dgm:t>
    </dgm:pt>
    <dgm:pt modelId="{F348B9A4-A76E-450B-B024-EAA83A7B2825}" type="parTrans" cxnId="{18D028A2-2827-47F7-B2BD-393D4D188D65}">
      <dgm:prSet/>
      <dgm:spPr/>
      <dgm:t>
        <a:bodyPr/>
        <a:lstStyle/>
        <a:p>
          <a:endParaRPr lang="es-ES"/>
        </a:p>
      </dgm:t>
    </dgm:pt>
    <dgm:pt modelId="{696DA614-F425-4DC2-8763-E1F72AE72DF9}" type="sibTrans" cxnId="{18D028A2-2827-47F7-B2BD-393D4D188D65}">
      <dgm:prSet/>
      <dgm:spPr/>
      <dgm:t>
        <a:bodyPr/>
        <a:lstStyle/>
        <a:p>
          <a:endParaRPr lang="es-ES"/>
        </a:p>
      </dgm:t>
    </dgm:pt>
    <dgm:pt modelId="{70C87CA8-3C4C-4F7C-AC64-A62F36CB8CC0}" type="pres">
      <dgm:prSet presAssocID="{4DFE6467-7137-49BD-84D0-3E24FA3558C8}" presName="Name0" presStyleCnt="0">
        <dgm:presLayoutVars>
          <dgm:dir/>
          <dgm:animLvl val="lvl"/>
          <dgm:resizeHandles val="exact"/>
        </dgm:presLayoutVars>
      </dgm:prSet>
      <dgm:spPr/>
      <dgm:t>
        <a:bodyPr/>
        <a:lstStyle/>
        <a:p>
          <a:endParaRPr lang="es-ES"/>
        </a:p>
      </dgm:t>
    </dgm:pt>
    <dgm:pt modelId="{D8E464ED-EC47-401F-84F9-784FD94481C2}" type="pres">
      <dgm:prSet presAssocID="{C4112569-9210-4F18-93D5-7A738DAD8B68}" presName="compositeNode" presStyleCnt="0">
        <dgm:presLayoutVars>
          <dgm:bulletEnabled val="1"/>
        </dgm:presLayoutVars>
      </dgm:prSet>
      <dgm:spPr/>
      <dgm:t>
        <a:bodyPr/>
        <a:lstStyle/>
        <a:p>
          <a:endParaRPr lang="es-ES_tradnl"/>
        </a:p>
      </dgm:t>
    </dgm:pt>
    <dgm:pt modelId="{4FDD6A36-5A18-40DA-9CBF-47DF4AF206EB}" type="pres">
      <dgm:prSet presAssocID="{C4112569-9210-4F18-93D5-7A738DAD8B68}" presName="bgRect" presStyleLbl="node1" presStyleIdx="0" presStyleCnt="2" custScaleY="119263"/>
      <dgm:spPr/>
      <dgm:t>
        <a:bodyPr/>
        <a:lstStyle/>
        <a:p>
          <a:endParaRPr lang="es-ES"/>
        </a:p>
      </dgm:t>
    </dgm:pt>
    <dgm:pt modelId="{3EA22AD9-EFBE-4F1A-B010-F1C5DB97FD03}" type="pres">
      <dgm:prSet presAssocID="{C4112569-9210-4F18-93D5-7A738DAD8B68}" presName="parentNode" presStyleLbl="node1" presStyleIdx="0" presStyleCnt="2">
        <dgm:presLayoutVars>
          <dgm:chMax val="0"/>
          <dgm:bulletEnabled val="1"/>
        </dgm:presLayoutVars>
      </dgm:prSet>
      <dgm:spPr/>
      <dgm:t>
        <a:bodyPr/>
        <a:lstStyle/>
        <a:p>
          <a:endParaRPr lang="es-ES"/>
        </a:p>
      </dgm:t>
    </dgm:pt>
    <dgm:pt modelId="{6523A869-8D61-4F6E-8665-672D20EF1B31}" type="pres">
      <dgm:prSet presAssocID="{C4112569-9210-4F18-93D5-7A738DAD8B68}" presName="childNode" presStyleLbl="node1" presStyleIdx="0" presStyleCnt="2">
        <dgm:presLayoutVars>
          <dgm:bulletEnabled val="1"/>
        </dgm:presLayoutVars>
      </dgm:prSet>
      <dgm:spPr/>
      <dgm:t>
        <a:bodyPr/>
        <a:lstStyle/>
        <a:p>
          <a:endParaRPr lang="es-ES"/>
        </a:p>
      </dgm:t>
    </dgm:pt>
    <dgm:pt modelId="{560FF60D-792B-4CA2-9CA1-F1CEC4CCB93A}" type="pres">
      <dgm:prSet presAssocID="{9C98FFB3-AF14-4B22-BC18-87DC06A27B79}" presName="hSp" presStyleCnt="0"/>
      <dgm:spPr/>
      <dgm:t>
        <a:bodyPr/>
        <a:lstStyle/>
        <a:p>
          <a:endParaRPr lang="es-ES_tradnl"/>
        </a:p>
      </dgm:t>
    </dgm:pt>
    <dgm:pt modelId="{93A755DE-5A67-4901-88C0-9E89DDEA0976}" type="pres">
      <dgm:prSet presAssocID="{9C98FFB3-AF14-4B22-BC18-87DC06A27B79}" presName="vProcSp" presStyleCnt="0"/>
      <dgm:spPr/>
      <dgm:t>
        <a:bodyPr/>
        <a:lstStyle/>
        <a:p>
          <a:endParaRPr lang="es-ES_tradnl"/>
        </a:p>
      </dgm:t>
    </dgm:pt>
    <dgm:pt modelId="{051CD590-B94A-4DDD-996D-4A49657C7DCD}" type="pres">
      <dgm:prSet presAssocID="{9C98FFB3-AF14-4B22-BC18-87DC06A27B79}" presName="vSp1" presStyleCnt="0"/>
      <dgm:spPr/>
      <dgm:t>
        <a:bodyPr/>
        <a:lstStyle/>
        <a:p>
          <a:endParaRPr lang="es-ES_tradnl"/>
        </a:p>
      </dgm:t>
    </dgm:pt>
    <dgm:pt modelId="{5657A515-FAC6-4AB2-A502-47362BB75C33}" type="pres">
      <dgm:prSet presAssocID="{9C98FFB3-AF14-4B22-BC18-87DC06A27B79}" presName="simulatedConn" presStyleLbl="solidFgAcc1" presStyleIdx="0" presStyleCnt="1"/>
      <dgm:spPr/>
      <dgm:t>
        <a:bodyPr/>
        <a:lstStyle/>
        <a:p>
          <a:endParaRPr lang="es-ES_tradnl"/>
        </a:p>
      </dgm:t>
    </dgm:pt>
    <dgm:pt modelId="{8A4D4196-4A9F-4218-A005-3D631ACFA503}" type="pres">
      <dgm:prSet presAssocID="{9C98FFB3-AF14-4B22-BC18-87DC06A27B79}" presName="vSp2" presStyleCnt="0"/>
      <dgm:spPr/>
      <dgm:t>
        <a:bodyPr/>
        <a:lstStyle/>
        <a:p>
          <a:endParaRPr lang="es-ES_tradnl"/>
        </a:p>
      </dgm:t>
    </dgm:pt>
    <dgm:pt modelId="{6790B481-5197-4A00-AF34-8A2A62A3DA48}" type="pres">
      <dgm:prSet presAssocID="{9C98FFB3-AF14-4B22-BC18-87DC06A27B79}" presName="sibTrans" presStyleCnt="0"/>
      <dgm:spPr/>
      <dgm:t>
        <a:bodyPr/>
        <a:lstStyle/>
        <a:p>
          <a:endParaRPr lang="es-ES_tradnl"/>
        </a:p>
      </dgm:t>
    </dgm:pt>
    <dgm:pt modelId="{BC2DE78E-0A0B-4095-9BDE-D5AE02658DE3}" type="pres">
      <dgm:prSet presAssocID="{93EF137D-EA9A-47C8-82D9-8D8A02843200}" presName="compositeNode" presStyleCnt="0">
        <dgm:presLayoutVars>
          <dgm:bulletEnabled val="1"/>
        </dgm:presLayoutVars>
      </dgm:prSet>
      <dgm:spPr/>
      <dgm:t>
        <a:bodyPr/>
        <a:lstStyle/>
        <a:p>
          <a:endParaRPr lang="es-ES_tradnl"/>
        </a:p>
      </dgm:t>
    </dgm:pt>
    <dgm:pt modelId="{DFA054CE-1359-412D-90DA-A3D23DD252DE}" type="pres">
      <dgm:prSet presAssocID="{93EF137D-EA9A-47C8-82D9-8D8A02843200}" presName="bgRect" presStyleLbl="node1" presStyleIdx="1" presStyleCnt="2"/>
      <dgm:spPr/>
      <dgm:t>
        <a:bodyPr/>
        <a:lstStyle/>
        <a:p>
          <a:endParaRPr lang="es-ES"/>
        </a:p>
      </dgm:t>
    </dgm:pt>
    <dgm:pt modelId="{4DBB7EF7-6926-42A3-AFB9-48C23DB91B7E}" type="pres">
      <dgm:prSet presAssocID="{93EF137D-EA9A-47C8-82D9-8D8A02843200}" presName="parentNode" presStyleLbl="node1" presStyleIdx="1" presStyleCnt="2">
        <dgm:presLayoutVars>
          <dgm:chMax val="0"/>
          <dgm:bulletEnabled val="1"/>
        </dgm:presLayoutVars>
      </dgm:prSet>
      <dgm:spPr/>
      <dgm:t>
        <a:bodyPr/>
        <a:lstStyle/>
        <a:p>
          <a:endParaRPr lang="es-ES"/>
        </a:p>
      </dgm:t>
    </dgm:pt>
    <dgm:pt modelId="{27116FC7-7846-4480-BF8F-1E3758C1F3DF}" type="pres">
      <dgm:prSet presAssocID="{93EF137D-EA9A-47C8-82D9-8D8A02843200}" presName="childNode" presStyleLbl="node1" presStyleIdx="1" presStyleCnt="2">
        <dgm:presLayoutVars>
          <dgm:bulletEnabled val="1"/>
        </dgm:presLayoutVars>
      </dgm:prSet>
      <dgm:spPr/>
      <dgm:t>
        <a:bodyPr/>
        <a:lstStyle/>
        <a:p>
          <a:endParaRPr lang="es-ES"/>
        </a:p>
      </dgm:t>
    </dgm:pt>
  </dgm:ptLst>
  <dgm:cxnLst>
    <dgm:cxn modelId="{AFAAB80F-45C1-4DF9-A43F-ADCCA1EE43C5}" srcId="{C4112569-9210-4F18-93D5-7A738DAD8B68}" destId="{151396C9-493C-44A1-AE35-0B5742FFF7C6}" srcOrd="0" destOrd="0" parTransId="{B134D41E-B8FB-4BA1-8946-62C025B88376}" sibTransId="{C65CDF84-E33A-430B-96E3-22F565054CF1}"/>
    <dgm:cxn modelId="{78CA4219-50AA-4796-96D5-7F3154999208}" srcId="{4DFE6467-7137-49BD-84D0-3E24FA3558C8}" destId="{C4112569-9210-4F18-93D5-7A738DAD8B68}" srcOrd="0" destOrd="0" parTransId="{58C5A895-B923-401C-AB95-5C6454B468CA}" sibTransId="{9C98FFB3-AF14-4B22-BC18-87DC06A27B79}"/>
    <dgm:cxn modelId="{3A35A8B2-6D2D-7240-B1C2-B52C650AA285}" type="presOf" srcId="{C4112569-9210-4F18-93D5-7A738DAD8B68}" destId="{4FDD6A36-5A18-40DA-9CBF-47DF4AF206EB}" srcOrd="0" destOrd="0" presId="urn:microsoft.com/office/officeart/2005/8/layout/hProcess7#2"/>
    <dgm:cxn modelId="{848DD694-A700-704E-8DA8-4ACAEFD5D7A5}" type="presOf" srcId="{93EF137D-EA9A-47C8-82D9-8D8A02843200}" destId="{DFA054CE-1359-412D-90DA-A3D23DD252DE}" srcOrd="0" destOrd="0" presId="urn:microsoft.com/office/officeart/2005/8/layout/hProcess7#2"/>
    <dgm:cxn modelId="{89ACDDDD-451F-114D-B668-A03FA1E61B2D}" type="presOf" srcId="{07F54542-E0EC-411D-9BF6-69717BD48E80}" destId="{27116FC7-7846-4480-BF8F-1E3758C1F3DF}" srcOrd="0" destOrd="0" presId="urn:microsoft.com/office/officeart/2005/8/layout/hProcess7#2"/>
    <dgm:cxn modelId="{18D028A2-2827-47F7-B2BD-393D4D188D65}" srcId="{93EF137D-EA9A-47C8-82D9-8D8A02843200}" destId="{07F54542-E0EC-411D-9BF6-69717BD48E80}" srcOrd="0" destOrd="0" parTransId="{F348B9A4-A76E-450B-B024-EAA83A7B2825}" sibTransId="{696DA614-F425-4DC2-8763-E1F72AE72DF9}"/>
    <dgm:cxn modelId="{5F8FDC4F-2EDA-F440-8820-91CE708FEB68}" type="presOf" srcId="{151396C9-493C-44A1-AE35-0B5742FFF7C6}" destId="{6523A869-8D61-4F6E-8665-672D20EF1B31}" srcOrd="0" destOrd="0" presId="urn:microsoft.com/office/officeart/2005/8/layout/hProcess7#2"/>
    <dgm:cxn modelId="{E75BFFD8-A451-904E-84D0-3E49F4E8C480}" type="presOf" srcId="{93EF137D-EA9A-47C8-82D9-8D8A02843200}" destId="{4DBB7EF7-6926-42A3-AFB9-48C23DB91B7E}" srcOrd="1" destOrd="0" presId="urn:microsoft.com/office/officeart/2005/8/layout/hProcess7#2"/>
    <dgm:cxn modelId="{13B74A48-E015-45F5-9D39-D5006F95EC85}" srcId="{4DFE6467-7137-49BD-84D0-3E24FA3558C8}" destId="{93EF137D-EA9A-47C8-82D9-8D8A02843200}" srcOrd="1" destOrd="0" parTransId="{6D3CEFF3-85F8-41CA-8E83-A1688FE88BB2}" sibTransId="{F24992FF-3161-4347-9CB5-E5DAA1F05DF8}"/>
    <dgm:cxn modelId="{F4071A57-EB8A-A841-A2E9-353630B58A99}" type="presOf" srcId="{4DFE6467-7137-49BD-84D0-3E24FA3558C8}" destId="{70C87CA8-3C4C-4F7C-AC64-A62F36CB8CC0}" srcOrd="0" destOrd="0" presId="urn:microsoft.com/office/officeart/2005/8/layout/hProcess7#2"/>
    <dgm:cxn modelId="{30AB947C-E6C0-6243-ABB5-0479DAFBD21B}" type="presOf" srcId="{C4112569-9210-4F18-93D5-7A738DAD8B68}" destId="{3EA22AD9-EFBE-4F1A-B010-F1C5DB97FD03}" srcOrd="1" destOrd="0" presId="urn:microsoft.com/office/officeart/2005/8/layout/hProcess7#2"/>
    <dgm:cxn modelId="{E7B31C9E-0DA8-A14F-ADD9-D50C415026AB}" type="presParOf" srcId="{70C87CA8-3C4C-4F7C-AC64-A62F36CB8CC0}" destId="{D8E464ED-EC47-401F-84F9-784FD94481C2}" srcOrd="0" destOrd="0" presId="urn:microsoft.com/office/officeart/2005/8/layout/hProcess7#2"/>
    <dgm:cxn modelId="{CD68F388-5D4C-FB44-87E9-64C44F766A3E}" type="presParOf" srcId="{D8E464ED-EC47-401F-84F9-784FD94481C2}" destId="{4FDD6A36-5A18-40DA-9CBF-47DF4AF206EB}" srcOrd="0" destOrd="0" presId="urn:microsoft.com/office/officeart/2005/8/layout/hProcess7#2"/>
    <dgm:cxn modelId="{229ACE76-82D5-ED47-BB91-BA459245254C}" type="presParOf" srcId="{D8E464ED-EC47-401F-84F9-784FD94481C2}" destId="{3EA22AD9-EFBE-4F1A-B010-F1C5DB97FD03}" srcOrd="1" destOrd="0" presId="urn:microsoft.com/office/officeart/2005/8/layout/hProcess7#2"/>
    <dgm:cxn modelId="{36717A98-4DA6-9D44-9090-79D5E52E1894}" type="presParOf" srcId="{D8E464ED-EC47-401F-84F9-784FD94481C2}" destId="{6523A869-8D61-4F6E-8665-672D20EF1B31}" srcOrd="2" destOrd="0" presId="urn:microsoft.com/office/officeart/2005/8/layout/hProcess7#2"/>
    <dgm:cxn modelId="{81323456-DF06-4543-AB25-76EBBF0BEBEA}" type="presParOf" srcId="{70C87CA8-3C4C-4F7C-AC64-A62F36CB8CC0}" destId="{560FF60D-792B-4CA2-9CA1-F1CEC4CCB93A}" srcOrd="1" destOrd="0" presId="urn:microsoft.com/office/officeart/2005/8/layout/hProcess7#2"/>
    <dgm:cxn modelId="{0379CAB2-4D98-B84F-AA5B-91659AA85494}" type="presParOf" srcId="{70C87CA8-3C4C-4F7C-AC64-A62F36CB8CC0}" destId="{93A755DE-5A67-4901-88C0-9E89DDEA0976}" srcOrd="2" destOrd="0" presId="urn:microsoft.com/office/officeart/2005/8/layout/hProcess7#2"/>
    <dgm:cxn modelId="{816944B8-FD34-D843-8E00-CA88814C59F0}" type="presParOf" srcId="{93A755DE-5A67-4901-88C0-9E89DDEA0976}" destId="{051CD590-B94A-4DDD-996D-4A49657C7DCD}" srcOrd="0" destOrd="0" presId="urn:microsoft.com/office/officeart/2005/8/layout/hProcess7#2"/>
    <dgm:cxn modelId="{F35E9F27-FA75-C845-BA99-C57F506CED42}" type="presParOf" srcId="{93A755DE-5A67-4901-88C0-9E89DDEA0976}" destId="{5657A515-FAC6-4AB2-A502-47362BB75C33}" srcOrd="1" destOrd="0" presId="urn:microsoft.com/office/officeart/2005/8/layout/hProcess7#2"/>
    <dgm:cxn modelId="{6A7CFBCC-11A1-7E41-94BE-2B59076E62E0}" type="presParOf" srcId="{93A755DE-5A67-4901-88C0-9E89DDEA0976}" destId="{8A4D4196-4A9F-4218-A005-3D631ACFA503}" srcOrd="2" destOrd="0" presId="urn:microsoft.com/office/officeart/2005/8/layout/hProcess7#2"/>
    <dgm:cxn modelId="{7C0FDBEF-F484-B246-98D7-AABD5A87DCF0}" type="presParOf" srcId="{70C87CA8-3C4C-4F7C-AC64-A62F36CB8CC0}" destId="{6790B481-5197-4A00-AF34-8A2A62A3DA48}" srcOrd="3" destOrd="0" presId="urn:microsoft.com/office/officeart/2005/8/layout/hProcess7#2"/>
    <dgm:cxn modelId="{E4A7C35C-1ABC-F647-B215-5557D3BCC389}" type="presParOf" srcId="{70C87CA8-3C4C-4F7C-AC64-A62F36CB8CC0}" destId="{BC2DE78E-0A0B-4095-9BDE-D5AE02658DE3}" srcOrd="4" destOrd="0" presId="urn:microsoft.com/office/officeart/2005/8/layout/hProcess7#2"/>
    <dgm:cxn modelId="{DE58343E-43CD-D74B-B72D-371A5C18C5C0}" type="presParOf" srcId="{BC2DE78E-0A0B-4095-9BDE-D5AE02658DE3}" destId="{DFA054CE-1359-412D-90DA-A3D23DD252DE}" srcOrd="0" destOrd="0" presId="urn:microsoft.com/office/officeart/2005/8/layout/hProcess7#2"/>
    <dgm:cxn modelId="{B4319B5E-A92E-C147-AE8D-F0BFA63E435B}" type="presParOf" srcId="{BC2DE78E-0A0B-4095-9BDE-D5AE02658DE3}" destId="{4DBB7EF7-6926-42A3-AFB9-48C23DB91B7E}" srcOrd="1" destOrd="0" presId="urn:microsoft.com/office/officeart/2005/8/layout/hProcess7#2"/>
    <dgm:cxn modelId="{EBF9F7E6-29EF-A245-AA74-543C4B13E263}" type="presParOf" srcId="{BC2DE78E-0A0B-4095-9BDE-D5AE02658DE3}" destId="{27116FC7-7846-4480-BF8F-1E3758C1F3DF}" srcOrd="2" destOrd="0" presId="urn:microsoft.com/office/officeart/2005/8/layout/hProcess7#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79C658-A685-405D-AD41-F282D6ED19ED}" type="doc">
      <dgm:prSet loTypeId="urn:microsoft.com/office/officeart/2005/8/layout/arrow6" loCatId="process" qsTypeId="urn:microsoft.com/office/officeart/2005/8/quickstyle/simple2" qsCatId="simple" csTypeId="urn:microsoft.com/office/officeart/2005/8/colors/accent1_1" csCatId="accent1" phldr="1"/>
      <dgm:spPr/>
      <dgm:t>
        <a:bodyPr/>
        <a:lstStyle/>
        <a:p>
          <a:endParaRPr lang="es-ES"/>
        </a:p>
      </dgm:t>
    </dgm:pt>
    <dgm:pt modelId="{17A175AD-A6A5-4DEB-8779-A8DD2EFDA6BF}">
      <dgm:prSet phldrT="[Texto]"/>
      <dgm:spPr/>
      <dgm:t>
        <a:bodyPr/>
        <a:lstStyle/>
        <a:p>
          <a:pPr algn="r"/>
          <a:r>
            <a:rPr lang="es-ES" dirty="0" smtClean="0"/>
            <a:t>EEP </a:t>
          </a:r>
          <a:r>
            <a:rPr lang="es-ES" b="1" dirty="0" smtClean="0"/>
            <a:t>en funcionamiento</a:t>
          </a:r>
        </a:p>
        <a:p>
          <a:pPr algn="r"/>
          <a:r>
            <a:rPr lang="es-ES" dirty="0" smtClean="0"/>
            <a:t>31 diciembre 2016</a:t>
          </a:r>
          <a:endParaRPr lang="es-ES" dirty="0"/>
        </a:p>
      </dgm:t>
    </dgm:pt>
    <dgm:pt modelId="{D083FCD2-EEBF-4EE4-B5BE-E083BEAA1C29}" type="parTrans" cxnId="{5A85528A-C822-4AC2-8C2A-4613CDE0ADA9}">
      <dgm:prSet/>
      <dgm:spPr/>
      <dgm:t>
        <a:bodyPr/>
        <a:lstStyle/>
        <a:p>
          <a:endParaRPr lang="es-ES"/>
        </a:p>
      </dgm:t>
    </dgm:pt>
    <dgm:pt modelId="{38B58442-21EB-4A63-95B0-C87F527F5616}" type="sibTrans" cxnId="{5A85528A-C822-4AC2-8C2A-4613CDE0ADA9}">
      <dgm:prSet/>
      <dgm:spPr/>
      <dgm:t>
        <a:bodyPr/>
        <a:lstStyle/>
        <a:p>
          <a:endParaRPr lang="es-ES"/>
        </a:p>
      </dgm:t>
    </dgm:pt>
    <dgm:pt modelId="{84FFC845-F4F3-4134-BBEB-A117EFF46334}">
      <dgm:prSet phldrT="[Texto]"/>
      <dgm:spPr/>
      <dgm:t>
        <a:bodyPr/>
        <a:lstStyle/>
        <a:p>
          <a:pPr algn="l"/>
          <a:r>
            <a:rPr lang="es-ES" dirty="0" smtClean="0"/>
            <a:t>EEP </a:t>
          </a:r>
          <a:r>
            <a:rPr lang="es-ES" b="1" dirty="0" smtClean="0"/>
            <a:t>nuevos</a:t>
          </a:r>
          <a:r>
            <a:rPr lang="es-ES" dirty="0" smtClean="0"/>
            <a:t> inician funciones a partir de 2 enero 2017</a:t>
          </a:r>
          <a:endParaRPr lang="es-ES" dirty="0"/>
        </a:p>
      </dgm:t>
    </dgm:pt>
    <dgm:pt modelId="{10D02EC4-4D03-4DAB-A54B-DBEA345C318F}" type="parTrans" cxnId="{E41C34B6-02C6-4238-A786-2A10FD611871}">
      <dgm:prSet/>
      <dgm:spPr/>
      <dgm:t>
        <a:bodyPr/>
        <a:lstStyle/>
        <a:p>
          <a:endParaRPr lang="es-ES"/>
        </a:p>
      </dgm:t>
    </dgm:pt>
    <dgm:pt modelId="{638F1C58-6B6A-43B1-AA3D-41D13D04800B}" type="sibTrans" cxnId="{E41C34B6-02C6-4238-A786-2A10FD611871}">
      <dgm:prSet/>
      <dgm:spPr/>
      <dgm:t>
        <a:bodyPr/>
        <a:lstStyle/>
        <a:p>
          <a:endParaRPr lang="es-ES"/>
        </a:p>
      </dgm:t>
    </dgm:pt>
    <dgm:pt modelId="{684AB23A-A378-4A86-A015-F4E6A2B75548}" type="pres">
      <dgm:prSet presAssocID="{C379C658-A685-405D-AD41-F282D6ED19ED}" presName="compositeShape" presStyleCnt="0">
        <dgm:presLayoutVars>
          <dgm:chMax val="2"/>
          <dgm:dir/>
          <dgm:resizeHandles val="exact"/>
        </dgm:presLayoutVars>
      </dgm:prSet>
      <dgm:spPr/>
      <dgm:t>
        <a:bodyPr/>
        <a:lstStyle/>
        <a:p>
          <a:endParaRPr lang="es-ES"/>
        </a:p>
      </dgm:t>
    </dgm:pt>
    <dgm:pt modelId="{EED4902E-3C28-4BAB-82C6-4205D5996482}" type="pres">
      <dgm:prSet presAssocID="{C379C658-A685-405D-AD41-F282D6ED19ED}" presName="ribbon" presStyleLbl="node1" presStyleIdx="0" presStyleCnt="1"/>
      <dgm:spPr/>
    </dgm:pt>
    <dgm:pt modelId="{4828A7DD-B4A5-4369-AD53-05A62FBB3D47}" type="pres">
      <dgm:prSet presAssocID="{C379C658-A685-405D-AD41-F282D6ED19ED}" presName="leftArrowText" presStyleLbl="node1" presStyleIdx="0" presStyleCnt="1">
        <dgm:presLayoutVars>
          <dgm:chMax val="0"/>
          <dgm:bulletEnabled val="1"/>
        </dgm:presLayoutVars>
      </dgm:prSet>
      <dgm:spPr/>
      <dgm:t>
        <a:bodyPr/>
        <a:lstStyle/>
        <a:p>
          <a:endParaRPr lang="es-ES"/>
        </a:p>
      </dgm:t>
    </dgm:pt>
    <dgm:pt modelId="{9E0553C9-AAC3-422C-B9C9-CCD5994FB152}" type="pres">
      <dgm:prSet presAssocID="{C379C658-A685-405D-AD41-F282D6ED19ED}" presName="rightArrowText" presStyleLbl="node1" presStyleIdx="0" presStyleCnt="1">
        <dgm:presLayoutVars>
          <dgm:chMax val="0"/>
          <dgm:bulletEnabled val="1"/>
        </dgm:presLayoutVars>
      </dgm:prSet>
      <dgm:spPr/>
      <dgm:t>
        <a:bodyPr/>
        <a:lstStyle/>
        <a:p>
          <a:endParaRPr lang="es-ES"/>
        </a:p>
      </dgm:t>
    </dgm:pt>
  </dgm:ptLst>
  <dgm:cxnLst>
    <dgm:cxn modelId="{FE3690EF-EFDA-F143-A37B-C2A574A2BAAE}" type="presOf" srcId="{C379C658-A685-405D-AD41-F282D6ED19ED}" destId="{684AB23A-A378-4A86-A015-F4E6A2B75548}" srcOrd="0" destOrd="0" presId="urn:microsoft.com/office/officeart/2005/8/layout/arrow6"/>
    <dgm:cxn modelId="{E41C34B6-02C6-4238-A786-2A10FD611871}" srcId="{C379C658-A685-405D-AD41-F282D6ED19ED}" destId="{84FFC845-F4F3-4134-BBEB-A117EFF46334}" srcOrd="1" destOrd="0" parTransId="{10D02EC4-4D03-4DAB-A54B-DBEA345C318F}" sibTransId="{638F1C58-6B6A-43B1-AA3D-41D13D04800B}"/>
    <dgm:cxn modelId="{F2183E96-BF8C-5E49-A5B0-1C7BE09585DF}" type="presOf" srcId="{84FFC845-F4F3-4134-BBEB-A117EFF46334}" destId="{9E0553C9-AAC3-422C-B9C9-CCD5994FB152}" srcOrd="0" destOrd="0" presId="urn:microsoft.com/office/officeart/2005/8/layout/arrow6"/>
    <dgm:cxn modelId="{5A85528A-C822-4AC2-8C2A-4613CDE0ADA9}" srcId="{C379C658-A685-405D-AD41-F282D6ED19ED}" destId="{17A175AD-A6A5-4DEB-8779-A8DD2EFDA6BF}" srcOrd="0" destOrd="0" parTransId="{D083FCD2-EEBF-4EE4-B5BE-E083BEAA1C29}" sibTransId="{38B58442-21EB-4A63-95B0-C87F527F5616}"/>
    <dgm:cxn modelId="{F1AFA95F-3AC7-6E44-9068-AC875D1789D2}" type="presOf" srcId="{17A175AD-A6A5-4DEB-8779-A8DD2EFDA6BF}" destId="{4828A7DD-B4A5-4369-AD53-05A62FBB3D47}" srcOrd="0" destOrd="0" presId="urn:microsoft.com/office/officeart/2005/8/layout/arrow6"/>
    <dgm:cxn modelId="{FF9C55F0-BE8C-BA41-8A03-0C4C025B2AEC}" type="presParOf" srcId="{684AB23A-A378-4A86-A015-F4E6A2B75548}" destId="{EED4902E-3C28-4BAB-82C6-4205D5996482}" srcOrd="0" destOrd="0" presId="urn:microsoft.com/office/officeart/2005/8/layout/arrow6"/>
    <dgm:cxn modelId="{7AD4CC18-C29B-814E-A454-1A7E2B6F2616}" type="presParOf" srcId="{684AB23A-A378-4A86-A015-F4E6A2B75548}" destId="{4828A7DD-B4A5-4369-AD53-05A62FBB3D47}" srcOrd="1" destOrd="0" presId="urn:microsoft.com/office/officeart/2005/8/layout/arrow6"/>
    <dgm:cxn modelId="{968ED144-AD53-C440-B3D6-A4CB84C82B94}" type="presParOf" srcId="{684AB23A-A378-4A86-A015-F4E6A2B75548}" destId="{9E0553C9-AAC3-422C-B9C9-CCD5994FB152}" srcOrd="2" destOrd="0" presId="urn:microsoft.com/office/officeart/2005/8/layout/arrow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33B04C-1E92-43BA-B879-733CB10834FB}" type="doc">
      <dgm:prSet loTypeId="urn:microsoft.com/office/officeart/2005/8/layout/arrow6" loCatId="process" qsTypeId="urn:microsoft.com/office/officeart/2005/8/quickstyle/simple1" qsCatId="simple" csTypeId="urn:microsoft.com/office/officeart/2005/8/colors/accent2_1" csCatId="accent2" phldr="1"/>
      <dgm:spPr/>
      <dgm:t>
        <a:bodyPr/>
        <a:lstStyle/>
        <a:p>
          <a:endParaRPr lang="es-ES"/>
        </a:p>
      </dgm:t>
    </dgm:pt>
    <dgm:pt modelId="{1507E0F8-15B2-4AB1-8829-CDE51BC61B6D}">
      <dgm:prSet phldrT="[Texto]"/>
      <dgm:spPr/>
      <dgm:t>
        <a:bodyPr/>
        <a:lstStyle/>
        <a:p>
          <a:pPr algn="r"/>
          <a:r>
            <a:rPr lang="es-ES" dirty="0" smtClean="0"/>
            <a:t>Reconocimiento Oficial</a:t>
          </a:r>
        </a:p>
        <a:p>
          <a:pPr algn="r"/>
          <a:r>
            <a:rPr lang="es-ES" b="1" dirty="0" smtClean="0">
              <a:solidFill>
                <a:srgbClr val="C00000"/>
              </a:solidFill>
            </a:rPr>
            <a:t>Circular Normativa</a:t>
          </a:r>
          <a:endParaRPr lang="es-ES" b="1" dirty="0">
            <a:solidFill>
              <a:srgbClr val="C00000"/>
            </a:solidFill>
          </a:endParaRPr>
        </a:p>
      </dgm:t>
    </dgm:pt>
    <dgm:pt modelId="{FF576393-9E48-4053-B848-8745B52A31B5}" type="parTrans" cxnId="{BDD75A9A-AD3D-4378-9961-CDB66BBBB889}">
      <dgm:prSet/>
      <dgm:spPr/>
      <dgm:t>
        <a:bodyPr/>
        <a:lstStyle/>
        <a:p>
          <a:endParaRPr lang="es-ES"/>
        </a:p>
      </dgm:t>
    </dgm:pt>
    <dgm:pt modelId="{8ECD354F-469D-4598-BC7E-9B7ED75DA23F}" type="sibTrans" cxnId="{BDD75A9A-AD3D-4378-9961-CDB66BBBB889}">
      <dgm:prSet/>
      <dgm:spPr/>
      <dgm:t>
        <a:bodyPr/>
        <a:lstStyle/>
        <a:p>
          <a:endParaRPr lang="es-ES"/>
        </a:p>
      </dgm:t>
    </dgm:pt>
    <dgm:pt modelId="{EC046ED9-156F-4F8E-A082-D9FB56FAC538}">
      <dgm:prSet phldrT="[Texto]"/>
      <dgm:spPr/>
      <dgm:t>
        <a:bodyPr/>
        <a:lstStyle/>
        <a:p>
          <a:pPr algn="l"/>
          <a:r>
            <a:rPr lang="es-ES" dirty="0" smtClean="0"/>
            <a:t>Reconocimiento Oficial</a:t>
          </a:r>
        </a:p>
        <a:p>
          <a:pPr algn="l"/>
          <a:r>
            <a:rPr lang="es-ES" b="1" dirty="0" smtClean="0">
              <a:solidFill>
                <a:srgbClr val="C00000"/>
              </a:solidFill>
            </a:rPr>
            <a:t>Autorización de Funcionamiento</a:t>
          </a:r>
          <a:endParaRPr lang="es-ES" b="1" dirty="0">
            <a:solidFill>
              <a:srgbClr val="C00000"/>
            </a:solidFill>
          </a:endParaRPr>
        </a:p>
      </dgm:t>
    </dgm:pt>
    <dgm:pt modelId="{B8ACACD9-9365-45F6-8409-4CC7F34A741E}" type="parTrans" cxnId="{8A94CD5C-38F2-4E93-ABD4-814BAE6BACD9}">
      <dgm:prSet/>
      <dgm:spPr/>
      <dgm:t>
        <a:bodyPr/>
        <a:lstStyle/>
        <a:p>
          <a:endParaRPr lang="es-ES"/>
        </a:p>
      </dgm:t>
    </dgm:pt>
    <dgm:pt modelId="{11ED32C8-7FF6-433B-81F2-39C6553B9A54}" type="sibTrans" cxnId="{8A94CD5C-38F2-4E93-ABD4-814BAE6BACD9}">
      <dgm:prSet/>
      <dgm:spPr/>
      <dgm:t>
        <a:bodyPr/>
        <a:lstStyle/>
        <a:p>
          <a:endParaRPr lang="es-ES"/>
        </a:p>
      </dgm:t>
    </dgm:pt>
    <dgm:pt modelId="{B2DEE950-8F63-49E9-9447-CE05CD30C125}" type="pres">
      <dgm:prSet presAssocID="{3033B04C-1E92-43BA-B879-733CB10834FB}" presName="compositeShape" presStyleCnt="0">
        <dgm:presLayoutVars>
          <dgm:chMax val="2"/>
          <dgm:dir/>
          <dgm:resizeHandles val="exact"/>
        </dgm:presLayoutVars>
      </dgm:prSet>
      <dgm:spPr/>
      <dgm:t>
        <a:bodyPr/>
        <a:lstStyle/>
        <a:p>
          <a:endParaRPr lang="es-ES"/>
        </a:p>
      </dgm:t>
    </dgm:pt>
    <dgm:pt modelId="{84E2C302-F682-48EF-B95D-42F1CF99862B}" type="pres">
      <dgm:prSet presAssocID="{3033B04C-1E92-43BA-B879-733CB10834FB}" presName="ribbon" presStyleLbl="node1" presStyleIdx="0" presStyleCnt="1"/>
      <dgm:spPr/>
    </dgm:pt>
    <dgm:pt modelId="{A1282B33-3BB3-449F-80F1-0DC7ED2B878E}" type="pres">
      <dgm:prSet presAssocID="{3033B04C-1E92-43BA-B879-733CB10834FB}" presName="leftArrowText" presStyleLbl="node1" presStyleIdx="0" presStyleCnt="1">
        <dgm:presLayoutVars>
          <dgm:chMax val="0"/>
          <dgm:bulletEnabled val="1"/>
        </dgm:presLayoutVars>
      </dgm:prSet>
      <dgm:spPr/>
      <dgm:t>
        <a:bodyPr/>
        <a:lstStyle/>
        <a:p>
          <a:endParaRPr lang="es-ES"/>
        </a:p>
      </dgm:t>
    </dgm:pt>
    <dgm:pt modelId="{65070B23-F811-43D1-8760-7C8D8A4C8B2A}" type="pres">
      <dgm:prSet presAssocID="{3033B04C-1E92-43BA-B879-733CB10834FB}" presName="rightArrowText" presStyleLbl="node1" presStyleIdx="0" presStyleCnt="1">
        <dgm:presLayoutVars>
          <dgm:chMax val="0"/>
          <dgm:bulletEnabled val="1"/>
        </dgm:presLayoutVars>
      </dgm:prSet>
      <dgm:spPr/>
      <dgm:t>
        <a:bodyPr/>
        <a:lstStyle/>
        <a:p>
          <a:endParaRPr lang="es-ES"/>
        </a:p>
      </dgm:t>
    </dgm:pt>
  </dgm:ptLst>
  <dgm:cxnLst>
    <dgm:cxn modelId="{1C3436BB-3C1B-0944-901B-30884630C803}" type="presOf" srcId="{3033B04C-1E92-43BA-B879-733CB10834FB}" destId="{B2DEE950-8F63-49E9-9447-CE05CD30C125}" srcOrd="0" destOrd="0" presId="urn:microsoft.com/office/officeart/2005/8/layout/arrow6"/>
    <dgm:cxn modelId="{BDD75A9A-AD3D-4378-9961-CDB66BBBB889}" srcId="{3033B04C-1E92-43BA-B879-733CB10834FB}" destId="{1507E0F8-15B2-4AB1-8829-CDE51BC61B6D}" srcOrd="0" destOrd="0" parTransId="{FF576393-9E48-4053-B848-8745B52A31B5}" sibTransId="{8ECD354F-469D-4598-BC7E-9B7ED75DA23F}"/>
    <dgm:cxn modelId="{967669C5-D527-0B44-B0AE-B9569F60F388}" type="presOf" srcId="{EC046ED9-156F-4F8E-A082-D9FB56FAC538}" destId="{65070B23-F811-43D1-8760-7C8D8A4C8B2A}" srcOrd="0" destOrd="0" presId="urn:microsoft.com/office/officeart/2005/8/layout/arrow6"/>
    <dgm:cxn modelId="{8A94CD5C-38F2-4E93-ABD4-814BAE6BACD9}" srcId="{3033B04C-1E92-43BA-B879-733CB10834FB}" destId="{EC046ED9-156F-4F8E-A082-D9FB56FAC538}" srcOrd="1" destOrd="0" parTransId="{B8ACACD9-9365-45F6-8409-4CC7F34A741E}" sibTransId="{11ED32C8-7FF6-433B-81F2-39C6553B9A54}"/>
    <dgm:cxn modelId="{C05A0636-A2DC-0D4D-9A1C-C8AC3D1805DB}" type="presOf" srcId="{1507E0F8-15B2-4AB1-8829-CDE51BC61B6D}" destId="{A1282B33-3BB3-449F-80F1-0DC7ED2B878E}" srcOrd="0" destOrd="0" presId="urn:microsoft.com/office/officeart/2005/8/layout/arrow6"/>
    <dgm:cxn modelId="{0C60B05B-3A07-6444-9F9A-0A58ADF9CFDB}" type="presParOf" srcId="{B2DEE950-8F63-49E9-9447-CE05CD30C125}" destId="{84E2C302-F682-48EF-B95D-42F1CF99862B}" srcOrd="0" destOrd="0" presId="urn:microsoft.com/office/officeart/2005/8/layout/arrow6"/>
    <dgm:cxn modelId="{48775E09-9303-6D41-8DED-0B6EE34BDBEF}" type="presParOf" srcId="{B2DEE950-8F63-49E9-9447-CE05CD30C125}" destId="{A1282B33-3BB3-449F-80F1-0DC7ED2B878E}" srcOrd="1" destOrd="0" presId="urn:microsoft.com/office/officeart/2005/8/layout/arrow6"/>
    <dgm:cxn modelId="{FC6B26CB-411F-9246-966A-B453872D8A6B}" type="presParOf" srcId="{B2DEE950-8F63-49E9-9447-CE05CD30C125}" destId="{65070B23-F811-43D1-8760-7C8D8A4C8B2A}" srcOrd="2" destOrd="0" presId="urn:microsoft.com/office/officeart/2005/8/layout/arrow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752739-7DF6-4455-9E2C-69AD974FFC8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030A5000-F08D-4C56-BA77-0CEA9E4A4A2B}">
      <dgm:prSet phldrT="[Texto]"/>
      <dgm:spPr/>
      <dgm:t>
        <a:bodyPr/>
        <a:lstStyle/>
        <a:p>
          <a:r>
            <a:rPr lang="es-ES" dirty="0" smtClean="0"/>
            <a:t>No pueden funcionar </a:t>
          </a:r>
          <a:endParaRPr lang="es-ES" dirty="0">
            <a:solidFill>
              <a:schemeClr val="accent2">
                <a:lumMod val="75000"/>
              </a:schemeClr>
            </a:solidFill>
          </a:endParaRPr>
        </a:p>
      </dgm:t>
    </dgm:pt>
    <dgm:pt modelId="{F4BAAEB5-7DF3-490A-804E-3A2D5BF33814}" type="parTrans" cxnId="{C0AD494C-9B8E-452E-968A-BA063A2B064E}">
      <dgm:prSet/>
      <dgm:spPr/>
      <dgm:t>
        <a:bodyPr/>
        <a:lstStyle/>
        <a:p>
          <a:endParaRPr lang="es-ES"/>
        </a:p>
      </dgm:t>
    </dgm:pt>
    <dgm:pt modelId="{0831F9E8-E0D5-4D02-A2AF-DC44740F30F7}" type="sibTrans" cxnId="{C0AD494C-9B8E-452E-968A-BA063A2B064E}">
      <dgm:prSet/>
      <dgm:spPr/>
      <dgm:t>
        <a:bodyPr/>
        <a:lstStyle/>
        <a:p>
          <a:endParaRPr lang="es-ES"/>
        </a:p>
      </dgm:t>
    </dgm:pt>
    <dgm:pt modelId="{DEBA4861-BDB5-4775-9BB2-A55CB45247C0}">
      <dgm:prSet phldrT="[Texto]"/>
      <dgm:spPr/>
      <dgm:t>
        <a:bodyPr/>
        <a:lstStyle/>
        <a:p>
          <a:r>
            <a:rPr lang="es-ES" dirty="0" smtClean="0"/>
            <a:t>No pueden publicitarse</a:t>
          </a:r>
          <a:endParaRPr lang="es-ES" dirty="0"/>
        </a:p>
      </dgm:t>
    </dgm:pt>
    <dgm:pt modelId="{F443ED54-96FF-434B-9B81-6FB63A8CF3B8}" type="parTrans" cxnId="{CC3FC194-19F3-48BC-82B9-A75102D9307E}">
      <dgm:prSet/>
      <dgm:spPr/>
      <dgm:t>
        <a:bodyPr/>
        <a:lstStyle/>
        <a:p>
          <a:endParaRPr lang="es-ES"/>
        </a:p>
      </dgm:t>
    </dgm:pt>
    <dgm:pt modelId="{77B2400B-2066-4C0D-B72D-4575DD7DBA36}" type="sibTrans" cxnId="{CC3FC194-19F3-48BC-82B9-A75102D9307E}">
      <dgm:prSet/>
      <dgm:spPr/>
      <dgm:t>
        <a:bodyPr/>
        <a:lstStyle/>
        <a:p>
          <a:endParaRPr lang="es-ES"/>
        </a:p>
      </dgm:t>
    </dgm:pt>
    <dgm:pt modelId="{5DB2E6E6-1B1D-47D1-9560-70077E8780EC}">
      <dgm:prSet phldrT="[Texto]"/>
      <dgm:spPr/>
      <dgm:t>
        <a:bodyPr/>
        <a:lstStyle/>
        <a:p>
          <a:r>
            <a:rPr lang="es-ES" dirty="0" smtClean="0"/>
            <a:t>Serán clausurados</a:t>
          </a:r>
          <a:endParaRPr lang="es-ES" dirty="0"/>
        </a:p>
      </dgm:t>
    </dgm:pt>
    <dgm:pt modelId="{DF9F7588-8AA7-4B9F-9C2E-45BF4A91C81D}" type="parTrans" cxnId="{51BEA558-C823-4A2C-8944-A5C779667F90}">
      <dgm:prSet/>
      <dgm:spPr/>
      <dgm:t>
        <a:bodyPr/>
        <a:lstStyle/>
        <a:p>
          <a:endParaRPr lang="es-ES"/>
        </a:p>
      </dgm:t>
    </dgm:pt>
    <dgm:pt modelId="{E237652E-FEA7-4BE4-BEF9-69842741EE9F}" type="sibTrans" cxnId="{51BEA558-C823-4A2C-8944-A5C779667F90}">
      <dgm:prSet/>
      <dgm:spPr/>
      <dgm:t>
        <a:bodyPr/>
        <a:lstStyle/>
        <a:p>
          <a:endParaRPr lang="es-ES"/>
        </a:p>
      </dgm:t>
    </dgm:pt>
    <dgm:pt modelId="{FE58A6AE-9E23-42EA-9C2C-E78AD358E2E6}" type="pres">
      <dgm:prSet presAssocID="{F0752739-7DF6-4455-9E2C-69AD974FFC84}" presName="linear" presStyleCnt="0">
        <dgm:presLayoutVars>
          <dgm:dir/>
          <dgm:animLvl val="lvl"/>
          <dgm:resizeHandles val="exact"/>
        </dgm:presLayoutVars>
      </dgm:prSet>
      <dgm:spPr/>
      <dgm:t>
        <a:bodyPr/>
        <a:lstStyle/>
        <a:p>
          <a:endParaRPr lang="es-ES"/>
        </a:p>
      </dgm:t>
    </dgm:pt>
    <dgm:pt modelId="{B328FF1F-9181-40C9-952A-6F2E3B609486}" type="pres">
      <dgm:prSet presAssocID="{030A5000-F08D-4C56-BA77-0CEA9E4A4A2B}" presName="parentLin" presStyleCnt="0"/>
      <dgm:spPr/>
    </dgm:pt>
    <dgm:pt modelId="{0EE75A04-4B9E-4FBD-9E55-2ABCC7FCDA99}" type="pres">
      <dgm:prSet presAssocID="{030A5000-F08D-4C56-BA77-0CEA9E4A4A2B}" presName="parentLeftMargin" presStyleLbl="node1" presStyleIdx="0" presStyleCnt="3"/>
      <dgm:spPr/>
      <dgm:t>
        <a:bodyPr/>
        <a:lstStyle/>
        <a:p>
          <a:endParaRPr lang="es-ES"/>
        </a:p>
      </dgm:t>
    </dgm:pt>
    <dgm:pt modelId="{87605CDF-FA76-45C8-91BE-C8E030B876AB}" type="pres">
      <dgm:prSet presAssocID="{030A5000-F08D-4C56-BA77-0CEA9E4A4A2B}" presName="parentText" presStyleLbl="node1" presStyleIdx="0" presStyleCnt="3">
        <dgm:presLayoutVars>
          <dgm:chMax val="0"/>
          <dgm:bulletEnabled val="1"/>
        </dgm:presLayoutVars>
      </dgm:prSet>
      <dgm:spPr/>
      <dgm:t>
        <a:bodyPr/>
        <a:lstStyle/>
        <a:p>
          <a:endParaRPr lang="es-ES"/>
        </a:p>
      </dgm:t>
    </dgm:pt>
    <dgm:pt modelId="{20F422CF-1615-4DEA-877B-F084851A0515}" type="pres">
      <dgm:prSet presAssocID="{030A5000-F08D-4C56-BA77-0CEA9E4A4A2B}" presName="negativeSpace" presStyleCnt="0"/>
      <dgm:spPr/>
    </dgm:pt>
    <dgm:pt modelId="{58652140-02AD-48B4-94FF-EA722A73646F}" type="pres">
      <dgm:prSet presAssocID="{030A5000-F08D-4C56-BA77-0CEA9E4A4A2B}" presName="childText" presStyleLbl="conFgAcc1" presStyleIdx="0" presStyleCnt="3">
        <dgm:presLayoutVars>
          <dgm:bulletEnabled val="1"/>
        </dgm:presLayoutVars>
      </dgm:prSet>
      <dgm:spPr/>
    </dgm:pt>
    <dgm:pt modelId="{089947F7-6066-4FBC-A994-409E8C608B91}" type="pres">
      <dgm:prSet presAssocID="{0831F9E8-E0D5-4D02-A2AF-DC44740F30F7}" presName="spaceBetweenRectangles" presStyleCnt="0"/>
      <dgm:spPr/>
    </dgm:pt>
    <dgm:pt modelId="{D047F1F6-BD60-4DF1-B06B-40C0EB6177CC}" type="pres">
      <dgm:prSet presAssocID="{DEBA4861-BDB5-4775-9BB2-A55CB45247C0}" presName="parentLin" presStyleCnt="0"/>
      <dgm:spPr/>
    </dgm:pt>
    <dgm:pt modelId="{99F9D34E-3031-4CD6-A732-01C823304693}" type="pres">
      <dgm:prSet presAssocID="{DEBA4861-BDB5-4775-9BB2-A55CB45247C0}" presName="parentLeftMargin" presStyleLbl="node1" presStyleIdx="0" presStyleCnt="3"/>
      <dgm:spPr/>
      <dgm:t>
        <a:bodyPr/>
        <a:lstStyle/>
        <a:p>
          <a:endParaRPr lang="es-ES"/>
        </a:p>
      </dgm:t>
    </dgm:pt>
    <dgm:pt modelId="{2FDD849C-FB8E-47E5-87DE-4808F04B648C}" type="pres">
      <dgm:prSet presAssocID="{DEBA4861-BDB5-4775-9BB2-A55CB45247C0}" presName="parentText" presStyleLbl="node1" presStyleIdx="1" presStyleCnt="3">
        <dgm:presLayoutVars>
          <dgm:chMax val="0"/>
          <dgm:bulletEnabled val="1"/>
        </dgm:presLayoutVars>
      </dgm:prSet>
      <dgm:spPr/>
      <dgm:t>
        <a:bodyPr/>
        <a:lstStyle/>
        <a:p>
          <a:endParaRPr lang="es-ES"/>
        </a:p>
      </dgm:t>
    </dgm:pt>
    <dgm:pt modelId="{A5079A3C-4C19-482D-82F1-F30C6ACEA285}" type="pres">
      <dgm:prSet presAssocID="{DEBA4861-BDB5-4775-9BB2-A55CB45247C0}" presName="negativeSpace" presStyleCnt="0"/>
      <dgm:spPr/>
    </dgm:pt>
    <dgm:pt modelId="{4B1E898B-2008-4DA0-9C60-9C8FCEF6B71B}" type="pres">
      <dgm:prSet presAssocID="{DEBA4861-BDB5-4775-9BB2-A55CB45247C0}" presName="childText" presStyleLbl="conFgAcc1" presStyleIdx="1" presStyleCnt="3">
        <dgm:presLayoutVars>
          <dgm:bulletEnabled val="1"/>
        </dgm:presLayoutVars>
      </dgm:prSet>
      <dgm:spPr/>
    </dgm:pt>
    <dgm:pt modelId="{9C4C9E93-9874-45D7-BB0D-B7728EE22A1D}" type="pres">
      <dgm:prSet presAssocID="{77B2400B-2066-4C0D-B72D-4575DD7DBA36}" presName="spaceBetweenRectangles" presStyleCnt="0"/>
      <dgm:spPr/>
    </dgm:pt>
    <dgm:pt modelId="{386D8930-6D4F-4285-8D06-D93349F4ED3B}" type="pres">
      <dgm:prSet presAssocID="{5DB2E6E6-1B1D-47D1-9560-70077E8780EC}" presName="parentLin" presStyleCnt="0"/>
      <dgm:spPr/>
    </dgm:pt>
    <dgm:pt modelId="{F5CFE8AE-0A55-4555-B7D2-DDC86BF6D795}" type="pres">
      <dgm:prSet presAssocID="{5DB2E6E6-1B1D-47D1-9560-70077E8780EC}" presName="parentLeftMargin" presStyleLbl="node1" presStyleIdx="1" presStyleCnt="3"/>
      <dgm:spPr/>
      <dgm:t>
        <a:bodyPr/>
        <a:lstStyle/>
        <a:p>
          <a:endParaRPr lang="es-ES"/>
        </a:p>
      </dgm:t>
    </dgm:pt>
    <dgm:pt modelId="{F17D6657-FE19-45D9-B0A9-6AC6B28182D8}" type="pres">
      <dgm:prSet presAssocID="{5DB2E6E6-1B1D-47D1-9560-70077E8780EC}" presName="parentText" presStyleLbl="node1" presStyleIdx="2" presStyleCnt="3">
        <dgm:presLayoutVars>
          <dgm:chMax val="0"/>
          <dgm:bulletEnabled val="1"/>
        </dgm:presLayoutVars>
      </dgm:prSet>
      <dgm:spPr/>
      <dgm:t>
        <a:bodyPr/>
        <a:lstStyle/>
        <a:p>
          <a:endParaRPr lang="es-ES"/>
        </a:p>
      </dgm:t>
    </dgm:pt>
    <dgm:pt modelId="{CF20A142-6442-41F0-B319-A630AB106FDA}" type="pres">
      <dgm:prSet presAssocID="{5DB2E6E6-1B1D-47D1-9560-70077E8780EC}" presName="negativeSpace" presStyleCnt="0"/>
      <dgm:spPr/>
    </dgm:pt>
    <dgm:pt modelId="{BA596CFA-9B8E-4CC7-A4DA-713DA2DBFE63}" type="pres">
      <dgm:prSet presAssocID="{5DB2E6E6-1B1D-47D1-9560-70077E8780EC}" presName="childText" presStyleLbl="conFgAcc1" presStyleIdx="2" presStyleCnt="3">
        <dgm:presLayoutVars>
          <dgm:bulletEnabled val="1"/>
        </dgm:presLayoutVars>
      </dgm:prSet>
      <dgm:spPr/>
    </dgm:pt>
  </dgm:ptLst>
  <dgm:cxnLst>
    <dgm:cxn modelId="{F8D303BA-E6AC-BD41-8C51-36FF1005EAA7}" type="presOf" srcId="{030A5000-F08D-4C56-BA77-0CEA9E4A4A2B}" destId="{87605CDF-FA76-45C8-91BE-C8E030B876AB}" srcOrd="1" destOrd="0" presId="urn:microsoft.com/office/officeart/2005/8/layout/list1"/>
    <dgm:cxn modelId="{C62A7086-B873-3647-AE62-E991B5018620}" type="presOf" srcId="{DEBA4861-BDB5-4775-9BB2-A55CB45247C0}" destId="{99F9D34E-3031-4CD6-A732-01C823304693}" srcOrd="0" destOrd="0" presId="urn:microsoft.com/office/officeart/2005/8/layout/list1"/>
    <dgm:cxn modelId="{A13CC408-22FD-1945-A3E4-C86FBF20E9DB}" type="presOf" srcId="{DEBA4861-BDB5-4775-9BB2-A55CB45247C0}" destId="{2FDD849C-FB8E-47E5-87DE-4808F04B648C}" srcOrd="1" destOrd="0" presId="urn:microsoft.com/office/officeart/2005/8/layout/list1"/>
    <dgm:cxn modelId="{9710CE5F-B78F-DE4A-B6DB-18127CFE387A}" type="presOf" srcId="{F0752739-7DF6-4455-9E2C-69AD974FFC84}" destId="{FE58A6AE-9E23-42EA-9C2C-E78AD358E2E6}" srcOrd="0" destOrd="0" presId="urn:microsoft.com/office/officeart/2005/8/layout/list1"/>
    <dgm:cxn modelId="{4D5B5329-D631-6D4B-8F32-B011DBEFD69B}" type="presOf" srcId="{5DB2E6E6-1B1D-47D1-9560-70077E8780EC}" destId="{F5CFE8AE-0A55-4555-B7D2-DDC86BF6D795}" srcOrd="0" destOrd="0" presId="urn:microsoft.com/office/officeart/2005/8/layout/list1"/>
    <dgm:cxn modelId="{CC3FC194-19F3-48BC-82B9-A75102D9307E}" srcId="{F0752739-7DF6-4455-9E2C-69AD974FFC84}" destId="{DEBA4861-BDB5-4775-9BB2-A55CB45247C0}" srcOrd="1" destOrd="0" parTransId="{F443ED54-96FF-434B-9B81-6FB63A8CF3B8}" sibTransId="{77B2400B-2066-4C0D-B72D-4575DD7DBA36}"/>
    <dgm:cxn modelId="{51BEA558-C823-4A2C-8944-A5C779667F90}" srcId="{F0752739-7DF6-4455-9E2C-69AD974FFC84}" destId="{5DB2E6E6-1B1D-47D1-9560-70077E8780EC}" srcOrd="2" destOrd="0" parTransId="{DF9F7588-8AA7-4B9F-9C2E-45BF4A91C81D}" sibTransId="{E237652E-FEA7-4BE4-BEF9-69842741EE9F}"/>
    <dgm:cxn modelId="{7E747631-AA59-9245-A4E7-8EAD55B8401A}" type="presOf" srcId="{5DB2E6E6-1B1D-47D1-9560-70077E8780EC}" destId="{F17D6657-FE19-45D9-B0A9-6AC6B28182D8}" srcOrd="1" destOrd="0" presId="urn:microsoft.com/office/officeart/2005/8/layout/list1"/>
    <dgm:cxn modelId="{C0AD494C-9B8E-452E-968A-BA063A2B064E}" srcId="{F0752739-7DF6-4455-9E2C-69AD974FFC84}" destId="{030A5000-F08D-4C56-BA77-0CEA9E4A4A2B}" srcOrd="0" destOrd="0" parTransId="{F4BAAEB5-7DF3-490A-804E-3A2D5BF33814}" sibTransId="{0831F9E8-E0D5-4D02-A2AF-DC44740F30F7}"/>
    <dgm:cxn modelId="{9513C0AE-DC05-D44D-BC94-243418A645AA}" type="presOf" srcId="{030A5000-F08D-4C56-BA77-0CEA9E4A4A2B}" destId="{0EE75A04-4B9E-4FBD-9E55-2ABCC7FCDA99}" srcOrd="0" destOrd="0" presId="urn:microsoft.com/office/officeart/2005/8/layout/list1"/>
    <dgm:cxn modelId="{BA4E08BE-2CBC-B54D-B84E-2C6B7F0FB85D}" type="presParOf" srcId="{FE58A6AE-9E23-42EA-9C2C-E78AD358E2E6}" destId="{B328FF1F-9181-40C9-952A-6F2E3B609486}" srcOrd="0" destOrd="0" presId="urn:microsoft.com/office/officeart/2005/8/layout/list1"/>
    <dgm:cxn modelId="{554E2B1C-B661-1B4F-B44C-7EF3091111C0}" type="presParOf" srcId="{B328FF1F-9181-40C9-952A-6F2E3B609486}" destId="{0EE75A04-4B9E-4FBD-9E55-2ABCC7FCDA99}" srcOrd="0" destOrd="0" presId="urn:microsoft.com/office/officeart/2005/8/layout/list1"/>
    <dgm:cxn modelId="{C76C95F3-C43D-044E-9E26-9AF12B866366}" type="presParOf" srcId="{B328FF1F-9181-40C9-952A-6F2E3B609486}" destId="{87605CDF-FA76-45C8-91BE-C8E030B876AB}" srcOrd="1" destOrd="0" presId="urn:microsoft.com/office/officeart/2005/8/layout/list1"/>
    <dgm:cxn modelId="{11166946-4CB4-5B47-B1A5-47DD3EB0BEA9}" type="presParOf" srcId="{FE58A6AE-9E23-42EA-9C2C-E78AD358E2E6}" destId="{20F422CF-1615-4DEA-877B-F084851A0515}" srcOrd="1" destOrd="0" presId="urn:microsoft.com/office/officeart/2005/8/layout/list1"/>
    <dgm:cxn modelId="{4166347F-4547-2945-A3A3-46FAE950E97D}" type="presParOf" srcId="{FE58A6AE-9E23-42EA-9C2C-E78AD358E2E6}" destId="{58652140-02AD-48B4-94FF-EA722A73646F}" srcOrd="2" destOrd="0" presId="urn:microsoft.com/office/officeart/2005/8/layout/list1"/>
    <dgm:cxn modelId="{47F251B2-AC2D-3B4A-91A5-97379EC3D4D6}" type="presParOf" srcId="{FE58A6AE-9E23-42EA-9C2C-E78AD358E2E6}" destId="{089947F7-6066-4FBC-A994-409E8C608B91}" srcOrd="3" destOrd="0" presId="urn:microsoft.com/office/officeart/2005/8/layout/list1"/>
    <dgm:cxn modelId="{397C83A2-7AD5-444D-8A9A-7A9DE0F63A9C}" type="presParOf" srcId="{FE58A6AE-9E23-42EA-9C2C-E78AD358E2E6}" destId="{D047F1F6-BD60-4DF1-B06B-40C0EB6177CC}" srcOrd="4" destOrd="0" presId="urn:microsoft.com/office/officeart/2005/8/layout/list1"/>
    <dgm:cxn modelId="{F5B90455-FCAE-D74A-9193-24404533B9BE}" type="presParOf" srcId="{D047F1F6-BD60-4DF1-B06B-40C0EB6177CC}" destId="{99F9D34E-3031-4CD6-A732-01C823304693}" srcOrd="0" destOrd="0" presId="urn:microsoft.com/office/officeart/2005/8/layout/list1"/>
    <dgm:cxn modelId="{3C010905-B1D6-EF4A-9C2F-A79F93CC78E4}" type="presParOf" srcId="{D047F1F6-BD60-4DF1-B06B-40C0EB6177CC}" destId="{2FDD849C-FB8E-47E5-87DE-4808F04B648C}" srcOrd="1" destOrd="0" presId="urn:microsoft.com/office/officeart/2005/8/layout/list1"/>
    <dgm:cxn modelId="{79E6FE60-BAD5-6149-93FA-EDE156500B7D}" type="presParOf" srcId="{FE58A6AE-9E23-42EA-9C2C-E78AD358E2E6}" destId="{A5079A3C-4C19-482D-82F1-F30C6ACEA285}" srcOrd="5" destOrd="0" presId="urn:microsoft.com/office/officeart/2005/8/layout/list1"/>
    <dgm:cxn modelId="{7F312DC1-C173-224C-8AFA-D3C0CC0EB334}" type="presParOf" srcId="{FE58A6AE-9E23-42EA-9C2C-E78AD358E2E6}" destId="{4B1E898B-2008-4DA0-9C60-9C8FCEF6B71B}" srcOrd="6" destOrd="0" presId="urn:microsoft.com/office/officeart/2005/8/layout/list1"/>
    <dgm:cxn modelId="{65926396-EE34-AC4A-B718-19C168388C82}" type="presParOf" srcId="{FE58A6AE-9E23-42EA-9C2C-E78AD358E2E6}" destId="{9C4C9E93-9874-45D7-BB0D-B7728EE22A1D}" srcOrd="7" destOrd="0" presId="urn:microsoft.com/office/officeart/2005/8/layout/list1"/>
    <dgm:cxn modelId="{F13F98FC-EF77-E74A-9834-2D11465F8D4C}" type="presParOf" srcId="{FE58A6AE-9E23-42EA-9C2C-E78AD358E2E6}" destId="{386D8930-6D4F-4285-8D06-D93349F4ED3B}" srcOrd="8" destOrd="0" presId="urn:microsoft.com/office/officeart/2005/8/layout/list1"/>
    <dgm:cxn modelId="{4E26BF12-395D-E643-91A3-95D4E583979F}" type="presParOf" srcId="{386D8930-6D4F-4285-8D06-D93349F4ED3B}" destId="{F5CFE8AE-0A55-4555-B7D2-DDC86BF6D795}" srcOrd="0" destOrd="0" presId="urn:microsoft.com/office/officeart/2005/8/layout/list1"/>
    <dgm:cxn modelId="{47C8F89B-3574-B54A-BC7D-EE856ED915C0}" type="presParOf" srcId="{386D8930-6D4F-4285-8D06-D93349F4ED3B}" destId="{F17D6657-FE19-45D9-B0A9-6AC6B28182D8}" srcOrd="1" destOrd="0" presId="urn:microsoft.com/office/officeart/2005/8/layout/list1"/>
    <dgm:cxn modelId="{E5480D2D-ECF1-AF43-85AE-DE11F657B065}" type="presParOf" srcId="{FE58A6AE-9E23-42EA-9C2C-E78AD358E2E6}" destId="{CF20A142-6442-41F0-B319-A630AB106FDA}" srcOrd="9" destOrd="0" presId="urn:microsoft.com/office/officeart/2005/8/layout/list1"/>
    <dgm:cxn modelId="{752AA0ED-CE99-964E-8510-D6273F1B3B3E}" type="presParOf" srcId="{FE58A6AE-9E23-42EA-9C2C-E78AD358E2E6}" destId="{BA596CFA-9B8E-4CC7-A4DA-713DA2DBFE63}"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F27495-F2D9-4160-BFA0-4A247819AFAF}">
      <dsp:nvSpPr>
        <dsp:cNvPr id="0" name=""/>
        <dsp:cNvSpPr/>
      </dsp:nvSpPr>
      <dsp:spPr>
        <a:xfrm>
          <a:off x="0" y="0"/>
          <a:ext cx="11079480" cy="216955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Dar a conocer las </a:t>
          </a:r>
          <a:r>
            <a:rPr lang="es-ES" sz="2400" b="1" kern="1200" dirty="0" smtClean="0"/>
            <a:t>funciones de la Superintendencia de Educación </a:t>
          </a:r>
          <a:r>
            <a:rPr lang="es-ES" sz="2400" kern="1200" dirty="0" smtClean="0"/>
            <a:t>(SIE) en el nivel de la Educación Parvularia, en el contexto del </a:t>
          </a:r>
          <a:r>
            <a:rPr lang="es-ES" sz="2400" b="1" kern="1200" dirty="0" smtClean="0"/>
            <a:t>Sistema de Aseguramiento de la Calidad </a:t>
          </a:r>
          <a:r>
            <a:rPr lang="es-ES" sz="2400" kern="1200" dirty="0" smtClean="0"/>
            <a:t>(SAC).</a:t>
          </a:r>
          <a:endParaRPr lang="es-ES" sz="2400" kern="1200" dirty="0"/>
        </a:p>
      </dsp:txBody>
      <dsp:txXfrm>
        <a:off x="2432851" y="0"/>
        <a:ext cx="8646628" cy="2169550"/>
      </dsp:txXfrm>
    </dsp:sp>
    <dsp:sp modelId="{6644389E-CE1F-4E8A-84B7-4E8EB82D223A}">
      <dsp:nvSpPr>
        <dsp:cNvPr id="0" name=""/>
        <dsp:cNvSpPr/>
      </dsp:nvSpPr>
      <dsp:spPr>
        <a:xfrm>
          <a:off x="216955" y="216955"/>
          <a:ext cx="2215896" cy="17356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5000" r="-1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3B5CE4-A54F-477B-9338-F7E656C7CD75}">
      <dsp:nvSpPr>
        <dsp:cNvPr id="0" name=""/>
        <dsp:cNvSpPr/>
      </dsp:nvSpPr>
      <dsp:spPr>
        <a:xfrm>
          <a:off x="0" y="2386505"/>
          <a:ext cx="11079480" cy="216955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Informar acerca del inicio de las facultades fiscalizadoras de la SIE referidas al </a:t>
          </a:r>
          <a:r>
            <a:rPr lang="es-ES" sz="2400" b="1" kern="1200" dirty="0" smtClean="0"/>
            <a:t>Decreto N°128</a:t>
          </a:r>
          <a:r>
            <a:rPr lang="es-ES" sz="2400" kern="1200" dirty="0" smtClean="0"/>
            <a:t>, que reglamenta la Autorización de Funcionamiento de establecimientos particulares de Educación Parvularia.</a:t>
          </a:r>
          <a:endParaRPr lang="es-ES" sz="2400" kern="1200" dirty="0"/>
        </a:p>
      </dsp:txBody>
      <dsp:txXfrm>
        <a:off x="2432851" y="2386505"/>
        <a:ext cx="8646628" cy="2169550"/>
      </dsp:txXfrm>
    </dsp:sp>
    <dsp:sp modelId="{44B43979-32B8-4A30-9C61-3F45FE376D00}">
      <dsp:nvSpPr>
        <dsp:cNvPr id="0" name=""/>
        <dsp:cNvSpPr/>
      </dsp:nvSpPr>
      <dsp:spPr>
        <a:xfrm>
          <a:off x="216955" y="2603460"/>
          <a:ext cx="2215896" cy="173564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9000" r="-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C1FD32-9DEC-49EA-9EBB-F78CBDCC3BAE}">
      <dsp:nvSpPr>
        <dsp:cNvPr id="0" name=""/>
        <dsp:cNvSpPr/>
      </dsp:nvSpPr>
      <dsp:spPr>
        <a:xfrm>
          <a:off x="5354" y="319881"/>
          <a:ext cx="2434644" cy="1386188"/>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s-ES" sz="2200" b="1" kern="1200" dirty="0" smtClean="0"/>
            <a:t>Ley N°20.529</a:t>
          </a:r>
        </a:p>
        <a:p>
          <a:pPr lvl="0" algn="l" defTabSz="977900">
            <a:lnSpc>
              <a:spcPct val="90000"/>
            </a:lnSpc>
            <a:spcBef>
              <a:spcPct val="0"/>
            </a:spcBef>
            <a:spcAft>
              <a:spcPct val="35000"/>
            </a:spcAft>
          </a:pPr>
          <a:r>
            <a:rPr lang="es-ES" sz="1800" kern="1200" dirty="0" smtClean="0"/>
            <a:t>(11 agosto 2011)</a:t>
          </a:r>
          <a:endParaRPr lang="es-ES" sz="1800" kern="1200" dirty="0"/>
        </a:p>
      </dsp:txBody>
      <dsp:txXfrm>
        <a:off x="5354" y="319881"/>
        <a:ext cx="2434644" cy="924125"/>
      </dsp:txXfrm>
    </dsp:sp>
    <dsp:sp modelId="{764C4990-A86F-423B-95C8-6920793C72A5}">
      <dsp:nvSpPr>
        <dsp:cNvPr id="0" name=""/>
        <dsp:cNvSpPr/>
      </dsp:nvSpPr>
      <dsp:spPr>
        <a:xfrm>
          <a:off x="504016" y="1244006"/>
          <a:ext cx="2434644" cy="2997000"/>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Sistema nacional de Aseguramiento de la Calidad de la Educación Parvularia, Básica y Media y su Fiscalización.</a:t>
          </a:r>
          <a:endParaRPr lang="es-ES" sz="2000" kern="1200" dirty="0"/>
        </a:p>
      </dsp:txBody>
      <dsp:txXfrm>
        <a:off x="504016" y="1244006"/>
        <a:ext cx="2434644" cy="2997000"/>
      </dsp:txXfrm>
    </dsp:sp>
    <dsp:sp modelId="{3C4A1A57-F0EC-4366-AB5A-2934B426D4E7}">
      <dsp:nvSpPr>
        <dsp:cNvPr id="0" name=""/>
        <dsp:cNvSpPr/>
      </dsp:nvSpPr>
      <dsp:spPr>
        <a:xfrm>
          <a:off x="2809082" y="478865"/>
          <a:ext cx="782456" cy="606156"/>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2809082" y="478865"/>
        <a:ext cx="782456" cy="606156"/>
      </dsp:txXfrm>
    </dsp:sp>
    <dsp:sp modelId="{77945219-0409-4CC1-A7F3-E803A2EE3C46}">
      <dsp:nvSpPr>
        <dsp:cNvPr id="0" name=""/>
        <dsp:cNvSpPr/>
      </dsp:nvSpPr>
      <dsp:spPr>
        <a:xfrm>
          <a:off x="3916332" y="319881"/>
          <a:ext cx="2434644" cy="1386188"/>
        </a:xfrm>
        <a:prstGeom prst="roundRect">
          <a:avLst>
            <a:gd name="adj" fmla="val 10000"/>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s-ES" sz="2200" b="1" kern="1200" dirty="0" smtClean="0"/>
            <a:t>Ley N°20.832</a:t>
          </a:r>
        </a:p>
        <a:p>
          <a:pPr lvl="0" algn="l" defTabSz="977900">
            <a:lnSpc>
              <a:spcPct val="90000"/>
            </a:lnSpc>
            <a:spcBef>
              <a:spcPct val="0"/>
            </a:spcBef>
            <a:spcAft>
              <a:spcPct val="35000"/>
            </a:spcAft>
          </a:pPr>
          <a:r>
            <a:rPr lang="es-ES" sz="1800" kern="1200" dirty="0" smtClean="0"/>
            <a:t>(28 abril 2015)</a:t>
          </a:r>
          <a:endParaRPr lang="es-ES" sz="1800" kern="1200" dirty="0"/>
        </a:p>
      </dsp:txBody>
      <dsp:txXfrm>
        <a:off x="3916332" y="319881"/>
        <a:ext cx="2434644" cy="924125"/>
      </dsp:txXfrm>
    </dsp:sp>
    <dsp:sp modelId="{E2CF1483-FE4E-435D-A86A-AD0D4C70AACA}">
      <dsp:nvSpPr>
        <dsp:cNvPr id="0" name=""/>
        <dsp:cNvSpPr/>
      </dsp:nvSpPr>
      <dsp:spPr>
        <a:xfrm>
          <a:off x="4414994" y="1244006"/>
          <a:ext cx="2434644" cy="2997000"/>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Crea la Autorización de Funcionamiento de establecimientos de Educación Parvularia.</a:t>
          </a:r>
          <a:endParaRPr lang="es-ES" sz="2000" kern="1200" dirty="0"/>
        </a:p>
      </dsp:txBody>
      <dsp:txXfrm>
        <a:off x="4414994" y="1244006"/>
        <a:ext cx="2434644" cy="2997000"/>
      </dsp:txXfrm>
    </dsp:sp>
    <dsp:sp modelId="{4273BB4A-2EDF-4001-800E-9297288E2A05}">
      <dsp:nvSpPr>
        <dsp:cNvPr id="0" name=""/>
        <dsp:cNvSpPr/>
      </dsp:nvSpPr>
      <dsp:spPr>
        <a:xfrm>
          <a:off x="6720059" y="478865"/>
          <a:ext cx="782456" cy="606156"/>
        </a:xfrm>
        <a:prstGeom prst="rightArrow">
          <a:avLst>
            <a:gd name="adj1" fmla="val 60000"/>
            <a:gd name="adj2" fmla="val 50000"/>
          </a:avLst>
        </a:prstGeom>
        <a:gradFill rotWithShape="0">
          <a:gsLst>
            <a:gs pos="0">
              <a:schemeClr val="accent1">
                <a:shade val="90000"/>
                <a:hueOff val="350916"/>
                <a:satOff val="-3215"/>
                <a:lumOff val="27754"/>
                <a:alphaOff val="0"/>
                <a:lumMod val="110000"/>
                <a:satMod val="105000"/>
                <a:tint val="67000"/>
              </a:schemeClr>
            </a:gs>
            <a:gs pos="50000">
              <a:schemeClr val="accent1">
                <a:shade val="90000"/>
                <a:hueOff val="350916"/>
                <a:satOff val="-3215"/>
                <a:lumOff val="27754"/>
                <a:alphaOff val="0"/>
                <a:lumMod val="105000"/>
                <a:satMod val="103000"/>
                <a:tint val="73000"/>
              </a:schemeClr>
            </a:gs>
            <a:gs pos="100000">
              <a:schemeClr val="accent1">
                <a:shade val="90000"/>
                <a:hueOff val="350916"/>
                <a:satOff val="-3215"/>
                <a:lumOff val="2775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720059" y="478865"/>
        <a:ext cx="782456" cy="606156"/>
      </dsp:txXfrm>
    </dsp:sp>
    <dsp:sp modelId="{13EF8398-29B1-4DD9-A94B-E6B6FDFD88E0}">
      <dsp:nvSpPr>
        <dsp:cNvPr id="0" name=""/>
        <dsp:cNvSpPr/>
      </dsp:nvSpPr>
      <dsp:spPr>
        <a:xfrm>
          <a:off x="7827309" y="319881"/>
          <a:ext cx="2434644" cy="1386188"/>
        </a:xfrm>
        <a:prstGeom prst="roundRect">
          <a:avLst>
            <a:gd name="adj" fmla="val 1000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s-ES" sz="2200" b="1" kern="1200" dirty="0" smtClean="0"/>
            <a:t>Ley N°20.835</a:t>
          </a:r>
        </a:p>
        <a:p>
          <a:pPr lvl="0" algn="l" defTabSz="977900">
            <a:lnSpc>
              <a:spcPct val="90000"/>
            </a:lnSpc>
            <a:spcBef>
              <a:spcPct val="0"/>
            </a:spcBef>
            <a:spcAft>
              <a:spcPct val="35000"/>
            </a:spcAft>
          </a:pPr>
          <a:r>
            <a:rPr lang="es-ES" sz="1800" kern="1200" dirty="0" smtClean="0"/>
            <a:t>(28 abril 2015)</a:t>
          </a:r>
          <a:endParaRPr lang="es-ES" sz="1800" kern="1200" dirty="0"/>
        </a:p>
      </dsp:txBody>
      <dsp:txXfrm>
        <a:off x="7827309" y="319881"/>
        <a:ext cx="2434644" cy="924125"/>
      </dsp:txXfrm>
    </dsp:sp>
    <dsp:sp modelId="{4E7821CD-FEA6-4B72-B803-78E35E0F2C54}">
      <dsp:nvSpPr>
        <dsp:cNvPr id="0" name=""/>
        <dsp:cNvSpPr/>
      </dsp:nvSpPr>
      <dsp:spPr>
        <a:xfrm>
          <a:off x="8325971" y="1244006"/>
          <a:ext cx="2434644" cy="2997000"/>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Crea la Subsecretaría de Educación Parvularia, la Intendencia de Educación Parvularia y modifica cuerpos legales.</a:t>
          </a:r>
          <a:endParaRPr lang="es-ES" sz="2000" kern="1200" dirty="0"/>
        </a:p>
      </dsp:txBody>
      <dsp:txXfrm>
        <a:off x="8325971" y="1244006"/>
        <a:ext cx="2434644" cy="29970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84CD91-32FF-4133-B19E-3DFC7AD4EC40}">
      <dsp:nvSpPr>
        <dsp:cNvPr id="0" name=""/>
        <dsp:cNvSpPr/>
      </dsp:nvSpPr>
      <dsp:spPr>
        <a:xfrm rot="16200000">
          <a:off x="1085284" y="-1085284"/>
          <a:ext cx="2208044" cy="437861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s-ES" sz="2400" kern="1200" dirty="0" smtClean="0"/>
            <a:t>Ministerio de Educación</a:t>
          </a:r>
        </a:p>
        <a:p>
          <a:pPr lvl="0" algn="l" defTabSz="1066800">
            <a:lnSpc>
              <a:spcPct val="90000"/>
            </a:lnSpc>
            <a:spcBef>
              <a:spcPct val="0"/>
            </a:spcBef>
            <a:spcAft>
              <a:spcPct val="35000"/>
            </a:spcAft>
          </a:pPr>
          <a:r>
            <a:rPr lang="es-ES" sz="2400" kern="1200" dirty="0" smtClean="0">
              <a:solidFill>
                <a:schemeClr val="accent5">
                  <a:lumMod val="75000"/>
                </a:schemeClr>
              </a:solidFill>
            </a:rPr>
            <a:t>Subsecretaría de Educación Parvularia</a:t>
          </a:r>
          <a:endParaRPr lang="es-ES" sz="2400" kern="1200" dirty="0">
            <a:solidFill>
              <a:schemeClr val="accent5">
                <a:lumMod val="75000"/>
              </a:schemeClr>
            </a:solidFill>
          </a:endParaRPr>
        </a:p>
      </dsp:txBody>
      <dsp:txXfrm rot="16200000">
        <a:off x="1361289" y="-1361289"/>
        <a:ext cx="1656033" cy="4378613"/>
      </dsp:txXfrm>
    </dsp:sp>
    <dsp:sp modelId="{9DAD1348-22E1-4635-8EDA-A7D43FB92891}">
      <dsp:nvSpPr>
        <dsp:cNvPr id="0" name=""/>
        <dsp:cNvSpPr/>
      </dsp:nvSpPr>
      <dsp:spPr>
        <a:xfrm>
          <a:off x="4378613" y="0"/>
          <a:ext cx="4378613" cy="2208044"/>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es-ES" sz="2400" kern="1200" smtClean="0"/>
            <a:t>Consejo Nacional de Educación</a:t>
          </a:r>
          <a:endParaRPr lang="es-ES" sz="2400" kern="1200" dirty="0"/>
        </a:p>
      </dsp:txBody>
      <dsp:txXfrm>
        <a:off x="4378613" y="0"/>
        <a:ext cx="4378613" cy="1656033"/>
      </dsp:txXfrm>
    </dsp:sp>
    <dsp:sp modelId="{4C03AD01-EB5C-4DCA-8818-EB00DAF0B4F6}">
      <dsp:nvSpPr>
        <dsp:cNvPr id="0" name=""/>
        <dsp:cNvSpPr/>
      </dsp:nvSpPr>
      <dsp:spPr>
        <a:xfrm rot="10800000">
          <a:off x="0" y="2208044"/>
          <a:ext cx="4378613" cy="2208044"/>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s-ES" sz="2400" kern="1200" dirty="0" smtClean="0"/>
            <a:t>Superintendencia de Educación</a:t>
          </a:r>
        </a:p>
        <a:p>
          <a:pPr lvl="0" algn="l" defTabSz="1066800">
            <a:lnSpc>
              <a:spcPct val="90000"/>
            </a:lnSpc>
            <a:spcBef>
              <a:spcPct val="0"/>
            </a:spcBef>
            <a:spcAft>
              <a:spcPct val="35000"/>
            </a:spcAft>
          </a:pPr>
          <a:r>
            <a:rPr lang="es-ES" sz="2400" kern="1200" dirty="0" smtClean="0">
              <a:solidFill>
                <a:srgbClr val="C00000"/>
              </a:solidFill>
            </a:rPr>
            <a:t>Intendencia de Educación Parvularia</a:t>
          </a:r>
          <a:endParaRPr lang="es-ES" sz="2400" kern="1200" dirty="0">
            <a:solidFill>
              <a:srgbClr val="C00000"/>
            </a:solidFill>
          </a:endParaRPr>
        </a:p>
      </dsp:txBody>
      <dsp:txXfrm rot="10800000">
        <a:off x="0" y="2760054"/>
        <a:ext cx="4378613" cy="1656033"/>
      </dsp:txXfrm>
    </dsp:sp>
    <dsp:sp modelId="{50CAA72A-C257-423A-A74C-CFF5E9B1E802}">
      <dsp:nvSpPr>
        <dsp:cNvPr id="0" name=""/>
        <dsp:cNvSpPr/>
      </dsp:nvSpPr>
      <dsp:spPr>
        <a:xfrm rot="5400000">
          <a:off x="5463897" y="1122759"/>
          <a:ext cx="2208044" cy="437861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es-ES" sz="2400" kern="1200" smtClean="0"/>
            <a:t>Agencia de Calidad de la Educación</a:t>
          </a:r>
          <a:endParaRPr lang="es-ES" sz="2400" kern="1200" dirty="0"/>
        </a:p>
      </dsp:txBody>
      <dsp:txXfrm rot="5400000">
        <a:off x="5739902" y="1398764"/>
        <a:ext cx="1656033" cy="4378613"/>
      </dsp:txXfrm>
    </dsp:sp>
    <dsp:sp modelId="{429BDB0E-733F-4323-A9DA-7D6C4C86BB62}">
      <dsp:nvSpPr>
        <dsp:cNvPr id="0" name=""/>
        <dsp:cNvSpPr/>
      </dsp:nvSpPr>
      <dsp:spPr>
        <a:xfrm>
          <a:off x="3065029" y="1656033"/>
          <a:ext cx="2627167" cy="110402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a:p>
      </dsp:txBody>
      <dsp:txXfrm>
        <a:off x="3065029" y="1656033"/>
        <a:ext cx="2627167" cy="1104022"/>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21491-06A1-1746-8451-84386D6214FD}">
      <dsp:nvSpPr>
        <dsp:cNvPr id="0" name=""/>
        <dsp:cNvSpPr/>
      </dsp:nvSpPr>
      <dsp:spPr>
        <a:xfrm>
          <a:off x="795" y="227176"/>
          <a:ext cx="3424758" cy="4109710"/>
        </a:xfrm>
        <a:prstGeom prst="roundRect">
          <a:avLst>
            <a:gd name="adj" fmla="val 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S_tradnl" sz="2200" kern="1200" dirty="0" smtClean="0">
              <a:solidFill>
                <a:srgbClr val="C00000"/>
              </a:solidFill>
            </a:rPr>
            <a:t>Fiscalización</a:t>
          </a:r>
          <a:endParaRPr lang="es-ES_tradnl" sz="2200" kern="1200" dirty="0">
            <a:solidFill>
              <a:srgbClr val="C00000"/>
            </a:solidFill>
          </a:endParaRPr>
        </a:p>
      </dsp:txBody>
      <dsp:txXfrm rot="16200000">
        <a:off x="-1341709" y="1569681"/>
        <a:ext cx="3369962" cy="684951"/>
      </dsp:txXfrm>
    </dsp:sp>
    <dsp:sp modelId="{978950EA-45B2-EB45-BDFE-550AD3B73984}">
      <dsp:nvSpPr>
        <dsp:cNvPr id="0" name=""/>
        <dsp:cNvSpPr/>
      </dsp:nvSpPr>
      <dsp:spPr>
        <a:xfrm>
          <a:off x="685747" y="227176"/>
          <a:ext cx="2551445" cy="4109710"/>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CL" sz="1800" b="0" kern="1200" dirty="0" smtClean="0">
              <a:solidFill>
                <a:srgbClr val="C00000"/>
              </a:solidFill>
            </a:rPr>
            <a:t>Fiscalizar</a:t>
          </a:r>
          <a:r>
            <a:rPr lang="es-CL" sz="1800" b="0" kern="1200" dirty="0" smtClean="0"/>
            <a:t>, de conformidad a la ley, que los sostenedores de establecimientos educacionales reconocidos oficialmente por el Estado se ajusten a las leyes, reglamentos e instrucciones que dicte la Superintendencia, y fiscalizar la legalidad del uso de los recursos de los establecimientos que reciban aporte estatal.</a:t>
          </a:r>
          <a:endParaRPr lang="es-ES_tradnl" sz="1800" b="0" kern="1200" dirty="0"/>
        </a:p>
      </dsp:txBody>
      <dsp:txXfrm>
        <a:off x="685747" y="227176"/>
        <a:ext cx="2551445" cy="4109710"/>
      </dsp:txXfrm>
    </dsp:sp>
    <dsp:sp modelId="{618DA441-019C-4C4C-BD82-3A1BB8222C59}">
      <dsp:nvSpPr>
        <dsp:cNvPr id="0" name=""/>
        <dsp:cNvSpPr/>
      </dsp:nvSpPr>
      <dsp:spPr>
        <a:xfrm>
          <a:off x="3545420" y="227176"/>
          <a:ext cx="3424758" cy="4109710"/>
        </a:xfrm>
        <a:prstGeom prst="roundRect">
          <a:avLst>
            <a:gd name="adj" fmla="val 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S_tradnl" sz="2200" kern="1200" dirty="0" smtClean="0">
              <a:solidFill>
                <a:srgbClr val="C00000"/>
              </a:solidFill>
            </a:rPr>
            <a:t>Promoción de derechos</a:t>
          </a:r>
          <a:endParaRPr lang="es-ES_tradnl" sz="2200" kern="1200" dirty="0">
            <a:solidFill>
              <a:srgbClr val="C00000"/>
            </a:solidFill>
          </a:endParaRPr>
        </a:p>
      </dsp:txBody>
      <dsp:txXfrm rot="16200000">
        <a:off x="2202915" y="1569681"/>
        <a:ext cx="3369962" cy="684951"/>
      </dsp:txXfrm>
    </dsp:sp>
    <dsp:sp modelId="{D1640C02-D794-3B4D-9533-7405917A9E9D}">
      <dsp:nvSpPr>
        <dsp:cNvPr id="0" name=""/>
        <dsp:cNvSpPr/>
      </dsp:nvSpPr>
      <dsp:spPr>
        <a:xfrm rot="5400000">
          <a:off x="3260539" y="3493714"/>
          <a:ext cx="604010"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4A7C2-01A7-3B4E-B4D2-520B89EF011A}">
      <dsp:nvSpPr>
        <dsp:cNvPr id="0" name=""/>
        <dsp:cNvSpPr/>
      </dsp:nvSpPr>
      <dsp:spPr>
        <a:xfrm>
          <a:off x="4230372" y="227176"/>
          <a:ext cx="2551445" cy="4109710"/>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CL" sz="1800" b="0" kern="1200" dirty="0" smtClean="0">
              <a:solidFill>
                <a:srgbClr val="C00000"/>
              </a:solidFill>
            </a:rPr>
            <a:t>Promocionar, informar y educar</a:t>
          </a:r>
          <a:r>
            <a:rPr lang="es-CL" sz="1800" b="0" kern="1200" dirty="0" smtClean="0"/>
            <a:t>, en el ámbito de su competencia, a todos los miembros de las comunidades educativas y ciudadanía en general, sobre la normativa educacional y el resguardo de derechos.</a:t>
          </a:r>
          <a:endParaRPr lang="es-ES_tradnl" sz="1800" b="0" kern="1200" dirty="0"/>
        </a:p>
      </dsp:txBody>
      <dsp:txXfrm>
        <a:off x="4230372" y="227176"/>
        <a:ext cx="2551445" cy="4109710"/>
      </dsp:txXfrm>
    </dsp:sp>
    <dsp:sp modelId="{C8116BB1-0ADC-5F45-89C2-DFD392C753BE}">
      <dsp:nvSpPr>
        <dsp:cNvPr id="0" name=""/>
        <dsp:cNvSpPr/>
      </dsp:nvSpPr>
      <dsp:spPr>
        <a:xfrm>
          <a:off x="7090045" y="227176"/>
          <a:ext cx="3424758" cy="4109710"/>
        </a:xfrm>
        <a:prstGeom prst="roundRect">
          <a:avLst>
            <a:gd name="adj" fmla="val 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S_tradnl" sz="2200" kern="1200" dirty="0" smtClean="0">
              <a:solidFill>
                <a:srgbClr val="C00000"/>
              </a:solidFill>
            </a:rPr>
            <a:t>Requerimientos ciudadanos</a:t>
          </a:r>
          <a:endParaRPr lang="es-ES_tradnl" sz="2200" kern="1200" dirty="0">
            <a:solidFill>
              <a:srgbClr val="C00000"/>
            </a:solidFill>
          </a:endParaRPr>
        </a:p>
      </dsp:txBody>
      <dsp:txXfrm rot="16200000">
        <a:off x="5747540" y="1569681"/>
        <a:ext cx="3369962" cy="684951"/>
      </dsp:txXfrm>
    </dsp:sp>
    <dsp:sp modelId="{2F2BFDEF-7124-1646-AA71-F15D906336D0}">
      <dsp:nvSpPr>
        <dsp:cNvPr id="0" name=""/>
        <dsp:cNvSpPr/>
      </dsp:nvSpPr>
      <dsp:spPr>
        <a:xfrm rot="5400000">
          <a:off x="6805164" y="3493714"/>
          <a:ext cx="604010"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FFFE36-4581-9542-8E80-72E8744E4214}">
      <dsp:nvSpPr>
        <dsp:cNvPr id="0" name=""/>
        <dsp:cNvSpPr/>
      </dsp:nvSpPr>
      <dsp:spPr>
        <a:xfrm>
          <a:off x="7774997" y="227176"/>
          <a:ext cx="2551445" cy="4109710"/>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CL" sz="1800" b="0" kern="1200" dirty="0" smtClean="0"/>
            <a:t>Dar a conocer los mecanismos disponibles en la institución para </a:t>
          </a:r>
          <a:r>
            <a:rPr lang="es-CL" sz="1800" b="0" kern="1200" dirty="0" smtClean="0">
              <a:solidFill>
                <a:srgbClr val="C00000"/>
              </a:solidFill>
            </a:rPr>
            <a:t>resolver consultas, solicitar mediaciones y atender denuncias o reclamos </a:t>
          </a:r>
          <a:r>
            <a:rPr lang="es-CL" sz="1800" b="0" kern="1200" dirty="0" smtClean="0"/>
            <a:t>antes hechos que vulneren los derechos de estudiantes, docentes o asistentes de la educación.</a:t>
          </a:r>
          <a:endParaRPr lang="es-ES_tradnl" sz="1800" b="0" kern="1200" dirty="0"/>
        </a:p>
      </dsp:txBody>
      <dsp:txXfrm>
        <a:off x="7774997" y="227176"/>
        <a:ext cx="2551445" cy="41097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C2187-B95A-472D-8E3B-B47E62FC99DD}">
      <dsp:nvSpPr>
        <dsp:cNvPr id="0" name=""/>
        <dsp:cNvSpPr/>
      </dsp:nvSpPr>
      <dsp:spPr>
        <a:xfrm>
          <a:off x="0" y="0"/>
          <a:ext cx="4592468" cy="4592468"/>
        </a:xfrm>
        <a:prstGeom prst="pie">
          <a:avLst>
            <a:gd name="adj1" fmla="val 5400000"/>
            <a:gd name="adj2" fmla="val 1620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F4F897-0355-4923-BCFB-C71CEDCDA32A}">
      <dsp:nvSpPr>
        <dsp:cNvPr id="0" name=""/>
        <dsp:cNvSpPr/>
      </dsp:nvSpPr>
      <dsp:spPr>
        <a:xfrm>
          <a:off x="2296234" y="0"/>
          <a:ext cx="7137698" cy="4592468"/>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smtClean="0"/>
            <a:t>División de Promoción y Resguardo de Derechos Educacionales</a:t>
          </a:r>
          <a:endParaRPr lang="es-ES" sz="2200" kern="1200" dirty="0"/>
        </a:p>
      </dsp:txBody>
      <dsp:txXfrm>
        <a:off x="2296234" y="0"/>
        <a:ext cx="3568849" cy="1377743"/>
      </dsp:txXfrm>
    </dsp:sp>
    <dsp:sp modelId="{501B7D61-32E5-4E66-B59F-8C2F32CC9E10}">
      <dsp:nvSpPr>
        <dsp:cNvPr id="0" name=""/>
        <dsp:cNvSpPr/>
      </dsp:nvSpPr>
      <dsp:spPr>
        <a:xfrm>
          <a:off x="803683" y="1377743"/>
          <a:ext cx="2985101" cy="2985101"/>
        </a:xfrm>
        <a:prstGeom prst="pie">
          <a:avLst>
            <a:gd name="adj1" fmla="val 5400000"/>
            <a:gd name="adj2" fmla="val 16200000"/>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A9CE28-AE98-404C-A865-D28FC8BEE6C9}">
      <dsp:nvSpPr>
        <dsp:cNvPr id="0" name=""/>
        <dsp:cNvSpPr/>
      </dsp:nvSpPr>
      <dsp:spPr>
        <a:xfrm>
          <a:off x="2296234" y="1377743"/>
          <a:ext cx="7137698" cy="2985101"/>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smtClean="0"/>
            <a:t>División de Fiscalización</a:t>
          </a:r>
          <a:endParaRPr lang="es-ES" sz="2400" kern="1200" dirty="0"/>
        </a:p>
      </dsp:txBody>
      <dsp:txXfrm>
        <a:off x="2296234" y="1377743"/>
        <a:ext cx="3568849" cy="1377738"/>
      </dsp:txXfrm>
    </dsp:sp>
    <dsp:sp modelId="{9327B254-454B-4FBA-B052-E00339DF2F4A}">
      <dsp:nvSpPr>
        <dsp:cNvPr id="0" name=""/>
        <dsp:cNvSpPr/>
      </dsp:nvSpPr>
      <dsp:spPr>
        <a:xfrm>
          <a:off x="1607364" y="2755482"/>
          <a:ext cx="1377739" cy="1377739"/>
        </a:xfrm>
        <a:prstGeom prst="pie">
          <a:avLst>
            <a:gd name="adj1" fmla="val 5400000"/>
            <a:gd name="adj2" fmla="val 1620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5BC3C9E-5390-498F-871C-40E4E3570FFE}">
      <dsp:nvSpPr>
        <dsp:cNvPr id="0" name=""/>
        <dsp:cNvSpPr/>
      </dsp:nvSpPr>
      <dsp:spPr>
        <a:xfrm>
          <a:off x="2296234" y="2755482"/>
          <a:ext cx="7137698" cy="1377739"/>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División de Fiscalía</a:t>
          </a:r>
          <a:endParaRPr lang="es-ES" sz="2400" kern="1200" dirty="0"/>
        </a:p>
      </dsp:txBody>
      <dsp:txXfrm>
        <a:off x="2296234" y="2755482"/>
        <a:ext cx="3568849" cy="1377739"/>
      </dsp:txXfrm>
    </dsp:sp>
    <dsp:sp modelId="{1D7C47A8-3D37-453B-B29E-FF3CBE0DED16}">
      <dsp:nvSpPr>
        <dsp:cNvPr id="0" name=""/>
        <dsp:cNvSpPr/>
      </dsp:nvSpPr>
      <dsp:spPr>
        <a:xfrm>
          <a:off x="5865083" y="0"/>
          <a:ext cx="3568849" cy="1377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Aclaración Normativa</a:t>
          </a:r>
          <a:endParaRPr lang="es-ES" sz="1800" kern="1200" dirty="0"/>
        </a:p>
        <a:p>
          <a:pPr marL="171450" lvl="1" indent="-171450" algn="l" defTabSz="800100">
            <a:lnSpc>
              <a:spcPct val="90000"/>
            </a:lnSpc>
            <a:spcBef>
              <a:spcPct val="0"/>
            </a:spcBef>
            <a:spcAft>
              <a:spcPct val="15000"/>
            </a:spcAft>
            <a:buChar char="••"/>
          </a:pPr>
          <a:r>
            <a:rPr lang="es-ES" sz="1800" kern="1200" dirty="0" smtClean="0"/>
            <a:t>Conciliación</a:t>
          </a:r>
          <a:endParaRPr lang="es-ES" sz="1800" kern="1200" dirty="0"/>
        </a:p>
        <a:p>
          <a:pPr marL="171450" lvl="1" indent="-171450" algn="l" defTabSz="800100">
            <a:lnSpc>
              <a:spcPct val="90000"/>
            </a:lnSpc>
            <a:spcBef>
              <a:spcPct val="0"/>
            </a:spcBef>
            <a:spcAft>
              <a:spcPct val="15000"/>
            </a:spcAft>
            <a:buChar char="••"/>
          </a:pPr>
          <a:r>
            <a:rPr lang="es-ES" sz="1800" kern="1200" dirty="0" smtClean="0"/>
            <a:t>Mediación</a:t>
          </a:r>
          <a:endParaRPr lang="es-ES" sz="1800" kern="1200" dirty="0"/>
        </a:p>
      </dsp:txBody>
      <dsp:txXfrm>
        <a:off x="5865083" y="0"/>
        <a:ext cx="3568849" cy="1377743"/>
      </dsp:txXfrm>
    </dsp:sp>
    <dsp:sp modelId="{729AB9BE-E092-48D4-84C8-12692DBB22D0}">
      <dsp:nvSpPr>
        <dsp:cNvPr id="0" name=""/>
        <dsp:cNvSpPr/>
      </dsp:nvSpPr>
      <dsp:spPr>
        <a:xfrm>
          <a:off x="5865083" y="1377743"/>
          <a:ext cx="3568849" cy="13777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Por Denuncias</a:t>
          </a:r>
          <a:endParaRPr lang="es-ES" sz="1800" kern="1200" dirty="0"/>
        </a:p>
        <a:p>
          <a:pPr marL="171450" lvl="1" indent="-171450" algn="l" defTabSz="800100">
            <a:lnSpc>
              <a:spcPct val="90000"/>
            </a:lnSpc>
            <a:spcBef>
              <a:spcPct val="0"/>
            </a:spcBef>
            <a:spcAft>
              <a:spcPct val="15000"/>
            </a:spcAft>
            <a:buChar char="••"/>
          </a:pPr>
          <a:r>
            <a:rPr lang="es-ES" sz="1800" kern="1200" dirty="0" smtClean="0"/>
            <a:t>Por Programas específicos</a:t>
          </a:r>
          <a:endParaRPr lang="es-ES" sz="1800" kern="1200" dirty="0"/>
        </a:p>
        <a:p>
          <a:pPr marL="171450" lvl="1" indent="-171450" algn="l" defTabSz="800100">
            <a:lnSpc>
              <a:spcPct val="90000"/>
            </a:lnSpc>
            <a:spcBef>
              <a:spcPct val="0"/>
            </a:spcBef>
            <a:spcAft>
              <a:spcPct val="15000"/>
            </a:spcAft>
            <a:buChar char="••"/>
          </a:pPr>
          <a:r>
            <a:rPr lang="es-ES" sz="1800" kern="1200" dirty="0" smtClean="0"/>
            <a:t>Por programa integral</a:t>
          </a:r>
          <a:endParaRPr lang="es-ES" sz="1800" kern="1200" dirty="0"/>
        </a:p>
      </dsp:txBody>
      <dsp:txXfrm>
        <a:off x="5865083" y="1377743"/>
        <a:ext cx="3568849" cy="1377738"/>
      </dsp:txXfrm>
    </dsp:sp>
    <dsp:sp modelId="{1244D0CB-294C-4400-99D6-21A9047B75DB}">
      <dsp:nvSpPr>
        <dsp:cNvPr id="0" name=""/>
        <dsp:cNvSpPr/>
      </dsp:nvSpPr>
      <dsp:spPr>
        <a:xfrm>
          <a:off x="5865083" y="2755482"/>
          <a:ext cx="3568849" cy="13777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Procedimiento sancionatorio</a:t>
          </a:r>
          <a:endParaRPr lang="es-ES" sz="1800" kern="1200" dirty="0"/>
        </a:p>
        <a:p>
          <a:pPr marL="171450" lvl="1" indent="-171450" algn="l" defTabSz="800100">
            <a:lnSpc>
              <a:spcPct val="90000"/>
            </a:lnSpc>
            <a:spcBef>
              <a:spcPct val="0"/>
            </a:spcBef>
            <a:spcAft>
              <a:spcPct val="15000"/>
            </a:spcAft>
            <a:buChar char="••"/>
          </a:pPr>
          <a:r>
            <a:rPr lang="es-ES" sz="1800" kern="1200" dirty="0" smtClean="0"/>
            <a:t>Actos administrativos</a:t>
          </a:r>
          <a:endParaRPr lang="es-ES" sz="1800" kern="1200" dirty="0"/>
        </a:p>
      </dsp:txBody>
      <dsp:txXfrm>
        <a:off x="5865083" y="2755482"/>
        <a:ext cx="3568849" cy="13777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DD6A36-5A18-40DA-9CBF-47DF4AF206EB}">
      <dsp:nvSpPr>
        <dsp:cNvPr id="0" name=""/>
        <dsp:cNvSpPr/>
      </dsp:nvSpPr>
      <dsp:spPr>
        <a:xfrm>
          <a:off x="1901" y="-387724"/>
          <a:ext cx="4842199" cy="4801040"/>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ES" sz="3200" b="1" kern="1200" dirty="0" smtClean="0">
              <a:solidFill>
                <a:schemeClr val="accent5">
                  <a:lumMod val="75000"/>
                </a:schemeClr>
              </a:solidFill>
            </a:rPr>
            <a:t>Misión</a:t>
          </a:r>
          <a:endParaRPr lang="es-ES" sz="3200" b="1" kern="1200" dirty="0">
            <a:solidFill>
              <a:schemeClr val="accent5">
                <a:lumMod val="75000"/>
              </a:schemeClr>
            </a:solidFill>
          </a:endParaRPr>
        </a:p>
      </dsp:txBody>
      <dsp:txXfrm rot="16200000">
        <a:off x="-1482305" y="1096481"/>
        <a:ext cx="3936853" cy="968439"/>
      </dsp:txXfrm>
    </dsp:sp>
    <dsp:sp modelId="{6523A869-8D61-4F6E-8665-672D20EF1B31}">
      <dsp:nvSpPr>
        <dsp:cNvPr id="0" name=""/>
        <dsp:cNvSpPr/>
      </dsp:nvSpPr>
      <dsp:spPr>
        <a:xfrm>
          <a:off x="970341" y="-387724"/>
          <a:ext cx="3607438" cy="4801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just" defTabSz="889000">
            <a:lnSpc>
              <a:spcPct val="90000"/>
            </a:lnSpc>
            <a:spcBef>
              <a:spcPct val="0"/>
            </a:spcBef>
            <a:spcAft>
              <a:spcPct val="35000"/>
            </a:spcAft>
          </a:pPr>
          <a:r>
            <a:rPr lang="es-CL" sz="2000" b="0" kern="1200" dirty="0" smtClean="0"/>
            <a:t>Contribuir al aseguramiento de la calidad y al ejercicio del derecho a la Educación Parvularia, a través de la elaboración de los criterios técnicos que permiten orientar el ejercicio de las atribuciones de fiscalización sobre el cumplimiento de la normativa, rendición de cuentas, gestión de atención ciudadana y provisión de información - con un sentido de eficiencia, eficacia, transparencia y participación - propios de la Superintendencia de Educación, sobre los establecimientos de Educación Parvularia del país. </a:t>
          </a:r>
          <a:endParaRPr lang="es-ES" sz="2000" b="0" kern="1200" dirty="0"/>
        </a:p>
      </dsp:txBody>
      <dsp:txXfrm>
        <a:off x="970341" y="-387724"/>
        <a:ext cx="3607438" cy="4801040"/>
      </dsp:txXfrm>
    </dsp:sp>
    <dsp:sp modelId="{DFA054CE-1359-412D-90DA-A3D23DD252DE}">
      <dsp:nvSpPr>
        <dsp:cNvPr id="0" name=""/>
        <dsp:cNvSpPr/>
      </dsp:nvSpPr>
      <dsp:spPr>
        <a:xfrm>
          <a:off x="5013577" y="-387724"/>
          <a:ext cx="4842199" cy="4025591"/>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ES" sz="3200" b="1" kern="1200" dirty="0" smtClean="0">
              <a:solidFill>
                <a:schemeClr val="accent5">
                  <a:lumMod val="75000"/>
                </a:schemeClr>
              </a:solidFill>
            </a:rPr>
            <a:t>Foco</a:t>
          </a:r>
          <a:endParaRPr lang="es-ES" sz="3200" b="1" kern="1200" dirty="0">
            <a:solidFill>
              <a:schemeClr val="accent5">
                <a:lumMod val="75000"/>
              </a:schemeClr>
            </a:solidFill>
          </a:endParaRPr>
        </a:p>
      </dsp:txBody>
      <dsp:txXfrm rot="16200000">
        <a:off x="3847305" y="778547"/>
        <a:ext cx="3300984" cy="968439"/>
      </dsp:txXfrm>
    </dsp:sp>
    <dsp:sp modelId="{5657A515-FAC6-4AB2-A502-47362BB75C33}">
      <dsp:nvSpPr>
        <dsp:cNvPr id="0" name=""/>
        <dsp:cNvSpPr/>
      </dsp:nvSpPr>
      <dsp:spPr>
        <a:xfrm rot="5400000">
          <a:off x="4742130" y="2698455"/>
          <a:ext cx="591316" cy="72632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16FC7-7846-4480-BF8F-1E3758C1F3DF}">
      <dsp:nvSpPr>
        <dsp:cNvPr id="0" name=""/>
        <dsp:cNvSpPr/>
      </dsp:nvSpPr>
      <dsp:spPr>
        <a:xfrm>
          <a:off x="5982017" y="-387724"/>
          <a:ext cx="3607438" cy="40255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just" defTabSz="889000">
            <a:lnSpc>
              <a:spcPct val="90000"/>
            </a:lnSpc>
            <a:spcBef>
              <a:spcPct val="0"/>
            </a:spcBef>
            <a:spcAft>
              <a:spcPct val="35000"/>
            </a:spcAft>
          </a:pPr>
          <a:r>
            <a:rPr lang="es-CL" sz="2000" b="0" kern="1200" dirty="0" smtClean="0"/>
            <a:t>El foco de la Intendencia de Educación Parvularia está puesto en el bienestar integral de niños y niñas - sujetos de derechos - que asisten a establecimientos de Educación Parvularia del país, a través de asegurar el cumplimiento de los elementos normativos esenciales que propenden a la mejora continua de los ambientes de aprendizaje. </a:t>
          </a:r>
          <a:endParaRPr lang="es-ES" sz="2000" b="0" kern="1200" dirty="0"/>
        </a:p>
      </dsp:txBody>
      <dsp:txXfrm>
        <a:off x="5982017" y="-387724"/>
        <a:ext cx="3607438" cy="402559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4902E-3C28-4BAB-82C6-4205D5996482}">
      <dsp:nvSpPr>
        <dsp:cNvPr id="0" name=""/>
        <dsp:cNvSpPr/>
      </dsp:nvSpPr>
      <dsp:spPr>
        <a:xfrm>
          <a:off x="2386651" y="0"/>
          <a:ext cx="7418697" cy="2967479"/>
        </a:xfrm>
        <a:prstGeom prst="leftRightRibb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828A7DD-B4A5-4369-AD53-05A62FBB3D47}">
      <dsp:nvSpPr>
        <dsp:cNvPr id="0" name=""/>
        <dsp:cNvSpPr/>
      </dsp:nvSpPr>
      <dsp:spPr>
        <a:xfrm>
          <a:off x="3276894" y="519308"/>
          <a:ext cx="2448170" cy="145406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r" defTabSz="1111250">
            <a:lnSpc>
              <a:spcPct val="90000"/>
            </a:lnSpc>
            <a:spcBef>
              <a:spcPct val="0"/>
            </a:spcBef>
            <a:spcAft>
              <a:spcPct val="35000"/>
            </a:spcAft>
          </a:pPr>
          <a:r>
            <a:rPr lang="es-ES" sz="2500" kern="1200" dirty="0" smtClean="0"/>
            <a:t>EEP </a:t>
          </a:r>
          <a:r>
            <a:rPr lang="es-ES" sz="2500" b="1" kern="1200" dirty="0" smtClean="0"/>
            <a:t>en funcionamiento</a:t>
          </a:r>
        </a:p>
        <a:p>
          <a:pPr lvl="0" algn="r" defTabSz="1111250">
            <a:lnSpc>
              <a:spcPct val="90000"/>
            </a:lnSpc>
            <a:spcBef>
              <a:spcPct val="0"/>
            </a:spcBef>
            <a:spcAft>
              <a:spcPct val="35000"/>
            </a:spcAft>
          </a:pPr>
          <a:r>
            <a:rPr lang="es-ES" sz="2500" kern="1200" dirty="0" smtClean="0"/>
            <a:t>31 diciembre 2016</a:t>
          </a:r>
          <a:endParaRPr lang="es-ES" sz="2500" kern="1200" dirty="0"/>
        </a:p>
      </dsp:txBody>
      <dsp:txXfrm>
        <a:off x="3276894" y="519308"/>
        <a:ext cx="2448170" cy="1454064"/>
      </dsp:txXfrm>
    </dsp:sp>
    <dsp:sp modelId="{9E0553C9-AAC3-422C-B9C9-CCD5994FB152}">
      <dsp:nvSpPr>
        <dsp:cNvPr id="0" name=""/>
        <dsp:cNvSpPr/>
      </dsp:nvSpPr>
      <dsp:spPr>
        <a:xfrm>
          <a:off x="6096000" y="994105"/>
          <a:ext cx="2893292" cy="145406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l" defTabSz="1111250">
            <a:lnSpc>
              <a:spcPct val="90000"/>
            </a:lnSpc>
            <a:spcBef>
              <a:spcPct val="0"/>
            </a:spcBef>
            <a:spcAft>
              <a:spcPct val="35000"/>
            </a:spcAft>
          </a:pPr>
          <a:r>
            <a:rPr lang="es-ES" sz="2500" kern="1200" dirty="0" smtClean="0"/>
            <a:t>EEP </a:t>
          </a:r>
          <a:r>
            <a:rPr lang="es-ES" sz="2500" b="1" kern="1200" dirty="0" smtClean="0"/>
            <a:t>nuevos</a:t>
          </a:r>
          <a:r>
            <a:rPr lang="es-ES" sz="2500" kern="1200" dirty="0" smtClean="0"/>
            <a:t> inician funciones a partir de 2 enero 2017</a:t>
          </a:r>
          <a:endParaRPr lang="es-ES" sz="2500" kern="1200" dirty="0"/>
        </a:p>
      </dsp:txBody>
      <dsp:txXfrm>
        <a:off x="6096000" y="994105"/>
        <a:ext cx="2893292" cy="14540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2C302-F682-48EF-B95D-42F1CF99862B}">
      <dsp:nvSpPr>
        <dsp:cNvPr id="0" name=""/>
        <dsp:cNvSpPr/>
      </dsp:nvSpPr>
      <dsp:spPr>
        <a:xfrm>
          <a:off x="2625352" y="0"/>
          <a:ext cx="7320117" cy="2928047"/>
        </a:xfrm>
        <a:prstGeom prst="leftRightRibb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82B33-3BB3-449F-80F1-0DC7ED2B878E}">
      <dsp:nvSpPr>
        <dsp:cNvPr id="0" name=""/>
        <dsp:cNvSpPr/>
      </dsp:nvSpPr>
      <dsp:spPr>
        <a:xfrm>
          <a:off x="3503766" y="512408"/>
          <a:ext cx="2415638" cy="1434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r" defTabSz="1066800">
            <a:lnSpc>
              <a:spcPct val="90000"/>
            </a:lnSpc>
            <a:spcBef>
              <a:spcPct val="0"/>
            </a:spcBef>
            <a:spcAft>
              <a:spcPct val="35000"/>
            </a:spcAft>
          </a:pPr>
          <a:r>
            <a:rPr lang="es-ES" sz="2400" kern="1200" dirty="0" smtClean="0"/>
            <a:t>Reconocimiento Oficial</a:t>
          </a:r>
        </a:p>
        <a:p>
          <a:pPr lvl="0" algn="r" defTabSz="1066800">
            <a:lnSpc>
              <a:spcPct val="90000"/>
            </a:lnSpc>
            <a:spcBef>
              <a:spcPct val="0"/>
            </a:spcBef>
            <a:spcAft>
              <a:spcPct val="35000"/>
            </a:spcAft>
          </a:pPr>
          <a:r>
            <a:rPr lang="es-ES" sz="2400" b="1" kern="1200" dirty="0" smtClean="0">
              <a:solidFill>
                <a:srgbClr val="C00000"/>
              </a:solidFill>
            </a:rPr>
            <a:t>Circular Normativa</a:t>
          </a:r>
          <a:endParaRPr lang="es-ES" sz="2400" b="1" kern="1200" dirty="0">
            <a:solidFill>
              <a:srgbClr val="C00000"/>
            </a:solidFill>
          </a:endParaRPr>
        </a:p>
      </dsp:txBody>
      <dsp:txXfrm>
        <a:off x="3503766" y="512408"/>
        <a:ext cx="2415638" cy="1434743"/>
      </dsp:txXfrm>
    </dsp:sp>
    <dsp:sp modelId="{65070B23-F811-43D1-8760-7C8D8A4C8B2A}">
      <dsp:nvSpPr>
        <dsp:cNvPr id="0" name=""/>
        <dsp:cNvSpPr/>
      </dsp:nvSpPr>
      <dsp:spPr>
        <a:xfrm>
          <a:off x="6285411" y="980895"/>
          <a:ext cx="2854845" cy="14347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l" defTabSz="1066800">
            <a:lnSpc>
              <a:spcPct val="90000"/>
            </a:lnSpc>
            <a:spcBef>
              <a:spcPct val="0"/>
            </a:spcBef>
            <a:spcAft>
              <a:spcPct val="35000"/>
            </a:spcAft>
          </a:pPr>
          <a:r>
            <a:rPr lang="es-ES" sz="2400" kern="1200" dirty="0" smtClean="0"/>
            <a:t>Reconocimiento Oficial</a:t>
          </a:r>
        </a:p>
        <a:p>
          <a:pPr lvl="0" algn="l" defTabSz="1066800">
            <a:lnSpc>
              <a:spcPct val="90000"/>
            </a:lnSpc>
            <a:spcBef>
              <a:spcPct val="0"/>
            </a:spcBef>
            <a:spcAft>
              <a:spcPct val="35000"/>
            </a:spcAft>
          </a:pPr>
          <a:r>
            <a:rPr lang="es-ES" sz="2400" b="1" kern="1200" dirty="0" smtClean="0">
              <a:solidFill>
                <a:srgbClr val="C00000"/>
              </a:solidFill>
            </a:rPr>
            <a:t>Autorización de Funcionamiento</a:t>
          </a:r>
          <a:endParaRPr lang="es-ES" sz="2400" b="1" kern="1200" dirty="0">
            <a:solidFill>
              <a:srgbClr val="C00000"/>
            </a:solidFill>
          </a:endParaRPr>
        </a:p>
      </dsp:txBody>
      <dsp:txXfrm>
        <a:off x="6285411" y="980895"/>
        <a:ext cx="2854845" cy="143474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7#5">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F7D3F92-B865-470B-91D8-F2DE8B3E9E81}" type="datetimeFigureOut">
              <a:rPr lang="es-CL" smtClean="0"/>
              <a:pPr/>
              <a:t>30-05-2018</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375D4DC-199B-451F-AC09-FFE456DAF46A}" type="slidenum">
              <a:rPr lang="es-CL" smtClean="0"/>
              <a:pPr/>
              <a:t>‹#›</a:t>
            </a:fld>
            <a:endParaRPr lang="es-CL"/>
          </a:p>
        </p:txBody>
      </p:sp>
    </p:spTree>
    <p:extLst>
      <p:ext uri="{BB962C8B-B14F-4D97-AF65-F5344CB8AC3E}">
        <p14:creationId xmlns:p14="http://schemas.microsoft.com/office/powerpoint/2010/main" xmlns="" val="3562938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CB4184-E3DB-473D-8DFD-A21417561B91}" type="datetimeFigureOut">
              <a:rPr lang="es-CL" smtClean="0"/>
              <a:pPr/>
              <a:t>30-05-2018</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AB698A-7274-4797-B6AF-B9FCE545D2E5}" type="slidenum">
              <a:rPr lang="es-CL" smtClean="0"/>
              <a:pPr/>
              <a:t>‹#›</a:t>
            </a:fld>
            <a:endParaRPr lang="es-CL"/>
          </a:p>
        </p:txBody>
      </p:sp>
    </p:spTree>
    <p:extLst>
      <p:ext uri="{BB962C8B-B14F-4D97-AF65-F5344CB8AC3E}">
        <p14:creationId xmlns:p14="http://schemas.microsoft.com/office/powerpoint/2010/main" xmlns="" val="254568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Letra</a:t>
            </a:r>
            <a:r>
              <a:rPr lang="es-MX" baseline="0" dirty="0" smtClean="0"/>
              <a:t> e del articulo 63: inhabilitación temporal o a perpetuidad para obtener y mantener la calidad de sostenedor.</a:t>
            </a:r>
          </a:p>
          <a:p>
            <a:r>
              <a:rPr lang="es-MX" baseline="0" dirty="0" smtClean="0"/>
              <a:t>Título VII: moralidad pública e integridad sexual</a:t>
            </a:r>
          </a:p>
          <a:p>
            <a:r>
              <a:rPr lang="es-MX" baseline="0" dirty="0" smtClean="0"/>
              <a:t>Título VIII: Homicidio o Infanticidio.</a:t>
            </a:r>
          </a:p>
          <a:p>
            <a:endParaRPr lang="es-CL" dirty="0"/>
          </a:p>
        </p:txBody>
      </p:sp>
      <p:sp>
        <p:nvSpPr>
          <p:cNvPr id="4" name="Marcador de número de diapositiva 3"/>
          <p:cNvSpPr>
            <a:spLocks noGrp="1"/>
          </p:cNvSpPr>
          <p:nvPr>
            <p:ph type="sldNum" sz="quarter" idx="10"/>
          </p:nvPr>
        </p:nvSpPr>
        <p:spPr/>
        <p:txBody>
          <a:bodyPr/>
          <a:lstStyle/>
          <a:p>
            <a:fld id="{38AB698A-7274-4797-B6AF-B9FCE545D2E5}" type="slidenum">
              <a:rPr lang="es-CL" smtClean="0"/>
              <a:pPr/>
              <a:t>19</a:t>
            </a:fld>
            <a:endParaRPr lang="es-CL"/>
          </a:p>
        </p:txBody>
      </p:sp>
    </p:spTree>
    <p:extLst>
      <p:ext uri="{BB962C8B-B14F-4D97-AF65-F5344CB8AC3E}">
        <p14:creationId xmlns:p14="http://schemas.microsoft.com/office/powerpoint/2010/main" xmlns="" val="356606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323876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115160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10130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221311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161739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318124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297048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415857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116286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397265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387693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45DD5-65D6-4DB3-B242-E2D651754615}" type="datetimeFigureOut">
              <a:rPr lang="es-CL" smtClean="0">
                <a:solidFill>
                  <a:prstClr val="black">
                    <a:tint val="75000"/>
                  </a:prstClr>
                </a:solidFill>
              </a:rPr>
              <a:pPr/>
              <a:t>30-05-2018</a:t>
            </a:fld>
            <a:endParaRPr lang="es-C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65C11-0A64-4047-B6A7-C0129BE41D95}"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xmlns="" val="3231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2.jpeg"/></Relationships>
</file>

<file path=ppt/slides/_rels/slide2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5" Type="http://schemas.openxmlformats.org/officeDocument/2006/relationships/image" Target="../media/image8.jpeg"/><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 Id="rId14" Type="http://schemas.openxmlformats.org/officeDocument/2006/relationships/image" Target="../media/image9.jpeg"/></Relationships>
</file>

<file path=ppt/slides/_rels/slide3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png"/><Relationship Id="rId7" Type="http://schemas.openxmlformats.org/officeDocument/2006/relationships/diagramColors" Target="../diagrams/colors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png"/><Relationship Id="rId7" Type="http://schemas.openxmlformats.org/officeDocument/2006/relationships/diagramColors" Target="../diagrams/colors2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png"/><Relationship Id="rId7" Type="http://schemas.openxmlformats.org/officeDocument/2006/relationships/diagramColors" Target="../diagrams/colors2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minvu.cl/incjs/download.aspx?glb_cod_nodo=20070621120807&amp;hdd_nom_archivo=DDU%20351.pdf" TargetMode="External"/></Relationships>
</file>

<file path=ppt/slides/_rels/slide44.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png"/><Relationship Id="rId7" Type="http://schemas.openxmlformats.org/officeDocument/2006/relationships/diagramColors" Target="../diagrams/colors2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4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png"/><Relationship Id="rId7" Type="http://schemas.openxmlformats.org/officeDocument/2006/relationships/diagramColors" Target="../diagrams/colors2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3.png"/><Relationship Id="rId7" Type="http://schemas.openxmlformats.org/officeDocument/2006/relationships/diagramColors" Target="../diagrams/colors2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9.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png"/><Relationship Id="rId7" Type="http://schemas.openxmlformats.org/officeDocument/2006/relationships/diagramColors" Target="../diagrams/colors3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3.png"/><Relationship Id="rId7" Type="http://schemas.openxmlformats.org/officeDocument/2006/relationships/diagramColors" Target="../diagrams/colors3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5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3.png"/><Relationship Id="rId7" Type="http://schemas.openxmlformats.org/officeDocument/2006/relationships/diagramColors" Target="../diagrams/colors3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52.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3.png"/><Relationship Id="rId7" Type="http://schemas.openxmlformats.org/officeDocument/2006/relationships/diagramColors" Target="../diagrams/colors3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5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3.png"/><Relationship Id="rId7" Type="http://schemas.openxmlformats.org/officeDocument/2006/relationships/diagramColors" Target="../diagrams/colors3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54.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3.png"/><Relationship Id="rId7" Type="http://schemas.openxmlformats.org/officeDocument/2006/relationships/diagramColors" Target="../diagrams/colors3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55.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3.png"/><Relationship Id="rId7" Type="http://schemas.openxmlformats.org/officeDocument/2006/relationships/diagramColors" Target="../diagrams/colors3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L"/>
          </a:p>
        </p:txBody>
      </p:sp>
      <p:sp>
        <p:nvSpPr>
          <p:cNvPr id="3" name="Subtítulo 2"/>
          <p:cNvSpPr>
            <a:spLocks noGrp="1"/>
          </p:cNvSpPr>
          <p:nvPr>
            <p:ph type="subTitle" idx="1"/>
          </p:nvPr>
        </p:nvSpPr>
        <p:spPr/>
        <p:txBody>
          <a:bodyPr/>
          <a:lstStyle/>
          <a:p>
            <a:endParaRPr lang="es-CL"/>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xmlns=""/>
              </a:ext>
            </a:extLst>
          </a:blip>
          <a:srcRect l="-328" r="-1"/>
          <a:stretch/>
        </p:blipFill>
        <p:spPr>
          <a:xfrm>
            <a:off x="-95533" y="-76200"/>
            <a:ext cx="12287534" cy="6934200"/>
          </a:xfrm>
          <a:prstGeom prst="rect">
            <a:avLst/>
          </a:prstGeom>
        </p:spPr>
      </p:pic>
      <p:sp>
        <p:nvSpPr>
          <p:cNvPr id="5" name="Rectángulo 4"/>
          <p:cNvSpPr/>
          <p:nvPr/>
        </p:nvSpPr>
        <p:spPr>
          <a:xfrm>
            <a:off x="4494661" y="502886"/>
            <a:ext cx="7151427" cy="5765102"/>
          </a:xfrm>
          <a:prstGeom prst="rect">
            <a:avLst/>
          </a:prstGeom>
          <a:solidFill>
            <a:srgbClr val="00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s-CL" sz="4800" b="1" dirty="0" smtClean="0">
              <a:solidFill>
                <a:schemeClr val="bg1"/>
              </a:solidFill>
            </a:endParaRPr>
          </a:p>
          <a:p>
            <a:pPr algn="r"/>
            <a:endParaRPr lang="es-CL" sz="4800" b="1" dirty="0">
              <a:solidFill>
                <a:schemeClr val="bg1"/>
              </a:solidFill>
            </a:endParaRPr>
          </a:p>
          <a:p>
            <a:pPr algn="r"/>
            <a:r>
              <a:rPr lang="es-CL" sz="2800" b="1" dirty="0" smtClean="0">
                <a:solidFill>
                  <a:schemeClr val="bg1"/>
                </a:solidFill>
              </a:rPr>
              <a:t>Jornadas regionales de información y difusión de la Intendencia de Educación Parvularia.</a:t>
            </a:r>
          </a:p>
          <a:p>
            <a:pPr algn="r"/>
            <a:endParaRPr lang="es-CL" sz="2800" b="1" dirty="0" smtClean="0">
              <a:solidFill>
                <a:schemeClr val="bg1"/>
              </a:solidFill>
            </a:endParaRPr>
          </a:p>
          <a:p>
            <a:pPr algn="r"/>
            <a:r>
              <a:rPr lang="es-CL" sz="2800" b="1" dirty="0" smtClean="0">
                <a:solidFill>
                  <a:schemeClr val="bg1"/>
                </a:solidFill>
              </a:rPr>
              <a:t>Capacitación sobre Autorización de Funcionamiento dirigida a sostenedores y directivos de establecimientos particulares de Educación Parvularia </a:t>
            </a:r>
          </a:p>
          <a:p>
            <a:pPr algn="r"/>
            <a:endParaRPr lang="es-CL" sz="2400" b="1" dirty="0" smtClean="0">
              <a:solidFill>
                <a:schemeClr val="bg1"/>
              </a:solidFill>
            </a:endParaRPr>
          </a:p>
          <a:p>
            <a:pPr algn="r"/>
            <a:endParaRPr lang="es-CL" sz="2400" b="1" dirty="0">
              <a:solidFill>
                <a:schemeClr val="bg1"/>
              </a:solidFill>
            </a:endParaRPr>
          </a:p>
        </p:txBody>
      </p:sp>
      <p:sp>
        <p:nvSpPr>
          <p:cNvPr id="7" name="Rectángulo 6"/>
          <p:cNvSpPr/>
          <p:nvPr/>
        </p:nvSpPr>
        <p:spPr>
          <a:xfrm>
            <a:off x="545911" y="446214"/>
            <a:ext cx="11150220" cy="5878446"/>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979395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791316" y="1371600"/>
            <a:ext cx="8267084" cy="923330"/>
          </a:xfrm>
          <a:prstGeom prst="rect">
            <a:avLst/>
          </a:prstGeom>
          <a:noFill/>
        </p:spPr>
        <p:txBody>
          <a:bodyPr wrap="square" rtlCol="0">
            <a:spAutoFit/>
          </a:bodyPr>
          <a:lstStyle/>
          <a:p>
            <a:pPr marL="742950" lvl="1" indent="-285750">
              <a:buFont typeface="Wingdings" panose="05000000000000000000" pitchFamily="2" charset="2"/>
              <a:buChar char="ü"/>
            </a:pPr>
            <a:endParaRPr lang="es-CL" dirty="0">
              <a:solidFill>
                <a:srgbClr val="1F497D"/>
              </a:solidFill>
            </a:endParaRPr>
          </a:p>
          <a:p>
            <a:pPr marL="285750" indent="-285750">
              <a:buFont typeface="Wingdings" panose="05000000000000000000" pitchFamily="2" charset="2"/>
              <a:buChar char="ü"/>
            </a:pPr>
            <a:endParaRPr lang="es-CL" dirty="0">
              <a:solidFill>
                <a:srgbClr val="1F497D"/>
              </a:solidFill>
            </a:endParaRPr>
          </a:p>
          <a:p>
            <a:pPr marL="285750" indent="-285750">
              <a:buFont typeface="Wingdings" panose="05000000000000000000" pitchFamily="2" charset="2"/>
              <a:buChar char="ü"/>
            </a:pPr>
            <a:endParaRPr lang="es-CL" dirty="0">
              <a:solidFill>
                <a:srgbClr val="0070C0"/>
              </a:solidFill>
            </a:endParaRPr>
          </a:p>
        </p:txBody>
      </p:sp>
      <p:sp>
        <p:nvSpPr>
          <p:cNvPr id="14" name="Flecha derecha 13"/>
          <p:cNvSpPr/>
          <p:nvPr/>
        </p:nvSpPr>
        <p:spPr>
          <a:xfrm>
            <a:off x="1823038" y="3434937"/>
            <a:ext cx="8665369" cy="350044"/>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b="1" dirty="0">
              <a:solidFill>
                <a:prstClr val="white"/>
              </a:solidFill>
            </a:endParaRPr>
          </a:p>
        </p:txBody>
      </p:sp>
      <p:sp>
        <p:nvSpPr>
          <p:cNvPr id="19" name="CuadroTexto 18"/>
          <p:cNvSpPr txBox="1"/>
          <p:nvPr/>
        </p:nvSpPr>
        <p:spPr>
          <a:xfrm>
            <a:off x="1580631" y="2868061"/>
            <a:ext cx="475986" cy="369332"/>
          </a:xfrm>
          <a:prstGeom prst="rect">
            <a:avLst/>
          </a:prstGeom>
          <a:noFill/>
        </p:spPr>
        <p:txBody>
          <a:bodyPr wrap="square" rtlCol="0">
            <a:spAutoFit/>
          </a:bodyPr>
          <a:lstStyle/>
          <a:p>
            <a:pPr algn="ctr"/>
            <a:r>
              <a:rPr lang="en-US" sz="900" b="1" dirty="0">
                <a:solidFill>
                  <a:prstClr val="black"/>
                </a:solidFill>
              </a:rPr>
              <a:t>Mayo 2015</a:t>
            </a:r>
          </a:p>
        </p:txBody>
      </p:sp>
      <p:sp>
        <p:nvSpPr>
          <p:cNvPr id="20" name="CuadroTexto 19"/>
          <p:cNvSpPr txBox="1"/>
          <p:nvPr/>
        </p:nvSpPr>
        <p:spPr>
          <a:xfrm>
            <a:off x="1467976" y="4177116"/>
            <a:ext cx="1048329" cy="769441"/>
          </a:xfrm>
          <a:prstGeom prst="rect">
            <a:avLst/>
          </a:prstGeom>
          <a:noFill/>
        </p:spPr>
        <p:txBody>
          <a:bodyPr wrap="square" rtlCol="0">
            <a:spAutoFit/>
          </a:bodyPr>
          <a:lstStyle/>
          <a:p>
            <a:pPr algn="ctr"/>
            <a:r>
              <a:rPr lang="en-US" sz="900" b="1" dirty="0">
                <a:solidFill>
                  <a:prstClr val="black"/>
                </a:solidFill>
              </a:rPr>
              <a:t>Publicación e Inicio vigencia Ley 20835/Publicación Ley 20832.</a:t>
            </a:r>
          </a:p>
          <a:p>
            <a:pPr algn="ctr"/>
            <a:endParaRPr lang="en-US" sz="800" b="1" dirty="0">
              <a:solidFill>
                <a:srgbClr val="FF0000"/>
              </a:solidFill>
            </a:endParaRPr>
          </a:p>
        </p:txBody>
      </p:sp>
      <p:cxnSp>
        <p:nvCxnSpPr>
          <p:cNvPr id="21" name="Conector recto 20"/>
          <p:cNvCxnSpPr/>
          <p:nvPr/>
        </p:nvCxnSpPr>
        <p:spPr>
          <a:xfrm>
            <a:off x="1823037" y="3325443"/>
            <a:ext cx="0" cy="832567"/>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3092998" y="2900011"/>
            <a:ext cx="473840" cy="369332"/>
          </a:xfrm>
          <a:prstGeom prst="rect">
            <a:avLst/>
          </a:prstGeom>
          <a:noFill/>
        </p:spPr>
        <p:txBody>
          <a:bodyPr wrap="square" rtlCol="0">
            <a:spAutoFit/>
          </a:bodyPr>
          <a:lstStyle/>
          <a:p>
            <a:r>
              <a:rPr lang="en-US" sz="900" b="1" dirty="0">
                <a:solidFill>
                  <a:prstClr val="black"/>
                </a:solidFill>
              </a:rPr>
              <a:t>Mayo 2016</a:t>
            </a:r>
          </a:p>
        </p:txBody>
      </p:sp>
      <p:sp>
        <p:nvSpPr>
          <p:cNvPr id="23" name="CuadroTexto 22"/>
          <p:cNvSpPr txBox="1"/>
          <p:nvPr/>
        </p:nvSpPr>
        <p:spPr>
          <a:xfrm>
            <a:off x="3002534" y="3915504"/>
            <a:ext cx="754356" cy="230832"/>
          </a:xfrm>
          <a:prstGeom prst="rect">
            <a:avLst/>
          </a:prstGeom>
          <a:noFill/>
        </p:spPr>
        <p:txBody>
          <a:bodyPr wrap="square" rtlCol="0">
            <a:spAutoFit/>
          </a:bodyPr>
          <a:lstStyle/>
          <a:p>
            <a:pPr algn="ctr"/>
            <a:r>
              <a:rPr lang="en-US" sz="900" b="1" dirty="0">
                <a:solidFill>
                  <a:prstClr val="black"/>
                </a:solidFill>
              </a:rPr>
              <a:t>DFL N°3</a:t>
            </a:r>
          </a:p>
        </p:txBody>
      </p:sp>
      <p:cxnSp>
        <p:nvCxnSpPr>
          <p:cNvPr id="24" name="Conector recto 23"/>
          <p:cNvCxnSpPr/>
          <p:nvPr/>
        </p:nvCxnSpPr>
        <p:spPr>
          <a:xfrm>
            <a:off x="3329918" y="3391095"/>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5294598" y="2990985"/>
            <a:ext cx="704181" cy="400110"/>
          </a:xfrm>
          <a:prstGeom prst="rect">
            <a:avLst/>
          </a:prstGeom>
          <a:noFill/>
        </p:spPr>
        <p:txBody>
          <a:bodyPr wrap="square" rtlCol="0">
            <a:spAutoFit/>
          </a:bodyPr>
          <a:lstStyle/>
          <a:p>
            <a:pPr algn="ctr"/>
            <a:r>
              <a:rPr lang="en-US" sz="1000" b="1" dirty="0">
                <a:solidFill>
                  <a:srgbClr val="1F69C2"/>
                </a:solidFill>
              </a:rPr>
              <a:t>Marzo</a:t>
            </a:r>
          </a:p>
          <a:p>
            <a:pPr algn="ctr"/>
            <a:r>
              <a:rPr lang="en-US" sz="1000" b="1" dirty="0">
                <a:solidFill>
                  <a:srgbClr val="1F69C2"/>
                </a:solidFill>
              </a:rPr>
              <a:t>2017 </a:t>
            </a:r>
            <a:r>
              <a:rPr lang="en-US" sz="800" b="1" dirty="0">
                <a:solidFill>
                  <a:srgbClr val="FF0000"/>
                </a:solidFill>
              </a:rPr>
              <a:t> </a:t>
            </a:r>
          </a:p>
        </p:txBody>
      </p:sp>
      <p:cxnSp>
        <p:nvCxnSpPr>
          <p:cNvPr id="26" name="Conector recto 25"/>
          <p:cNvCxnSpPr/>
          <p:nvPr/>
        </p:nvCxnSpPr>
        <p:spPr>
          <a:xfrm>
            <a:off x="5646687" y="3349572"/>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5235745" y="3842314"/>
            <a:ext cx="891475" cy="646331"/>
          </a:xfrm>
          <a:prstGeom prst="rect">
            <a:avLst/>
          </a:prstGeom>
          <a:solidFill>
            <a:schemeClr val="accent1">
              <a:lumMod val="40000"/>
              <a:lumOff val="60000"/>
            </a:schemeClr>
          </a:solidFill>
          <a:ln>
            <a:solidFill>
              <a:srgbClr val="1659A8"/>
            </a:solidFill>
          </a:ln>
        </p:spPr>
        <p:txBody>
          <a:bodyPr wrap="square" rtlCol="0">
            <a:spAutoFit/>
          </a:bodyPr>
          <a:lstStyle/>
          <a:p>
            <a:pPr algn="ctr"/>
            <a:r>
              <a:rPr lang="en-US" sz="900" b="1" dirty="0">
                <a:solidFill>
                  <a:prstClr val="black"/>
                </a:solidFill>
              </a:rPr>
              <a:t>Inicio </a:t>
            </a:r>
            <a:r>
              <a:rPr lang="es-CL" sz="900" b="1" dirty="0">
                <a:solidFill>
                  <a:prstClr val="black"/>
                </a:solidFill>
              </a:rPr>
              <a:t>Facultades</a:t>
            </a:r>
            <a:r>
              <a:rPr lang="en-US" sz="900" b="1" dirty="0">
                <a:solidFill>
                  <a:prstClr val="black"/>
                </a:solidFill>
              </a:rPr>
              <a:t> Fiscalizadoras SIE</a:t>
            </a:r>
          </a:p>
        </p:txBody>
      </p:sp>
      <p:sp>
        <p:nvSpPr>
          <p:cNvPr id="28" name="CuadroTexto 27"/>
          <p:cNvSpPr txBox="1"/>
          <p:nvPr/>
        </p:nvSpPr>
        <p:spPr>
          <a:xfrm>
            <a:off x="4576615" y="2997798"/>
            <a:ext cx="495015" cy="369332"/>
          </a:xfrm>
          <a:prstGeom prst="rect">
            <a:avLst/>
          </a:prstGeom>
          <a:noFill/>
        </p:spPr>
        <p:txBody>
          <a:bodyPr wrap="square" rtlCol="0">
            <a:spAutoFit/>
          </a:bodyPr>
          <a:lstStyle/>
          <a:p>
            <a:pPr algn="ctr"/>
            <a:r>
              <a:rPr lang="en-US" sz="900" b="1" dirty="0">
                <a:solidFill>
                  <a:prstClr val="black"/>
                </a:solidFill>
              </a:rPr>
              <a:t>Enero</a:t>
            </a:r>
          </a:p>
          <a:p>
            <a:pPr algn="ctr"/>
            <a:r>
              <a:rPr lang="en-US" sz="900" b="1" dirty="0">
                <a:solidFill>
                  <a:prstClr val="black"/>
                </a:solidFill>
              </a:rPr>
              <a:t>2017 </a:t>
            </a:r>
          </a:p>
        </p:txBody>
      </p:sp>
      <p:sp>
        <p:nvSpPr>
          <p:cNvPr id="29" name="CuadroTexto 28"/>
          <p:cNvSpPr txBox="1"/>
          <p:nvPr/>
        </p:nvSpPr>
        <p:spPr>
          <a:xfrm>
            <a:off x="4529437" y="3816701"/>
            <a:ext cx="707989" cy="646331"/>
          </a:xfrm>
          <a:prstGeom prst="rect">
            <a:avLst/>
          </a:prstGeom>
          <a:noFill/>
        </p:spPr>
        <p:txBody>
          <a:bodyPr wrap="square" rtlCol="0">
            <a:spAutoFit/>
          </a:bodyPr>
          <a:lstStyle/>
          <a:p>
            <a:pPr algn="ctr"/>
            <a:r>
              <a:rPr lang="en-US" sz="900" b="1" dirty="0">
                <a:solidFill>
                  <a:prstClr val="black"/>
                </a:solidFill>
              </a:rPr>
              <a:t>Inicio vigencia Ley 20832.</a:t>
            </a:r>
          </a:p>
          <a:p>
            <a:pPr algn="ctr"/>
            <a:endParaRPr lang="en-US" sz="800" b="1" dirty="0">
              <a:solidFill>
                <a:srgbClr val="FF0000"/>
              </a:solidFill>
            </a:endParaRPr>
          </a:p>
        </p:txBody>
      </p:sp>
      <p:cxnSp>
        <p:nvCxnSpPr>
          <p:cNvPr id="30" name="Conector recto 29"/>
          <p:cNvCxnSpPr/>
          <p:nvPr/>
        </p:nvCxnSpPr>
        <p:spPr>
          <a:xfrm>
            <a:off x="6539715" y="3349150"/>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6221747" y="2980033"/>
            <a:ext cx="661003" cy="369332"/>
          </a:xfrm>
          <a:prstGeom prst="rect">
            <a:avLst/>
          </a:prstGeom>
          <a:noFill/>
        </p:spPr>
        <p:txBody>
          <a:bodyPr wrap="square" rtlCol="0">
            <a:spAutoFit/>
          </a:bodyPr>
          <a:lstStyle/>
          <a:p>
            <a:pPr algn="ctr"/>
            <a:r>
              <a:rPr lang="en-US" sz="900" b="1" dirty="0" smtClean="0">
                <a:solidFill>
                  <a:prstClr val="black"/>
                </a:solidFill>
              </a:rPr>
              <a:t>Mayo</a:t>
            </a:r>
            <a:endParaRPr lang="en-US" sz="900" b="1" dirty="0">
              <a:solidFill>
                <a:prstClr val="black"/>
              </a:solidFill>
            </a:endParaRPr>
          </a:p>
          <a:p>
            <a:pPr algn="ctr"/>
            <a:r>
              <a:rPr lang="en-US" sz="900" b="1" dirty="0">
                <a:solidFill>
                  <a:prstClr val="black"/>
                </a:solidFill>
              </a:rPr>
              <a:t> 2017</a:t>
            </a:r>
          </a:p>
        </p:txBody>
      </p:sp>
      <p:sp>
        <p:nvSpPr>
          <p:cNvPr id="32" name="CuadroTexto 31"/>
          <p:cNvSpPr txBox="1"/>
          <p:nvPr/>
        </p:nvSpPr>
        <p:spPr>
          <a:xfrm>
            <a:off x="6234791" y="3959555"/>
            <a:ext cx="754970" cy="507831"/>
          </a:xfrm>
          <a:prstGeom prst="rect">
            <a:avLst/>
          </a:prstGeom>
          <a:noFill/>
        </p:spPr>
        <p:txBody>
          <a:bodyPr wrap="square" rtlCol="0">
            <a:spAutoFit/>
          </a:bodyPr>
          <a:lstStyle/>
          <a:p>
            <a:pPr algn="ctr"/>
            <a:r>
              <a:rPr lang="en-US" sz="900" b="1" dirty="0" smtClean="0">
                <a:solidFill>
                  <a:prstClr val="black"/>
                </a:solidFill>
              </a:rPr>
              <a:t>Circular Normativa 381</a:t>
            </a:r>
            <a:endParaRPr lang="en-US" sz="900" b="1" dirty="0">
              <a:solidFill>
                <a:prstClr val="black"/>
              </a:solidFill>
            </a:endParaRPr>
          </a:p>
        </p:txBody>
      </p:sp>
      <p:cxnSp>
        <p:nvCxnSpPr>
          <p:cNvPr id="33" name="Conector angular 32"/>
          <p:cNvCxnSpPr/>
          <p:nvPr/>
        </p:nvCxnSpPr>
        <p:spPr>
          <a:xfrm flipV="1">
            <a:off x="5717674" y="2332155"/>
            <a:ext cx="3631082" cy="583571"/>
          </a:xfrm>
          <a:prstGeom prst="bentConnector3">
            <a:avLst>
              <a:gd name="adj1" fmla="val -365"/>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5886207" y="1757293"/>
            <a:ext cx="3387701" cy="43088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US" sz="1100" b="1" dirty="0">
                <a:solidFill>
                  <a:prstClr val="black"/>
                </a:solidFill>
              </a:rPr>
              <a:t>Inicio </a:t>
            </a:r>
            <a:r>
              <a:rPr lang="en-US" sz="1100" b="1" dirty="0" smtClean="0">
                <a:solidFill>
                  <a:prstClr val="black"/>
                </a:solidFill>
              </a:rPr>
              <a:t>SIE </a:t>
            </a:r>
            <a:r>
              <a:rPr lang="en-US" sz="1100" b="1" dirty="0">
                <a:solidFill>
                  <a:prstClr val="black"/>
                </a:solidFill>
              </a:rPr>
              <a:t>EE existentes </a:t>
            </a:r>
            <a:endParaRPr lang="en-US" sz="1100" b="1" dirty="0">
              <a:solidFill>
                <a:srgbClr val="FF0000"/>
              </a:solidFill>
            </a:endParaRPr>
          </a:p>
          <a:p>
            <a:r>
              <a:rPr lang="en-US" sz="1100" dirty="0">
                <a:solidFill>
                  <a:prstClr val="black"/>
                </a:solidFill>
              </a:rPr>
              <a:t>(plazo hasta el 2019 para </a:t>
            </a:r>
            <a:r>
              <a:rPr lang="es-CL" sz="1100" dirty="0">
                <a:solidFill>
                  <a:prstClr val="black"/>
                </a:solidFill>
              </a:rPr>
              <a:t>obtener</a:t>
            </a:r>
            <a:r>
              <a:rPr lang="en-US" sz="1100" dirty="0">
                <a:solidFill>
                  <a:prstClr val="black"/>
                </a:solidFill>
              </a:rPr>
              <a:t> A.F. o RO)</a:t>
            </a:r>
          </a:p>
        </p:txBody>
      </p:sp>
      <p:sp>
        <p:nvSpPr>
          <p:cNvPr id="36" name="CuadroTexto 35"/>
          <p:cNvSpPr txBox="1"/>
          <p:nvPr/>
        </p:nvSpPr>
        <p:spPr>
          <a:xfrm>
            <a:off x="3771338" y="1932481"/>
            <a:ext cx="1879097" cy="261610"/>
          </a:xfrm>
          <a:prstGeom prst="rect">
            <a:avLst/>
          </a:prstGeom>
          <a:noFill/>
        </p:spPr>
        <p:txBody>
          <a:bodyPr wrap="square" rtlCol="0">
            <a:spAutoFit/>
          </a:bodyPr>
          <a:lstStyle/>
          <a:p>
            <a:pPr algn="ctr"/>
            <a:r>
              <a:rPr lang="en-US" sz="1100" b="1" dirty="0">
                <a:solidFill>
                  <a:srgbClr val="FF0000"/>
                </a:solidFill>
              </a:rPr>
              <a:t>Supervigilancia JUNJI</a:t>
            </a:r>
          </a:p>
        </p:txBody>
      </p:sp>
      <p:cxnSp>
        <p:nvCxnSpPr>
          <p:cNvPr id="37" name="Conector angular 36"/>
          <p:cNvCxnSpPr/>
          <p:nvPr/>
        </p:nvCxnSpPr>
        <p:spPr>
          <a:xfrm flipV="1">
            <a:off x="6530618" y="2695315"/>
            <a:ext cx="3885512" cy="227084"/>
          </a:xfrm>
          <a:prstGeom prst="bentConnector3">
            <a:avLst>
              <a:gd name="adj1" fmla="val 79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8480506" y="2747998"/>
            <a:ext cx="1950582" cy="25391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US" sz="1050" b="1" dirty="0">
                <a:solidFill>
                  <a:prstClr val="black"/>
                </a:solidFill>
              </a:rPr>
              <a:t>Inicio </a:t>
            </a:r>
            <a:r>
              <a:rPr lang="en-US" sz="1050" b="1" dirty="0" err="1">
                <a:solidFill>
                  <a:prstClr val="black"/>
                </a:solidFill>
              </a:rPr>
              <a:t>Fiscalización</a:t>
            </a:r>
            <a:r>
              <a:rPr lang="en-US" sz="1050" b="1" dirty="0">
                <a:solidFill>
                  <a:prstClr val="black"/>
                </a:solidFill>
              </a:rPr>
              <a:t> </a:t>
            </a:r>
            <a:r>
              <a:rPr lang="en-US" sz="1050" b="1" dirty="0" smtClean="0">
                <a:solidFill>
                  <a:prstClr val="black"/>
                </a:solidFill>
              </a:rPr>
              <a:t>SIE AF</a:t>
            </a:r>
            <a:endParaRPr lang="en-US" sz="1050" b="1" dirty="0">
              <a:solidFill>
                <a:prstClr val="black"/>
              </a:solidFill>
            </a:endParaRPr>
          </a:p>
        </p:txBody>
      </p:sp>
      <p:sp>
        <p:nvSpPr>
          <p:cNvPr id="39" name="CuadroTexto 38"/>
          <p:cNvSpPr txBox="1"/>
          <p:nvPr/>
        </p:nvSpPr>
        <p:spPr>
          <a:xfrm>
            <a:off x="8576733" y="4713553"/>
            <a:ext cx="1801881" cy="900246"/>
          </a:xfrm>
          <a:prstGeom prst="rect">
            <a:avLst/>
          </a:prstGeom>
          <a:noFill/>
        </p:spPr>
        <p:txBody>
          <a:bodyPr wrap="square" rtlCol="0">
            <a:spAutoFit/>
          </a:bodyPr>
          <a:lstStyle/>
          <a:p>
            <a:pPr algn="ctr"/>
            <a:endParaRPr lang="en-US" sz="1050" b="1" dirty="0" smtClean="0">
              <a:solidFill>
                <a:prstClr val="black"/>
              </a:solidFill>
            </a:endParaRPr>
          </a:p>
          <a:p>
            <a:pPr algn="ctr"/>
            <a:endParaRPr lang="en-US" sz="1050" b="1" dirty="0">
              <a:solidFill>
                <a:prstClr val="black"/>
              </a:solidFill>
            </a:endParaRPr>
          </a:p>
          <a:p>
            <a:pPr algn="ctr"/>
            <a:r>
              <a:rPr lang="en-US" sz="1050" b="1" dirty="0" smtClean="0">
                <a:solidFill>
                  <a:prstClr val="black"/>
                </a:solidFill>
              </a:rPr>
              <a:t>Inicio </a:t>
            </a:r>
            <a:r>
              <a:rPr lang="en-US" sz="1050" b="1" dirty="0" err="1">
                <a:solidFill>
                  <a:prstClr val="black"/>
                </a:solidFill>
              </a:rPr>
              <a:t>entrega</a:t>
            </a:r>
            <a:r>
              <a:rPr lang="en-US" sz="1050" b="1" dirty="0">
                <a:solidFill>
                  <a:prstClr val="black"/>
                </a:solidFill>
              </a:rPr>
              <a:t> </a:t>
            </a:r>
            <a:r>
              <a:rPr lang="en-US" sz="1050" b="1" dirty="0" err="1" smtClean="0">
                <a:solidFill>
                  <a:prstClr val="black"/>
                </a:solidFill>
              </a:rPr>
              <a:t>Autorización</a:t>
            </a:r>
            <a:endParaRPr lang="en-US" sz="1050" b="1" dirty="0" smtClean="0">
              <a:solidFill>
                <a:prstClr val="black"/>
              </a:solidFill>
            </a:endParaRPr>
          </a:p>
          <a:p>
            <a:pPr algn="ctr"/>
            <a:r>
              <a:rPr lang="en-US" sz="1050" b="1" dirty="0" smtClean="0">
                <a:solidFill>
                  <a:prstClr val="black"/>
                </a:solidFill>
              </a:rPr>
              <a:t> </a:t>
            </a:r>
            <a:r>
              <a:rPr lang="en-US" sz="1050" b="1" dirty="0">
                <a:solidFill>
                  <a:prstClr val="black"/>
                </a:solidFill>
              </a:rPr>
              <a:t>de </a:t>
            </a:r>
            <a:r>
              <a:rPr lang="en-US" sz="1050" b="1" dirty="0" err="1">
                <a:solidFill>
                  <a:prstClr val="black"/>
                </a:solidFill>
              </a:rPr>
              <a:t>Funcionamiento</a:t>
            </a:r>
            <a:r>
              <a:rPr lang="en-US" sz="1050" b="1" dirty="0">
                <a:solidFill>
                  <a:prstClr val="black"/>
                </a:solidFill>
              </a:rPr>
              <a:t> x SEREMIS</a:t>
            </a:r>
          </a:p>
        </p:txBody>
      </p:sp>
      <p:sp>
        <p:nvSpPr>
          <p:cNvPr id="40" name="CuadroTexto 39"/>
          <p:cNvSpPr txBox="1"/>
          <p:nvPr/>
        </p:nvSpPr>
        <p:spPr>
          <a:xfrm>
            <a:off x="9273908" y="3000626"/>
            <a:ext cx="599293" cy="369332"/>
          </a:xfrm>
          <a:prstGeom prst="rect">
            <a:avLst/>
          </a:prstGeom>
          <a:noFill/>
        </p:spPr>
        <p:txBody>
          <a:bodyPr wrap="square" rtlCol="0">
            <a:spAutoFit/>
          </a:bodyPr>
          <a:lstStyle/>
          <a:p>
            <a:pPr algn="ctr"/>
            <a:r>
              <a:rPr lang="en-US" sz="900" b="1" dirty="0">
                <a:solidFill>
                  <a:prstClr val="black"/>
                </a:solidFill>
              </a:rPr>
              <a:t>Agosto</a:t>
            </a:r>
          </a:p>
          <a:p>
            <a:pPr algn="ctr"/>
            <a:r>
              <a:rPr lang="en-US" sz="900" b="1" dirty="0">
                <a:solidFill>
                  <a:prstClr val="black"/>
                </a:solidFill>
              </a:rPr>
              <a:t>2019</a:t>
            </a:r>
          </a:p>
        </p:txBody>
      </p:sp>
      <p:cxnSp>
        <p:nvCxnSpPr>
          <p:cNvPr id="41" name="Conector recto de flecha 40"/>
          <p:cNvCxnSpPr/>
          <p:nvPr/>
        </p:nvCxnSpPr>
        <p:spPr>
          <a:xfrm>
            <a:off x="9530167" y="3360485"/>
            <a:ext cx="848447" cy="31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9112691" y="3874801"/>
            <a:ext cx="1088416" cy="646331"/>
          </a:xfrm>
          <a:prstGeom prst="rect">
            <a:avLst/>
          </a:prstGeom>
          <a:noFill/>
        </p:spPr>
        <p:txBody>
          <a:bodyPr wrap="square" rtlCol="0">
            <a:spAutoFit/>
          </a:bodyPr>
          <a:lstStyle/>
          <a:p>
            <a:pPr algn="ctr"/>
            <a:r>
              <a:rPr lang="en-US" sz="900" b="1" dirty="0">
                <a:solidFill>
                  <a:prstClr val="black"/>
                </a:solidFill>
              </a:rPr>
              <a:t>Todos los EE. </a:t>
            </a:r>
            <a:r>
              <a:rPr lang="es-CL" sz="900" b="1" dirty="0">
                <a:solidFill>
                  <a:prstClr val="black"/>
                </a:solidFill>
              </a:rPr>
              <a:t>deben</a:t>
            </a:r>
            <a:r>
              <a:rPr lang="en-US" sz="900" b="1" dirty="0">
                <a:solidFill>
                  <a:prstClr val="black"/>
                </a:solidFill>
              </a:rPr>
              <a:t> </a:t>
            </a:r>
            <a:r>
              <a:rPr lang="es-CL" sz="900" b="1" dirty="0">
                <a:solidFill>
                  <a:prstClr val="black"/>
                </a:solidFill>
              </a:rPr>
              <a:t>contar</a:t>
            </a:r>
            <a:r>
              <a:rPr lang="en-US" sz="900" b="1" dirty="0">
                <a:solidFill>
                  <a:prstClr val="black"/>
                </a:solidFill>
              </a:rPr>
              <a:t> con  RO o Autorización Funcionamiento</a:t>
            </a:r>
          </a:p>
        </p:txBody>
      </p:sp>
      <p:cxnSp>
        <p:nvCxnSpPr>
          <p:cNvPr id="43" name="Conector recto 42"/>
          <p:cNvCxnSpPr/>
          <p:nvPr/>
        </p:nvCxnSpPr>
        <p:spPr>
          <a:xfrm>
            <a:off x="9514275" y="3391095"/>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44" name="CuadroTexto 43"/>
          <p:cNvSpPr txBox="1"/>
          <p:nvPr/>
        </p:nvSpPr>
        <p:spPr>
          <a:xfrm>
            <a:off x="3211411" y="4703200"/>
            <a:ext cx="2846258" cy="261610"/>
          </a:xfrm>
          <a:prstGeom prst="rect">
            <a:avLst/>
          </a:prstGeom>
          <a:noFill/>
        </p:spPr>
        <p:txBody>
          <a:bodyPr wrap="square" rtlCol="0">
            <a:spAutoFit/>
          </a:bodyPr>
          <a:lstStyle/>
          <a:p>
            <a:pPr algn="ctr"/>
            <a:r>
              <a:rPr lang="en-US" sz="1100" b="1" dirty="0">
                <a:solidFill>
                  <a:srgbClr val="FF0000"/>
                </a:solidFill>
              </a:rPr>
              <a:t>JUNJI entrega Autorización Normativa</a:t>
            </a:r>
          </a:p>
        </p:txBody>
      </p:sp>
      <p:sp>
        <p:nvSpPr>
          <p:cNvPr id="45" name="CuadroTexto 44"/>
          <p:cNvSpPr txBox="1"/>
          <p:nvPr/>
        </p:nvSpPr>
        <p:spPr>
          <a:xfrm>
            <a:off x="3675290" y="3861924"/>
            <a:ext cx="783695" cy="784830"/>
          </a:xfrm>
          <a:prstGeom prst="rect">
            <a:avLst/>
          </a:prstGeom>
          <a:solidFill>
            <a:schemeClr val="accent1">
              <a:lumMod val="40000"/>
              <a:lumOff val="60000"/>
            </a:schemeClr>
          </a:solidFill>
          <a:ln>
            <a:solidFill>
              <a:srgbClr val="1659A8"/>
            </a:solidFill>
          </a:ln>
        </p:spPr>
        <p:txBody>
          <a:bodyPr wrap="square" rtlCol="0">
            <a:spAutoFit/>
          </a:bodyPr>
          <a:lstStyle>
            <a:defPPr>
              <a:defRPr lang="es-ES"/>
            </a:defPPr>
            <a:lvl1pPr algn="ctr">
              <a:defRPr sz="900" b="1">
                <a:latin typeface="+mj-lt"/>
              </a:defRPr>
            </a:lvl1pPr>
          </a:lstStyle>
          <a:p>
            <a:r>
              <a:rPr lang="en-US" dirty="0">
                <a:solidFill>
                  <a:prstClr val="black"/>
                </a:solidFill>
              </a:rPr>
              <a:t>Inicia operación Intendencia (DFL Fija Planta SIE )</a:t>
            </a:r>
          </a:p>
        </p:txBody>
      </p:sp>
      <p:sp>
        <p:nvSpPr>
          <p:cNvPr id="46" name="CuadroTexto 45"/>
          <p:cNvSpPr txBox="1"/>
          <p:nvPr/>
        </p:nvSpPr>
        <p:spPr>
          <a:xfrm>
            <a:off x="2203723" y="3766693"/>
            <a:ext cx="985336" cy="646331"/>
          </a:xfrm>
          <a:prstGeom prst="rect">
            <a:avLst/>
          </a:prstGeom>
          <a:noFill/>
        </p:spPr>
        <p:txBody>
          <a:bodyPr wrap="square" rtlCol="0">
            <a:spAutoFit/>
          </a:bodyPr>
          <a:lstStyle/>
          <a:p>
            <a:pPr algn="ctr"/>
            <a:r>
              <a:rPr lang="en-US" sz="900" b="1" dirty="0">
                <a:solidFill>
                  <a:prstClr val="black"/>
                </a:solidFill>
              </a:rPr>
              <a:t>Inicio </a:t>
            </a:r>
            <a:r>
              <a:rPr lang="es-CL" sz="900" b="1" dirty="0">
                <a:solidFill>
                  <a:prstClr val="black"/>
                </a:solidFill>
              </a:rPr>
              <a:t>Funcionamiento</a:t>
            </a:r>
            <a:r>
              <a:rPr lang="en-US" sz="900" b="1" dirty="0">
                <a:solidFill>
                  <a:prstClr val="black"/>
                </a:solidFill>
              </a:rPr>
              <a:t> Subsecretaría (DFL 2/2015) </a:t>
            </a:r>
          </a:p>
        </p:txBody>
      </p:sp>
      <p:sp>
        <p:nvSpPr>
          <p:cNvPr id="47" name="CuadroTexto 46"/>
          <p:cNvSpPr txBox="1"/>
          <p:nvPr/>
        </p:nvSpPr>
        <p:spPr>
          <a:xfrm>
            <a:off x="2408638" y="2881320"/>
            <a:ext cx="464872" cy="369332"/>
          </a:xfrm>
          <a:prstGeom prst="rect">
            <a:avLst/>
          </a:prstGeom>
          <a:noFill/>
        </p:spPr>
        <p:txBody>
          <a:bodyPr wrap="square" rtlCol="0">
            <a:spAutoFit/>
          </a:bodyPr>
          <a:lstStyle/>
          <a:p>
            <a:r>
              <a:rPr lang="en-US" sz="900" b="1" dirty="0">
                <a:solidFill>
                  <a:prstClr val="black"/>
                </a:solidFill>
              </a:rPr>
              <a:t>Nov</a:t>
            </a:r>
          </a:p>
          <a:p>
            <a:r>
              <a:rPr lang="en-US" sz="900" b="1" dirty="0">
                <a:solidFill>
                  <a:prstClr val="black"/>
                </a:solidFill>
              </a:rPr>
              <a:t>2015</a:t>
            </a:r>
          </a:p>
        </p:txBody>
      </p:sp>
      <p:cxnSp>
        <p:nvCxnSpPr>
          <p:cNvPr id="48" name="Conector recto 47"/>
          <p:cNvCxnSpPr/>
          <p:nvPr/>
        </p:nvCxnSpPr>
        <p:spPr>
          <a:xfrm>
            <a:off x="2598281" y="3353660"/>
            <a:ext cx="0" cy="45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4020167" y="3334138"/>
            <a:ext cx="2799" cy="483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4844390" y="3349572"/>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51" name="Flecha derecha 50"/>
          <p:cNvSpPr/>
          <p:nvPr/>
        </p:nvSpPr>
        <p:spPr>
          <a:xfrm>
            <a:off x="1866066" y="953750"/>
            <a:ext cx="8645314" cy="523524"/>
          </a:xfrm>
          <a:prstGeom prst="rightArrow">
            <a:avLst/>
          </a:pr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white"/>
                </a:solidFill>
              </a:rPr>
              <a:t>LGE y D315 - SIE </a:t>
            </a:r>
            <a:r>
              <a:rPr lang="en-US" sz="1400" b="1" dirty="0">
                <a:solidFill>
                  <a:prstClr val="white"/>
                </a:solidFill>
              </a:rPr>
              <a:t>fiscaliza requisitos a todos los EE con RO </a:t>
            </a:r>
            <a:endParaRPr lang="en-US" sz="900" b="1" dirty="0">
              <a:solidFill>
                <a:prstClr val="white"/>
              </a:solidFill>
            </a:endParaRPr>
          </a:p>
        </p:txBody>
      </p:sp>
      <p:sp>
        <p:nvSpPr>
          <p:cNvPr id="52" name="Flecha derecha 51"/>
          <p:cNvSpPr/>
          <p:nvPr/>
        </p:nvSpPr>
        <p:spPr>
          <a:xfrm>
            <a:off x="1803180" y="5513983"/>
            <a:ext cx="8620776" cy="52352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prstClr val="white"/>
                </a:solidFill>
              </a:rPr>
              <a:t>SEREMIS entregan RO </a:t>
            </a:r>
            <a:r>
              <a:rPr lang="en-US" sz="900" b="1" dirty="0" smtClean="0">
                <a:solidFill>
                  <a:prstClr val="white"/>
                </a:solidFill>
              </a:rPr>
              <a:t> </a:t>
            </a:r>
            <a:endParaRPr lang="en-US" sz="900" b="1" dirty="0">
              <a:solidFill>
                <a:prstClr val="white"/>
              </a:solidFill>
            </a:endParaRPr>
          </a:p>
        </p:txBody>
      </p:sp>
      <p:sp>
        <p:nvSpPr>
          <p:cNvPr id="53" name="Flecha doblada 52"/>
          <p:cNvSpPr/>
          <p:nvPr/>
        </p:nvSpPr>
        <p:spPr>
          <a:xfrm flipH="1" flipV="1">
            <a:off x="2477154" y="4777277"/>
            <a:ext cx="6003351" cy="349010"/>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black"/>
              </a:solidFill>
            </a:endParaRPr>
          </a:p>
        </p:txBody>
      </p:sp>
      <p:sp>
        <p:nvSpPr>
          <p:cNvPr id="54" name="Flecha doblada 53"/>
          <p:cNvSpPr/>
          <p:nvPr/>
        </p:nvSpPr>
        <p:spPr>
          <a:xfrm flipV="1">
            <a:off x="8501699" y="4759475"/>
            <a:ext cx="2009681" cy="316651"/>
          </a:xfrm>
          <a:prstGeom prst="bentArrow">
            <a:avLst>
              <a:gd name="adj1" fmla="val 25000"/>
              <a:gd name="adj2" fmla="val 30348"/>
              <a:gd name="adj3" fmla="val 25000"/>
              <a:gd name="adj4" fmla="val 437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black"/>
              </a:solidFill>
            </a:endParaRPr>
          </a:p>
        </p:txBody>
      </p:sp>
      <p:cxnSp>
        <p:nvCxnSpPr>
          <p:cNvPr id="55" name="Conector angular 54"/>
          <p:cNvCxnSpPr/>
          <p:nvPr/>
        </p:nvCxnSpPr>
        <p:spPr>
          <a:xfrm rot="16200000" flipV="1">
            <a:off x="4246632" y="1594346"/>
            <a:ext cx="639876" cy="2116182"/>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p:cNvSpPr txBox="1"/>
          <p:nvPr/>
        </p:nvSpPr>
        <p:spPr>
          <a:xfrm>
            <a:off x="3743030" y="2874956"/>
            <a:ext cx="648214" cy="553998"/>
          </a:xfrm>
          <a:prstGeom prst="rect">
            <a:avLst/>
          </a:prstGeom>
          <a:noFill/>
        </p:spPr>
        <p:txBody>
          <a:bodyPr wrap="square" rtlCol="0">
            <a:spAutoFit/>
          </a:bodyPr>
          <a:lstStyle/>
          <a:p>
            <a:pPr algn="ctr"/>
            <a:r>
              <a:rPr lang="en-US" sz="1000" b="1" dirty="0">
                <a:solidFill>
                  <a:srgbClr val="1F69C2"/>
                </a:solidFill>
              </a:rPr>
              <a:t>Julio</a:t>
            </a:r>
          </a:p>
          <a:p>
            <a:pPr algn="ctr"/>
            <a:r>
              <a:rPr lang="en-US" sz="1000" b="1" dirty="0">
                <a:solidFill>
                  <a:srgbClr val="0070C0"/>
                </a:solidFill>
              </a:rPr>
              <a:t> 2016 </a:t>
            </a:r>
            <a:endParaRPr lang="en-US" sz="700" b="1" dirty="0">
              <a:solidFill>
                <a:srgbClr val="FF0000"/>
              </a:solidFill>
            </a:endParaRPr>
          </a:p>
          <a:p>
            <a:pPr algn="ctr"/>
            <a:endParaRPr lang="en-US" sz="1000" b="1" dirty="0">
              <a:solidFill>
                <a:srgbClr val="0070C0"/>
              </a:solidFill>
            </a:endParaRPr>
          </a:p>
        </p:txBody>
      </p:sp>
      <p:sp>
        <p:nvSpPr>
          <p:cNvPr id="57" name="Flecha derecha 56"/>
          <p:cNvSpPr/>
          <p:nvPr/>
        </p:nvSpPr>
        <p:spPr>
          <a:xfrm>
            <a:off x="5886207" y="1499294"/>
            <a:ext cx="4534941" cy="270826"/>
          </a:xfrm>
          <a:prstGeom prst="rightArrow">
            <a:avLst/>
          </a:prstGeom>
          <a:solidFill>
            <a:schemeClr val="accent6">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a:solidFill>
                  <a:prstClr val="black"/>
                </a:solidFill>
              </a:rPr>
              <a:t>SIE Atiende Denuncias de todos los niveles de Ed. Parvularia</a:t>
            </a:r>
          </a:p>
        </p:txBody>
      </p:sp>
      <p:cxnSp>
        <p:nvCxnSpPr>
          <p:cNvPr id="58" name="Conector recto 57"/>
          <p:cNvCxnSpPr/>
          <p:nvPr/>
        </p:nvCxnSpPr>
        <p:spPr>
          <a:xfrm>
            <a:off x="6539715" y="3349151"/>
            <a:ext cx="0" cy="45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8501699" y="3408006"/>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60" name="CuadroTexto 59"/>
          <p:cNvSpPr txBox="1"/>
          <p:nvPr/>
        </p:nvSpPr>
        <p:spPr>
          <a:xfrm>
            <a:off x="8121888" y="2972195"/>
            <a:ext cx="759622" cy="369332"/>
          </a:xfrm>
          <a:prstGeom prst="rect">
            <a:avLst/>
          </a:prstGeom>
          <a:noFill/>
        </p:spPr>
        <p:txBody>
          <a:bodyPr wrap="square" rtlCol="0">
            <a:spAutoFit/>
          </a:bodyPr>
          <a:lstStyle/>
          <a:p>
            <a:pPr algn="ctr"/>
            <a:r>
              <a:rPr lang="en-US" sz="900" b="1" dirty="0" smtClean="0">
                <a:solidFill>
                  <a:prstClr val="black"/>
                </a:solidFill>
              </a:rPr>
              <a:t>9 Febrero</a:t>
            </a:r>
            <a:endParaRPr lang="en-US" sz="900" b="1" dirty="0">
              <a:solidFill>
                <a:prstClr val="black"/>
              </a:solidFill>
            </a:endParaRPr>
          </a:p>
          <a:p>
            <a:pPr algn="ctr"/>
            <a:r>
              <a:rPr lang="en-US" sz="900" b="1" dirty="0">
                <a:solidFill>
                  <a:prstClr val="black"/>
                </a:solidFill>
              </a:rPr>
              <a:t> </a:t>
            </a:r>
            <a:r>
              <a:rPr lang="en-US" sz="900" b="1" dirty="0" smtClean="0">
                <a:solidFill>
                  <a:prstClr val="black"/>
                </a:solidFill>
              </a:rPr>
              <a:t>2018</a:t>
            </a:r>
            <a:endParaRPr lang="en-US" sz="900" b="1" dirty="0">
              <a:solidFill>
                <a:prstClr val="black"/>
              </a:solidFill>
            </a:endParaRPr>
          </a:p>
        </p:txBody>
      </p:sp>
      <p:sp>
        <p:nvSpPr>
          <p:cNvPr id="61" name="CuadroTexto 60"/>
          <p:cNvSpPr txBox="1"/>
          <p:nvPr/>
        </p:nvSpPr>
        <p:spPr>
          <a:xfrm>
            <a:off x="7050939" y="2961664"/>
            <a:ext cx="789068" cy="369332"/>
          </a:xfrm>
          <a:prstGeom prst="rect">
            <a:avLst/>
          </a:prstGeom>
          <a:noFill/>
        </p:spPr>
        <p:txBody>
          <a:bodyPr wrap="square" rtlCol="0">
            <a:spAutoFit/>
          </a:bodyPr>
          <a:lstStyle/>
          <a:p>
            <a:pPr algn="ctr"/>
            <a:r>
              <a:rPr lang="en-US" sz="900" b="1" dirty="0">
                <a:solidFill>
                  <a:prstClr val="black"/>
                </a:solidFill>
              </a:rPr>
              <a:t>Julio</a:t>
            </a:r>
          </a:p>
          <a:p>
            <a:pPr algn="ctr"/>
            <a:r>
              <a:rPr lang="en-US" sz="900" b="1" dirty="0">
                <a:solidFill>
                  <a:prstClr val="black"/>
                </a:solidFill>
              </a:rPr>
              <a:t> 2017</a:t>
            </a:r>
          </a:p>
        </p:txBody>
      </p:sp>
      <p:cxnSp>
        <p:nvCxnSpPr>
          <p:cNvPr id="62" name="Conector recto 61"/>
          <p:cNvCxnSpPr/>
          <p:nvPr/>
        </p:nvCxnSpPr>
        <p:spPr>
          <a:xfrm>
            <a:off x="7467909" y="3349150"/>
            <a:ext cx="0" cy="453918"/>
          </a:xfrm>
          <a:prstGeom prst="line">
            <a:avLst/>
          </a:prstGeom>
        </p:spPr>
        <p:style>
          <a:lnRef idx="1">
            <a:schemeClr val="accent1"/>
          </a:lnRef>
          <a:fillRef idx="0">
            <a:schemeClr val="accent1"/>
          </a:fillRef>
          <a:effectRef idx="0">
            <a:schemeClr val="accent1"/>
          </a:effectRef>
          <a:fontRef idx="minor">
            <a:schemeClr val="tx1"/>
          </a:fontRef>
        </p:style>
      </p:cxnSp>
      <p:sp>
        <p:nvSpPr>
          <p:cNvPr id="63" name="CuadroTexto 62"/>
          <p:cNvSpPr txBox="1"/>
          <p:nvPr/>
        </p:nvSpPr>
        <p:spPr>
          <a:xfrm>
            <a:off x="8021065" y="3900442"/>
            <a:ext cx="1091627" cy="646331"/>
          </a:xfrm>
          <a:prstGeom prst="rect">
            <a:avLst/>
          </a:prstGeom>
          <a:noFill/>
        </p:spPr>
        <p:txBody>
          <a:bodyPr wrap="square" rtlCol="0">
            <a:spAutoFit/>
          </a:bodyPr>
          <a:lstStyle/>
          <a:p>
            <a:pPr algn="ctr"/>
            <a:r>
              <a:rPr lang="en-US" sz="900" b="1" dirty="0" smtClean="0">
                <a:solidFill>
                  <a:prstClr val="black"/>
                </a:solidFill>
              </a:rPr>
              <a:t>Inicio vigencia Reglamento </a:t>
            </a:r>
            <a:r>
              <a:rPr lang="en-US" sz="900" b="1" dirty="0">
                <a:solidFill>
                  <a:prstClr val="black"/>
                </a:solidFill>
              </a:rPr>
              <a:t>Autorización de Funcionamiento</a:t>
            </a:r>
          </a:p>
        </p:txBody>
      </p:sp>
      <p:sp>
        <p:nvSpPr>
          <p:cNvPr id="64" name="CuadroTexto 63"/>
          <p:cNvSpPr txBox="1"/>
          <p:nvPr/>
        </p:nvSpPr>
        <p:spPr>
          <a:xfrm>
            <a:off x="7086601" y="3898477"/>
            <a:ext cx="837624" cy="784830"/>
          </a:xfrm>
          <a:prstGeom prst="rect">
            <a:avLst/>
          </a:prstGeom>
          <a:noFill/>
        </p:spPr>
        <p:txBody>
          <a:bodyPr wrap="square" rtlCol="0">
            <a:spAutoFit/>
          </a:bodyPr>
          <a:lstStyle/>
          <a:p>
            <a:pPr algn="ctr"/>
            <a:r>
              <a:rPr lang="en-US" sz="900" b="1" dirty="0">
                <a:solidFill>
                  <a:prstClr val="black"/>
                </a:solidFill>
              </a:rPr>
              <a:t>Reglamento Autorización de Funcionamiento</a:t>
            </a:r>
          </a:p>
        </p:txBody>
      </p:sp>
      <p:cxnSp>
        <p:nvCxnSpPr>
          <p:cNvPr id="65" name="Conector angular 64"/>
          <p:cNvCxnSpPr/>
          <p:nvPr/>
        </p:nvCxnSpPr>
        <p:spPr>
          <a:xfrm rot="10800000">
            <a:off x="1749506" y="2472036"/>
            <a:ext cx="3062211" cy="549732"/>
          </a:xfrm>
          <a:prstGeom prst="bentConnector3">
            <a:avLst>
              <a:gd name="adj1" fmla="val -142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8" name="CuadroTexto 67"/>
          <p:cNvSpPr txBox="1"/>
          <p:nvPr/>
        </p:nvSpPr>
        <p:spPr>
          <a:xfrm>
            <a:off x="1972690" y="1353091"/>
            <a:ext cx="8267084" cy="923330"/>
          </a:xfrm>
          <a:prstGeom prst="rect">
            <a:avLst/>
          </a:prstGeom>
          <a:noFill/>
        </p:spPr>
        <p:txBody>
          <a:bodyPr wrap="square" rtlCol="0">
            <a:spAutoFit/>
          </a:bodyPr>
          <a:lstStyle/>
          <a:p>
            <a:pPr lvl="1"/>
            <a:endParaRPr lang="es-CL" dirty="0">
              <a:solidFill>
                <a:srgbClr val="1F497D"/>
              </a:solidFill>
            </a:endParaRPr>
          </a:p>
          <a:p>
            <a:pPr marL="285750" indent="-285750">
              <a:buFont typeface="Wingdings" panose="05000000000000000000" pitchFamily="2" charset="2"/>
              <a:buChar char="ü"/>
            </a:pPr>
            <a:endParaRPr lang="es-CL" dirty="0">
              <a:solidFill>
                <a:srgbClr val="1F497D"/>
              </a:solidFill>
            </a:endParaRPr>
          </a:p>
          <a:p>
            <a:pPr marL="285750" indent="-285750">
              <a:buFont typeface="Wingdings" panose="05000000000000000000" pitchFamily="2" charset="2"/>
              <a:buChar char="ü"/>
            </a:pPr>
            <a:endParaRPr lang="es-CL" dirty="0">
              <a:solidFill>
                <a:srgbClr val="0070C0"/>
              </a:solidFill>
            </a:endParaRPr>
          </a:p>
        </p:txBody>
      </p:sp>
      <p:sp>
        <p:nvSpPr>
          <p:cNvPr id="35" name="CuadroTexto 34"/>
          <p:cNvSpPr txBox="1"/>
          <p:nvPr/>
        </p:nvSpPr>
        <p:spPr>
          <a:xfrm>
            <a:off x="1962525" y="2506005"/>
            <a:ext cx="2746758" cy="276999"/>
          </a:xfrm>
          <a:prstGeom prst="rect">
            <a:avLst/>
          </a:prstGeom>
          <a:solidFill>
            <a:schemeClr val="tx2">
              <a:lumMod val="40000"/>
              <a:lumOff val="60000"/>
            </a:schemeClr>
          </a:solidFill>
        </p:spPr>
        <p:txBody>
          <a:bodyPr wrap="square" rtlCol="0">
            <a:spAutoFit/>
          </a:bodyPr>
          <a:lstStyle/>
          <a:p>
            <a:pPr algn="ctr"/>
            <a:r>
              <a:rPr lang="es-CL" sz="1200" dirty="0" smtClean="0"/>
              <a:t>EEP existentes</a:t>
            </a:r>
            <a:endParaRPr lang="es-CL" sz="1200" dirty="0"/>
          </a:p>
        </p:txBody>
      </p:sp>
      <p:sp>
        <p:nvSpPr>
          <p:cNvPr id="66" name="Título 1"/>
          <p:cNvSpPr txBox="1">
            <a:spLocks/>
          </p:cNvSpPr>
          <p:nvPr/>
        </p:nvSpPr>
        <p:spPr>
          <a:xfrm>
            <a:off x="3624146" y="167823"/>
            <a:ext cx="7729654" cy="82669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500" dirty="0" smtClean="0">
                <a:solidFill>
                  <a:srgbClr val="C00000"/>
                </a:solidFill>
                <a:latin typeface="+mn-lt"/>
              </a:rPr>
              <a:t>Contexto 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Periodo de transición</a:t>
            </a:r>
            <a:endParaRPr lang="es-CL" sz="3600" dirty="0">
              <a:solidFill>
                <a:schemeClr val="accent5">
                  <a:lumMod val="50000"/>
                </a:schemeClr>
              </a:solidFill>
              <a:latin typeface="+mn-lt"/>
            </a:endParaRPr>
          </a:p>
        </p:txBody>
      </p:sp>
      <p:sp>
        <p:nvSpPr>
          <p:cNvPr id="67"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69" name="Imagen 6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Tree>
    <p:extLst>
      <p:ext uri="{BB962C8B-B14F-4D97-AF65-F5344CB8AC3E}">
        <p14:creationId xmlns:p14="http://schemas.microsoft.com/office/powerpoint/2010/main" xmlns="" val="237016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9531" y="287383"/>
            <a:ext cx="10204269" cy="1149615"/>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¿Qué es la Autorización de Funcionamiento? </a:t>
            </a:r>
            <a:br>
              <a:rPr lang="es-CL" sz="3600" dirty="0" smtClean="0">
                <a:solidFill>
                  <a:schemeClr val="accent5">
                    <a:lumMod val="50000"/>
                  </a:schemeClr>
                </a:solidFill>
                <a:latin typeface="+mn-lt"/>
              </a:rPr>
            </a:br>
            <a:r>
              <a:rPr lang="es-CL" sz="3600" dirty="0" smtClean="0">
                <a:solidFill>
                  <a:srgbClr val="C00000"/>
                </a:solidFill>
                <a:latin typeface="+mn-lt"/>
              </a:rPr>
              <a:t>Decreto N°128</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flipV="1">
            <a:off x="2421636" y="1587136"/>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0" name="Marcador de contenido 9"/>
          <p:cNvSpPr>
            <a:spLocks noGrp="1"/>
          </p:cNvSpPr>
          <p:nvPr>
            <p:ph idx="1"/>
          </p:nvPr>
        </p:nvSpPr>
        <p:spPr>
          <a:xfrm>
            <a:off x="838200" y="1825625"/>
            <a:ext cx="10515600" cy="3624583"/>
          </a:xfrm>
          <a:solidFill>
            <a:schemeClr val="bg1"/>
          </a:solidFill>
          <a:ln>
            <a:solidFill>
              <a:schemeClr val="accent1"/>
            </a:solidFill>
          </a:ln>
        </p:spPr>
        <p:txBody>
          <a:bodyPr>
            <a:normAutofit/>
          </a:bodyPr>
          <a:lstStyle/>
          <a:p>
            <a:pPr marL="0" indent="0" algn="just">
              <a:lnSpc>
                <a:spcPct val="100000"/>
              </a:lnSpc>
              <a:buNone/>
            </a:pPr>
            <a:r>
              <a:rPr lang="es-CL" dirty="0"/>
              <a:t>La </a:t>
            </a:r>
            <a:r>
              <a:rPr lang="es-CL" dirty="0" smtClean="0"/>
              <a:t>Autorización </a:t>
            </a:r>
            <a:r>
              <a:rPr lang="es-CL" dirty="0"/>
              <a:t>de </a:t>
            </a:r>
            <a:r>
              <a:rPr lang="es-CL" dirty="0" smtClean="0"/>
              <a:t>Funcionamiento (AF) </a:t>
            </a:r>
            <a:r>
              <a:rPr lang="es-CL" dirty="0"/>
              <a:t>es una </a:t>
            </a:r>
            <a:r>
              <a:rPr lang="es-CL" dirty="0">
                <a:solidFill>
                  <a:srgbClr val="C00000"/>
                </a:solidFill>
              </a:rPr>
              <a:t>certificación</a:t>
            </a:r>
            <a:r>
              <a:rPr lang="es-CL" dirty="0"/>
              <a:t> para establecimientos de educación parvularia creada por la ley N°20.832, por medio de la cual el Ministerio de Educación, a través de un procedimiento desarrollado ante las </a:t>
            </a:r>
            <a:r>
              <a:rPr lang="es-CL" dirty="0" smtClean="0"/>
              <a:t>Secretarías </a:t>
            </a:r>
            <a:r>
              <a:rPr lang="es-CL" dirty="0"/>
              <a:t>Regionales Ministeriales de Educación, verifica el </a:t>
            </a:r>
            <a:r>
              <a:rPr lang="es-CL" dirty="0">
                <a:solidFill>
                  <a:srgbClr val="C00000"/>
                </a:solidFill>
              </a:rPr>
              <a:t>cumplimiento de requisitos mínimos</a:t>
            </a:r>
            <a:r>
              <a:rPr lang="es-CL" dirty="0"/>
              <a:t> para prestar el servicio educacional de este nivel, sin los cuales el establecimiento de educación parvularia no puede funcionar, ni publicitarse como tal o con denominaciones análogas</a:t>
            </a:r>
            <a:r>
              <a:rPr lang="es-CL" dirty="0" smtClean="0"/>
              <a:t>.</a:t>
            </a:r>
            <a:endParaRPr lang="es-ES_tradnl" dirty="0"/>
          </a:p>
        </p:txBody>
      </p:sp>
    </p:spTree>
    <p:extLst>
      <p:ext uri="{BB962C8B-B14F-4D97-AF65-F5344CB8AC3E}">
        <p14:creationId xmlns:p14="http://schemas.microsoft.com/office/powerpoint/2010/main" xmlns="" val="19249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¿Qué establecimientos deben obtener AF?</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1014760" y="1728439"/>
            <a:ext cx="10339039" cy="4448524"/>
          </a:xfrm>
          <a:ln>
            <a:solidFill>
              <a:schemeClr val="accent1"/>
            </a:solidFill>
          </a:ln>
        </p:spPr>
        <p:txBody>
          <a:bodyPr>
            <a:noAutofit/>
          </a:bodyPr>
          <a:lstStyle/>
          <a:p>
            <a:pPr marL="0" indent="0" algn="just">
              <a:lnSpc>
                <a:spcPct val="120000"/>
              </a:lnSpc>
              <a:buNone/>
            </a:pPr>
            <a:r>
              <a:rPr lang="es-CL" sz="2400" dirty="0"/>
              <a:t>La </a:t>
            </a:r>
            <a:r>
              <a:rPr lang="es-CL" sz="2400" dirty="0" smtClean="0"/>
              <a:t>Ley </a:t>
            </a:r>
            <a:r>
              <a:rPr lang="es-CL" sz="2400" dirty="0"/>
              <a:t>N</a:t>
            </a:r>
            <a:r>
              <a:rPr lang="es-CL" sz="2400" dirty="0" smtClean="0"/>
              <a:t>°20.832</a:t>
            </a:r>
            <a:r>
              <a:rPr lang="es-CL" sz="2400" dirty="0"/>
              <a:t>, define que </a:t>
            </a:r>
            <a:r>
              <a:rPr lang="es-CL" sz="2400" dirty="0">
                <a:solidFill>
                  <a:srgbClr val="C00000"/>
                </a:solidFill>
              </a:rPr>
              <a:t>todos</a:t>
            </a:r>
            <a:r>
              <a:rPr lang="es-CL" sz="2400" dirty="0"/>
              <a:t> los establecimientos de educación </a:t>
            </a:r>
            <a:r>
              <a:rPr lang="es-CL" sz="2400" dirty="0" smtClean="0"/>
              <a:t>parvularia - </a:t>
            </a:r>
            <a:r>
              <a:rPr lang="es-CL" sz="2400" i="1" dirty="0">
                <a:solidFill>
                  <a:schemeClr val="accent5">
                    <a:lumMod val="75000"/>
                  </a:schemeClr>
                </a:solidFill>
              </a:rPr>
              <a:t>entendiendo a aquellos que imparten atención integral entre su nacimiento y la edad de ingreso a la educación básica, favoreciendo de manera sistemática, oportuna y pertinente su desarrollo integral, aprendizajes, conocimientos, habilidades y </a:t>
            </a:r>
            <a:r>
              <a:rPr lang="es-CL" sz="2400" i="1" dirty="0" smtClean="0">
                <a:solidFill>
                  <a:schemeClr val="accent5">
                    <a:lumMod val="75000"/>
                  </a:schemeClr>
                </a:solidFill>
              </a:rPr>
              <a:t>actitudes </a:t>
            </a:r>
            <a:r>
              <a:rPr lang="es-CL" sz="2400" dirty="0" smtClean="0"/>
              <a:t>- </a:t>
            </a:r>
            <a:r>
              <a:rPr lang="es-CL" sz="2400" dirty="0"/>
              <a:t>para poder funcionar y publicitarse como tal, </a:t>
            </a:r>
            <a:r>
              <a:rPr lang="es-CL" sz="2400" dirty="0" smtClean="0"/>
              <a:t>deberán </a:t>
            </a:r>
            <a:r>
              <a:rPr lang="es-CL" sz="2400" dirty="0"/>
              <a:t>contar, a lo menos, con la </a:t>
            </a:r>
            <a:r>
              <a:rPr lang="es-CL" sz="2400" dirty="0" smtClean="0"/>
              <a:t>Autorización </a:t>
            </a:r>
            <a:r>
              <a:rPr lang="es-CL" sz="2400" dirty="0"/>
              <a:t>de </a:t>
            </a:r>
            <a:r>
              <a:rPr lang="es-CL" sz="2400" dirty="0" smtClean="0"/>
              <a:t>Funcionamiento </a:t>
            </a:r>
            <a:r>
              <a:rPr lang="es-CL" sz="2400" dirty="0"/>
              <a:t>del </a:t>
            </a:r>
            <a:r>
              <a:rPr lang="es-CL" sz="2400" dirty="0" smtClean="0"/>
              <a:t>Ministerio </a:t>
            </a:r>
            <a:r>
              <a:rPr lang="es-CL" sz="2400" dirty="0"/>
              <a:t>de </a:t>
            </a:r>
            <a:r>
              <a:rPr lang="es-CL" sz="2400" dirty="0" smtClean="0"/>
              <a:t>Educación</a:t>
            </a:r>
            <a:r>
              <a:rPr lang="es-CL" sz="2400" dirty="0"/>
              <a:t>. Sin embargo, aquellos establecimientos de educación parvularia que reciben aportes regulares del Estado para su operación y funcionamiento, deberán obtener obligatoriamente el </a:t>
            </a:r>
            <a:r>
              <a:rPr lang="es-CL" sz="2400" dirty="0" smtClean="0"/>
              <a:t>Reconocimiento </a:t>
            </a:r>
            <a:r>
              <a:rPr lang="es-CL" sz="2400" dirty="0"/>
              <a:t>O</a:t>
            </a:r>
            <a:r>
              <a:rPr lang="es-CL" sz="2400" dirty="0" smtClean="0"/>
              <a:t>ficial </a:t>
            </a:r>
            <a:r>
              <a:rPr lang="es-CL" sz="2400" dirty="0"/>
              <a:t>del </a:t>
            </a:r>
            <a:r>
              <a:rPr lang="es-CL" sz="2400" dirty="0" smtClean="0"/>
              <a:t>Estado.</a:t>
            </a:r>
            <a:endParaRPr lang="es-ES_tradnl" sz="2400" dirty="0"/>
          </a:p>
        </p:txBody>
      </p:sp>
    </p:spTree>
    <p:extLst>
      <p:ext uri="{BB962C8B-B14F-4D97-AF65-F5344CB8AC3E}">
        <p14:creationId xmlns:p14="http://schemas.microsoft.com/office/powerpoint/2010/main" xmlns="" val="27302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¿Qué derechos y consecuencias existen?</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2"/>
          <p:cNvGraphicFramePr>
            <a:graphicFrameLocks/>
          </p:cNvGraphicFramePr>
          <p:nvPr>
            <p:extLst>
              <p:ext uri="{D42A27DB-BD31-4B8C-83A1-F6EECF244321}">
                <p14:modId xmlns:p14="http://schemas.microsoft.com/office/powerpoint/2010/main" xmlns="" val="1394641216"/>
              </p:ext>
            </p:extLst>
          </p:nvPr>
        </p:nvGraphicFramePr>
        <p:xfrm>
          <a:off x="6579220" y="1616075"/>
          <a:ext cx="4774580"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ángulo 9"/>
          <p:cNvSpPr/>
          <p:nvPr/>
        </p:nvSpPr>
        <p:spPr>
          <a:xfrm>
            <a:off x="6579220" y="3982994"/>
            <a:ext cx="3534935" cy="2031325"/>
          </a:xfrm>
          <a:prstGeom prst="rect">
            <a:avLst/>
          </a:prstGeom>
        </p:spPr>
        <p:txBody>
          <a:bodyPr wrap="square">
            <a:spAutoFit/>
          </a:bodyPr>
          <a:lstStyle/>
          <a:p>
            <a:endParaRPr lang="es-CL" dirty="0" smtClean="0">
              <a:solidFill>
                <a:srgbClr val="C00000"/>
              </a:solidFill>
            </a:endParaRPr>
          </a:p>
          <a:p>
            <a:endParaRPr lang="es-CL" dirty="0">
              <a:solidFill>
                <a:srgbClr val="C00000"/>
              </a:solidFill>
            </a:endParaRPr>
          </a:p>
          <a:p>
            <a:endParaRPr lang="es-CL" dirty="0" smtClean="0">
              <a:solidFill>
                <a:srgbClr val="C00000"/>
              </a:solidFill>
            </a:endParaRPr>
          </a:p>
          <a:p>
            <a:endParaRPr lang="es-CL" dirty="0">
              <a:solidFill>
                <a:srgbClr val="C00000"/>
              </a:solidFill>
            </a:endParaRPr>
          </a:p>
          <a:p>
            <a:endParaRPr lang="es-CL" dirty="0" smtClean="0">
              <a:solidFill>
                <a:srgbClr val="C00000"/>
              </a:solidFill>
            </a:endParaRPr>
          </a:p>
          <a:p>
            <a:endParaRPr lang="es-CL" dirty="0" smtClean="0">
              <a:solidFill>
                <a:srgbClr val="C00000"/>
              </a:solidFill>
            </a:endParaRPr>
          </a:p>
          <a:p>
            <a:r>
              <a:rPr lang="es-CL" dirty="0" smtClean="0">
                <a:solidFill>
                  <a:srgbClr val="C00000"/>
                </a:solidFill>
              </a:rPr>
              <a:t>(</a:t>
            </a:r>
            <a:r>
              <a:rPr lang="es-CL" dirty="0">
                <a:solidFill>
                  <a:srgbClr val="C00000"/>
                </a:solidFill>
              </a:rPr>
              <a:t>Art. 2 inciso final y 3)</a:t>
            </a:r>
            <a:endParaRPr lang="es-ES_tradnl" dirty="0"/>
          </a:p>
        </p:txBody>
      </p:sp>
      <p:graphicFrame>
        <p:nvGraphicFramePr>
          <p:cNvPr id="12" name="Marcador de contenido 9"/>
          <p:cNvGraphicFramePr>
            <a:graphicFrameLocks noGrp="1"/>
          </p:cNvGraphicFramePr>
          <p:nvPr>
            <p:ph idx="1"/>
            <p:extLst>
              <p:ext uri="{D42A27DB-BD31-4B8C-83A1-F6EECF244321}">
                <p14:modId xmlns:p14="http://schemas.microsoft.com/office/powerpoint/2010/main" xmlns="" val="1768253972"/>
              </p:ext>
            </p:extLst>
          </p:nvPr>
        </p:nvGraphicFramePr>
        <p:xfrm>
          <a:off x="490654" y="1851102"/>
          <a:ext cx="5787483" cy="40701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107517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¿Dónde y cuándo obtener la AF?</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ext uri="{D42A27DB-BD31-4B8C-83A1-F6EECF244321}">
                <p14:modId xmlns:p14="http://schemas.microsoft.com/office/powerpoint/2010/main" xmlns="" val="483442386"/>
              </p:ext>
            </p:extLst>
          </p:nvPr>
        </p:nvGraphicFramePr>
        <p:xfrm>
          <a:off x="587375" y="1616075"/>
          <a:ext cx="10766425"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5449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graphicEl>
                                              <a:dgm id="{FF0BE2F1-F83A-3843-898E-FD153151E8EA}"/>
                                            </p:graphicEl>
                                          </p:spTgt>
                                        </p:tgtEl>
                                        <p:attrNameLst>
                                          <p:attrName>style.visibility</p:attrName>
                                        </p:attrNameLst>
                                      </p:cBhvr>
                                      <p:to>
                                        <p:strVal val="visible"/>
                                      </p:to>
                                    </p:set>
                                    <p:animEffect transition="in" filter="fade">
                                      <p:cBhvr>
                                        <p:cTn id="7" dur="1000"/>
                                        <p:tgtEl>
                                          <p:spTgt spid="9">
                                            <p:graphicEl>
                                              <a:dgm id="{FF0BE2F1-F83A-3843-898E-FD153151E8EA}"/>
                                            </p:graphicEl>
                                          </p:spTgt>
                                        </p:tgtEl>
                                      </p:cBhvr>
                                    </p:animEffect>
                                    <p:anim calcmode="lin" valueType="num">
                                      <p:cBhvr>
                                        <p:cTn id="8" dur="1000" fill="hold"/>
                                        <p:tgtEl>
                                          <p:spTgt spid="9">
                                            <p:graphicEl>
                                              <a:dgm id="{FF0BE2F1-F83A-3843-898E-FD153151E8E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9">
                                            <p:graphicEl>
                                              <a:dgm id="{FF0BE2F1-F83A-3843-898E-FD153151E8E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graphicEl>
                                              <a:dgm id="{FF0BE2F1-F83A-3843-898E-FD153151E8EA}"/>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graphicEl>
                                              <a:dgm id="{FE377C8E-C01E-CF42-8C09-B0F173CCDDD8}"/>
                                            </p:graphicEl>
                                          </p:spTgt>
                                        </p:tgtEl>
                                        <p:attrNameLst>
                                          <p:attrName>style.visibility</p:attrName>
                                        </p:attrNameLst>
                                      </p:cBhvr>
                                      <p:to>
                                        <p:strVal val="visible"/>
                                      </p:to>
                                    </p:set>
                                    <p:animEffect transition="in" filter="fade">
                                      <p:cBhvr>
                                        <p:cTn id="15" dur="1000"/>
                                        <p:tgtEl>
                                          <p:spTgt spid="9">
                                            <p:graphicEl>
                                              <a:dgm id="{FE377C8E-C01E-CF42-8C09-B0F173CCDDD8}"/>
                                            </p:graphicEl>
                                          </p:spTgt>
                                        </p:tgtEl>
                                      </p:cBhvr>
                                    </p:animEffect>
                                    <p:anim calcmode="lin" valueType="num">
                                      <p:cBhvr>
                                        <p:cTn id="16" dur="1000" fill="hold"/>
                                        <p:tgtEl>
                                          <p:spTgt spid="9">
                                            <p:graphicEl>
                                              <a:dgm id="{FE377C8E-C01E-CF42-8C09-B0F173CCDDD8}"/>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graphicEl>
                                              <a:dgm id="{FE377C8E-C01E-CF42-8C09-B0F173CCDDD8}"/>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graphicEl>
                                              <a:dgm id="{FE377C8E-C01E-CF42-8C09-B0F173CCDDD8}"/>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graphicEl>
                                              <a:dgm id="{5E89B5F5-CEB3-C446-81B3-A28C128CFD94}"/>
                                            </p:graphicEl>
                                          </p:spTgt>
                                        </p:tgtEl>
                                        <p:attrNameLst>
                                          <p:attrName>style.visibility</p:attrName>
                                        </p:attrNameLst>
                                      </p:cBhvr>
                                      <p:to>
                                        <p:strVal val="visible"/>
                                      </p:to>
                                    </p:set>
                                    <p:animEffect transition="in" filter="fade">
                                      <p:cBhvr>
                                        <p:cTn id="23" dur="1000"/>
                                        <p:tgtEl>
                                          <p:spTgt spid="9">
                                            <p:graphicEl>
                                              <a:dgm id="{5E89B5F5-CEB3-C446-81B3-A28C128CFD94}"/>
                                            </p:graphicEl>
                                          </p:spTgt>
                                        </p:tgtEl>
                                      </p:cBhvr>
                                    </p:animEffect>
                                    <p:anim calcmode="lin" valueType="num">
                                      <p:cBhvr>
                                        <p:cTn id="24" dur="1000" fill="hold"/>
                                        <p:tgtEl>
                                          <p:spTgt spid="9">
                                            <p:graphicEl>
                                              <a:dgm id="{5E89B5F5-CEB3-C446-81B3-A28C128CFD94}"/>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graphicEl>
                                              <a:dgm id="{5E89B5F5-CEB3-C446-81B3-A28C128CFD94}"/>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graphicEl>
                                              <a:dgm id="{5E89B5F5-CEB3-C446-81B3-A28C128CFD94}"/>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graphicEl>
                                              <a:dgm id="{CF51E03E-4B15-5E4F-880B-A95F9EBAFA68}"/>
                                            </p:graphicEl>
                                          </p:spTgt>
                                        </p:tgtEl>
                                        <p:attrNameLst>
                                          <p:attrName>style.visibility</p:attrName>
                                        </p:attrNameLst>
                                      </p:cBhvr>
                                      <p:to>
                                        <p:strVal val="visible"/>
                                      </p:to>
                                    </p:set>
                                    <p:animEffect transition="in" filter="fade">
                                      <p:cBhvr>
                                        <p:cTn id="29" dur="1000"/>
                                        <p:tgtEl>
                                          <p:spTgt spid="9">
                                            <p:graphicEl>
                                              <a:dgm id="{CF51E03E-4B15-5E4F-880B-A95F9EBAFA68}"/>
                                            </p:graphicEl>
                                          </p:spTgt>
                                        </p:tgtEl>
                                      </p:cBhvr>
                                    </p:animEffect>
                                    <p:anim calcmode="lin" valueType="num">
                                      <p:cBhvr>
                                        <p:cTn id="30" dur="1000" fill="hold"/>
                                        <p:tgtEl>
                                          <p:spTgt spid="9">
                                            <p:graphicEl>
                                              <a:dgm id="{CF51E03E-4B15-5E4F-880B-A95F9EBAFA68}"/>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9">
                                            <p:graphicEl>
                                              <a:dgm id="{CF51E03E-4B15-5E4F-880B-A95F9EBAFA68}"/>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graphicEl>
                                              <a:dgm id="{CF51E03E-4B15-5E4F-880B-A95F9EBAFA68}"/>
                                            </p:graphic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9">
                                            <p:graphicEl>
                                              <a:dgm id="{D8C560CE-7F43-F248-9464-14BBA2A9FB33}"/>
                                            </p:graphicEl>
                                          </p:spTgt>
                                        </p:tgtEl>
                                        <p:attrNameLst>
                                          <p:attrName>style.visibility</p:attrName>
                                        </p:attrNameLst>
                                      </p:cBhvr>
                                      <p:to>
                                        <p:strVal val="visible"/>
                                      </p:to>
                                    </p:set>
                                    <p:animEffect transition="in" filter="fade">
                                      <p:cBhvr>
                                        <p:cTn id="37" dur="1000"/>
                                        <p:tgtEl>
                                          <p:spTgt spid="9">
                                            <p:graphicEl>
                                              <a:dgm id="{D8C560CE-7F43-F248-9464-14BBA2A9FB33}"/>
                                            </p:graphicEl>
                                          </p:spTgt>
                                        </p:tgtEl>
                                      </p:cBhvr>
                                    </p:animEffect>
                                    <p:anim calcmode="lin" valueType="num">
                                      <p:cBhvr>
                                        <p:cTn id="38" dur="1000" fill="hold"/>
                                        <p:tgtEl>
                                          <p:spTgt spid="9">
                                            <p:graphicEl>
                                              <a:dgm id="{D8C560CE-7F43-F248-9464-14BBA2A9FB33}"/>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9">
                                            <p:graphicEl>
                                              <a:dgm id="{D8C560CE-7F43-F248-9464-14BBA2A9FB33}"/>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graphicEl>
                                              <a:dgm id="{D8C560CE-7F43-F248-9464-14BBA2A9FB33}"/>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9">
                                            <p:graphicEl>
                                              <a:dgm id="{0D775234-3E19-B64C-AFF7-CF1F98093105}"/>
                                            </p:graphicEl>
                                          </p:spTgt>
                                        </p:tgtEl>
                                        <p:attrNameLst>
                                          <p:attrName>style.visibility</p:attrName>
                                        </p:attrNameLst>
                                      </p:cBhvr>
                                      <p:to>
                                        <p:strVal val="visible"/>
                                      </p:to>
                                    </p:set>
                                    <p:animEffect transition="in" filter="fade">
                                      <p:cBhvr>
                                        <p:cTn id="45" dur="1000"/>
                                        <p:tgtEl>
                                          <p:spTgt spid="9">
                                            <p:graphicEl>
                                              <a:dgm id="{0D775234-3E19-B64C-AFF7-CF1F98093105}"/>
                                            </p:graphicEl>
                                          </p:spTgt>
                                        </p:tgtEl>
                                      </p:cBhvr>
                                    </p:animEffect>
                                    <p:anim calcmode="lin" valueType="num">
                                      <p:cBhvr>
                                        <p:cTn id="46" dur="1000" fill="hold"/>
                                        <p:tgtEl>
                                          <p:spTgt spid="9">
                                            <p:graphicEl>
                                              <a:dgm id="{0D775234-3E19-B64C-AFF7-CF1F98093105}"/>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9">
                                            <p:graphicEl>
                                              <a:dgm id="{0D775234-3E19-B64C-AFF7-CF1F98093105}"/>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
                                            <p:graphicEl>
                                              <a:dgm id="{0D775234-3E19-B64C-AFF7-CF1F98093105}"/>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9">
                                            <p:graphicEl>
                                              <a:dgm id="{DB66B571-7AAB-1D46-9AD8-54D3E92178BC}"/>
                                            </p:graphicEl>
                                          </p:spTgt>
                                        </p:tgtEl>
                                        <p:attrNameLst>
                                          <p:attrName>style.visibility</p:attrName>
                                        </p:attrNameLst>
                                      </p:cBhvr>
                                      <p:to>
                                        <p:strVal val="visible"/>
                                      </p:to>
                                    </p:set>
                                    <p:animEffect transition="in" filter="fade">
                                      <p:cBhvr>
                                        <p:cTn id="51" dur="1000"/>
                                        <p:tgtEl>
                                          <p:spTgt spid="9">
                                            <p:graphicEl>
                                              <a:dgm id="{DB66B571-7AAB-1D46-9AD8-54D3E92178BC}"/>
                                            </p:graphicEl>
                                          </p:spTgt>
                                        </p:tgtEl>
                                      </p:cBhvr>
                                    </p:animEffect>
                                    <p:anim calcmode="lin" valueType="num">
                                      <p:cBhvr>
                                        <p:cTn id="52" dur="1000" fill="hold"/>
                                        <p:tgtEl>
                                          <p:spTgt spid="9">
                                            <p:graphicEl>
                                              <a:dgm id="{DB66B571-7AAB-1D46-9AD8-54D3E92178BC}"/>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9">
                                            <p:graphicEl>
                                              <a:dgm id="{DB66B571-7AAB-1D46-9AD8-54D3E92178BC}"/>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graphicEl>
                                              <a:dgm id="{DB66B571-7AAB-1D46-9AD8-54D3E92178BC}"/>
                                            </p:graphic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9">
                                            <p:graphicEl>
                                              <a:dgm id="{BC9F5958-DA20-E046-BD69-9BB7C17B0FF5}"/>
                                            </p:graphicEl>
                                          </p:spTgt>
                                        </p:tgtEl>
                                        <p:attrNameLst>
                                          <p:attrName>style.visibility</p:attrName>
                                        </p:attrNameLst>
                                      </p:cBhvr>
                                      <p:to>
                                        <p:strVal val="visible"/>
                                      </p:to>
                                    </p:set>
                                    <p:animEffect transition="in" filter="fade">
                                      <p:cBhvr>
                                        <p:cTn id="59" dur="1000"/>
                                        <p:tgtEl>
                                          <p:spTgt spid="9">
                                            <p:graphicEl>
                                              <a:dgm id="{BC9F5958-DA20-E046-BD69-9BB7C17B0FF5}"/>
                                            </p:graphicEl>
                                          </p:spTgt>
                                        </p:tgtEl>
                                      </p:cBhvr>
                                    </p:animEffect>
                                    <p:anim calcmode="lin" valueType="num">
                                      <p:cBhvr>
                                        <p:cTn id="60" dur="1000" fill="hold"/>
                                        <p:tgtEl>
                                          <p:spTgt spid="9">
                                            <p:graphicEl>
                                              <a:dgm id="{BC9F5958-DA20-E046-BD69-9BB7C17B0FF5}"/>
                                            </p:graphicEl>
                                          </p:spTgt>
                                        </p:tgtEl>
                                        <p:attrNameLst>
                                          <p:attrName>ppt_x</p:attrName>
                                        </p:attrNameLst>
                                      </p:cBhvr>
                                      <p:tavLst>
                                        <p:tav tm="0">
                                          <p:val>
                                            <p:strVal val="#ppt_x"/>
                                          </p:val>
                                        </p:tav>
                                        <p:tav tm="100000">
                                          <p:val>
                                            <p:strVal val="#ppt_x"/>
                                          </p:val>
                                        </p:tav>
                                      </p:tavLst>
                                    </p:anim>
                                    <p:anim calcmode="lin" valueType="num">
                                      <p:cBhvr>
                                        <p:cTn id="61" dur="900" decel="100000" fill="hold"/>
                                        <p:tgtEl>
                                          <p:spTgt spid="9">
                                            <p:graphicEl>
                                              <a:dgm id="{BC9F5958-DA20-E046-BD69-9BB7C17B0FF5}"/>
                                            </p:graphic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9">
                                            <p:graphicEl>
                                              <a:dgm id="{BC9F5958-DA20-E046-BD69-9BB7C17B0FF5}"/>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¿Cuáles son los requisitos para obtener la AF?</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ext uri="{D42A27DB-BD31-4B8C-83A1-F6EECF244321}">
                <p14:modId xmlns:p14="http://schemas.microsoft.com/office/powerpoint/2010/main" xmlns="" val="1895667611"/>
              </p:ext>
            </p:extLst>
          </p:nvPr>
        </p:nvGraphicFramePr>
        <p:xfrm>
          <a:off x="274320" y="1616075"/>
          <a:ext cx="11267191" cy="4413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094484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¿Cuáles son los requisitos Jurídicos para la AF?</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587829" y="1616385"/>
            <a:ext cx="10765971" cy="4560578"/>
          </a:xfrm>
        </p:spPr>
        <p:txBody>
          <a:bodyPr>
            <a:normAutofit fontScale="85000" lnSpcReduction="20000"/>
          </a:bodyPr>
          <a:lstStyle/>
          <a:p>
            <a:pPr marL="514350" lvl="0" indent="-514350" algn="just">
              <a:lnSpc>
                <a:spcPct val="120000"/>
              </a:lnSpc>
              <a:buFont typeface="+mj-lt"/>
              <a:buAutoNum type="arabicPeriod"/>
            </a:pPr>
            <a:r>
              <a:rPr lang="es-CL" dirty="0"/>
              <a:t>Tener un </a:t>
            </a:r>
            <a:r>
              <a:rPr lang="es-CL" dirty="0">
                <a:solidFill>
                  <a:srgbClr val="C00000"/>
                </a:solidFill>
              </a:rPr>
              <a:t>sostenedor</a:t>
            </a:r>
            <a:r>
              <a:rPr lang="es-CL" dirty="0"/>
              <a:t> responsable del funcionamiento del establecimiento, que sea persona natural o jurídica, de derecho público o privado con objeto social único educacional; salvo que se trate de una sala cuna anexa al local del trabajo, a la que no se le exige giro único.</a:t>
            </a:r>
            <a:endParaRPr lang="es-ES_tradnl" dirty="0"/>
          </a:p>
          <a:p>
            <a:pPr marL="514350" lvl="0" indent="-514350" algn="just">
              <a:lnSpc>
                <a:spcPct val="120000"/>
              </a:lnSpc>
              <a:buFont typeface="+mj-lt"/>
              <a:buAutoNum type="arabicPeriod"/>
            </a:pPr>
            <a:r>
              <a:rPr lang="es-CL" dirty="0"/>
              <a:t>Estar en posesión de un </a:t>
            </a:r>
            <a:r>
              <a:rPr lang="es-CL" dirty="0">
                <a:solidFill>
                  <a:srgbClr val="C00000"/>
                </a:solidFill>
              </a:rPr>
              <a:t>título profesional </a:t>
            </a:r>
            <a:r>
              <a:rPr lang="es-CL" dirty="0"/>
              <a:t>de al menos 8 semestres de duración, otorgado por una universidad o instituto profesional del Estado o reconocido por éste, lo que no será exigible en caso de salas cunas anexas al local de trabajo.</a:t>
            </a:r>
            <a:endParaRPr lang="es-ES_tradnl" dirty="0"/>
          </a:p>
          <a:p>
            <a:pPr marL="514350" lvl="0" indent="-514350" algn="just">
              <a:lnSpc>
                <a:spcPct val="120000"/>
              </a:lnSpc>
              <a:buFont typeface="+mj-lt"/>
              <a:buAutoNum type="arabicPeriod"/>
            </a:pPr>
            <a:r>
              <a:rPr lang="es-CL" dirty="0"/>
              <a:t>Acreditar </a:t>
            </a:r>
            <a:r>
              <a:rPr lang="es-CL" dirty="0">
                <a:solidFill>
                  <a:srgbClr val="C00000"/>
                </a:solidFill>
              </a:rPr>
              <a:t>no poseer inhabilidades </a:t>
            </a:r>
            <a:r>
              <a:rPr lang="es-CL" dirty="0"/>
              <a:t>para ejercer como </a:t>
            </a:r>
            <a:r>
              <a:rPr lang="es-CL" dirty="0" smtClean="0"/>
              <a:t>sostenedor, </a:t>
            </a:r>
            <a:r>
              <a:rPr lang="es-CL" dirty="0"/>
              <a:t>descritas en el artículo N°5 del Decreto N°128/2017, del Ministerio de Educación.</a:t>
            </a:r>
            <a:endParaRPr lang="es-ES_tradnl" dirty="0"/>
          </a:p>
          <a:p>
            <a:pPr marL="514350" lvl="0" indent="-514350" algn="just">
              <a:lnSpc>
                <a:spcPct val="120000"/>
              </a:lnSpc>
              <a:buFont typeface="+mj-lt"/>
              <a:buAutoNum type="arabicPeriod"/>
            </a:pPr>
            <a:r>
              <a:rPr lang="es-CL" dirty="0"/>
              <a:t>Cumplir con los </a:t>
            </a:r>
            <a:r>
              <a:rPr lang="es-CL" dirty="0">
                <a:solidFill>
                  <a:srgbClr val="C00000"/>
                </a:solidFill>
              </a:rPr>
              <a:t>requisitos</a:t>
            </a:r>
            <a:r>
              <a:rPr lang="es-CL" dirty="0"/>
              <a:t> de dominio, arriendo o comodato </a:t>
            </a:r>
            <a:r>
              <a:rPr lang="es-CL" dirty="0">
                <a:solidFill>
                  <a:srgbClr val="C00000"/>
                </a:solidFill>
              </a:rPr>
              <a:t>del inmueble</a:t>
            </a:r>
            <a:r>
              <a:rPr lang="es-CL" dirty="0"/>
              <a:t>. En caso de arriendo o comodato deberá tener, al menos, tres años de duración</a:t>
            </a:r>
            <a:r>
              <a:rPr lang="es-CL" dirty="0" smtClean="0"/>
              <a:t>.</a:t>
            </a:r>
            <a:endParaRPr lang="es-ES_tradnl" dirty="0"/>
          </a:p>
        </p:txBody>
      </p:sp>
    </p:spTree>
    <p:extLst>
      <p:ext uri="{BB962C8B-B14F-4D97-AF65-F5344CB8AC3E}">
        <p14:creationId xmlns:p14="http://schemas.microsoft.com/office/powerpoint/2010/main" xmlns="" val="18094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Marco normativo para requisitos generales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587829" y="1616385"/>
            <a:ext cx="10765971" cy="4560578"/>
          </a:xfrm>
        </p:spPr>
        <p:txBody>
          <a:bodyPr>
            <a:noAutofit/>
          </a:bodyPr>
          <a:lstStyle/>
          <a:p>
            <a:pPr marL="342900" lvl="0" indent="-342900" algn="just">
              <a:lnSpc>
                <a:spcPct val="120000"/>
              </a:lnSpc>
              <a:buFont typeface="+mj-lt"/>
              <a:buAutoNum type="arabicPeriod"/>
            </a:pPr>
            <a:r>
              <a:rPr lang="es-CL" sz="1400" dirty="0"/>
              <a:t>Decreto con Fuerza de Ley N°2/2009, del Ministerio de Educación, que fija el texto refundido, coordinado y sistematizado de la ley N°20.370 con las normas no derogadas del decreto con fuerza de ley N°1, de 2005.</a:t>
            </a:r>
            <a:endParaRPr lang="es-ES_tradnl" sz="1400" dirty="0"/>
          </a:p>
          <a:p>
            <a:pPr marL="342900" lvl="0" indent="-342900" algn="just">
              <a:lnSpc>
                <a:spcPct val="120000"/>
              </a:lnSpc>
              <a:buFont typeface="+mj-lt"/>
              <a:buAutoNum type="arabicPeriod"/>
            </a:pPr>
            <a:r>
              <a:rPr lang="es-CL" sz="1400" dirty="0"/>
              <a:t>Ley N°20.529 que crea Sistema Nacional de Aseguramiento de la Calidad de la educación parvularia, básica y media y su fiscalización.</a:t>
            </a:r>
            <a:endParaRPr lang="es-ES_tradnl" sz="1400" dirty="0"/>
          </a:p>
          <a:p>
            <a:pPr marL="342900" lvl="0" indent="-342900" algn="just">
              <a:lnSpc>
                <a:spcPct val="120000"/>
              </a:lnSpc>
              <a:buFont typeface="+mj-lt"/>
              <a:buAutoNum type="arabicPeriod"/>
            </a:pPr>
            <a:r>
              <a:rPr lang="es-CL" sz="1400" dirty="0"/>
              <a:t>Ley N°20.835 que crea la Subsecretaría de Educación Parvularia, la Intendencia de Educación Parvularia y modifica diversos cuerpos legales.</a:t>
            </a:r>
            <a:endParaRPr lang="es-ES_tradnl" sz="1400" dirty="0"/>
          </a:p>
          <a:p>
            <a:pPr marL="342900" lvl="0" indent="-342900" algn="just">
              <a:lnSpc>
                <a:spcPct val="120000"/>
              </a:lnSpc>
              <a:buFont typeface="+mj-lt"/>
              <a:buAutoNum type="arabicPeriod"/>
            </a:pPr>
            <a:r>
              <a:rPr lang="es-CL" sz="1400" dirty="0"/>
              <a:t>Ley N°20.832 que crea la Autorización de Funcionamiento de los establecimientos de educación parvularia.</a:t>
            </a:r>
            <a:endParaRPr lang="es-ES_tradnl" sz="1400" dirty="0"/>
          </a:p>
          <a:p>
            <a:pPr marL="342900" lvl="0" indent="-342900" algn="just">
              <a:lnSpc>
                <a:spcPct val="120000"/>
              </a:lnSpc>
              <a:buFont typeface="+mj-lt"/>
              <a:buAutoNum type="arabicPeriod"/>
            </a:pPr>
            <a:r>
              <a:rPr lang="es-CL" sz="1400" dirty="0"/>
              <a:t>Decreto N°128/17, del Ministerio de Educación, que Reglamenta los requisitos de adquisición, mantención y pérdida de la Autorización de Funcionamiento de establecimientos de educación parvularia.</a:t>
            </a:r>
            <a:endParaRPr lang="es-ES_tradnl" sz="1400" dirty="0"/>
          </a:p>
          <a:p>
            <a:pPr marL="342900" lvl="0" indent="-342900" algn="just">
              <a:lnSpc>
                <a:spcPct val="120000"/>
              </a:lnSpc>
              <a:buFont typeface="+mj-lt"/>
              <a:buAutoNum type="arabicPeriod"/>
            </a:pPr>
            <a:r>
              <a:rPr lang="es-CL" sz="1400" dirty="0"/>
              <a:t>Ley Nº19.880, que establece bases de los procedimientos administrativos que rigen los actos de los órganos de la administración del Estado.</a:t>
            </a:r>
            <a:endParaRPr lang="es-ES_tradnl" sz="1400" dirty="0"/>
          </a:p>
          <a:p>
            <a:pPr marL="342900" lvl="0" indent="-342900" algn="just">
              <a:lnSpc>
                <a:spcPct val="120000"/>
              </a:lnSpc>
              <a:buFont typeface="+mj-lt"/>
              <a:buAutoNum type="arabicPeriod"/>
            </a:pPr>
            <a:r>
              <a:rPr lang="es-CL" sz="1400" dirty="0"/>
              <a:t>Dictamen N°0034/17, Superintendencia de Educación, sobre los elementos que conforman un establecimiento de educación parvularia.</a:t>
            </a:r>
            <a:endParaRPr lang="es-ES_tradnl" sz="1400" dirty="0"/>
          </a:p>
          <a:p>
            <a:pPr marL="342900" lvl="0" indent="-342900" algn="just">
              <a:lnSpc>
                <a:spcPct val="120000"/>
              </a:lnSpc>
              <a:buFont typeface="+mj-lt"/>
              <a:buAutoNum type="arabicPeriod"/>
            </a:pPr>
            <a:r>
              <a:rPr lang="es-CL" sz="1400" dirty="0"/>
              <a:t>Dictamen N°0038/17, Superintendencia de Educación, sobre la imposibilidad de mantener distintos tipos de autorizaciones dentro del nivel parvulario de un mismo establecimiento de educación parvularia, su fundamento y alcance.</a:t>
            </a:r>
            <a:endParaRPr lang="es-ES_tradnl" sz="1400" dirty="0"/>
          </a:p>
          <a:p>
            <a:pPr marL="342900" lvl="0" indent="-342900" algn="just">
              <a:lnSpc>
                <a:spcPct val="120000"/>
              </a:lnSpc>
              <a:buFont typeface="+mj-lt"/>
              <a:buAutoNum type="arabicPeriod"/>
            </a:pPr>
            <a:r>
              <a:rPr lang="es-CL" sz="1400" dirty="0"/>
              <a:t>Circular N°0381/17, Superintendencia de Educación, para establecimientos de educación parvularia</a:t>
            </a:r>
            <a:r>
              <a:rPr lang="es-CL" sz="1400" dirty="0" smtClean="0"/>
              <a:t>.</a:t>
            </a:r>
            <a:endParaRPr lang="es-ES_tradnl" sz="1400" dirty="0"/>
          </a:p>
        </p:txBody>
      </p:sp>
    </p:spTree>
    <p:extLst>
      <p:ext uri="{BB962C8B-B14F-4D97-AF65-F5344CB8AC3E}">
        <p14:creationId xmlns:p14="http://schemas.microsoft.com/office/powerpoint/2010/main" xmlns="" val="3205831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sostenedores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2"/>
          <p:cNvGraphicFramePr>
            <a:graphicFrameLocks noGrp="1"/>
          </p:cNvGraphicFramePr>
          <p:nvPr>
            <p:ph idx="1"/>
            <p:extLst/>
          </p:nvPr>
        </p:nvGraphicFramePr>
        <p:xfrm>
          <a:off x="601663" y="1616075"/>
          <a:ext cx="10752137"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03847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sostenedores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3"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3"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3"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1" name="Marcador de contenido 8"/>
          <p:cNvSpPr>
            <a:spLocks noGrp="1"/>
          </p:cNvSpPr>
          <p:nvPr>
            <p:ph idx="1"/>
          </p:nvPr>
        </p:nvSpPr>
        <p:spPr>
          <a:xfrm>
            <a:off x="483327" y="1616385"/>
            <a:ext cx="10870474" cy="4560578"/>
          </a:xfrm>
        </p:spPr>
        <p:txBody>
          <a:bodyPr>
            <a:noAutofit/>
          </a:bodyPr>
          <a:lstStyle/>
          <a:p>
            <a:pPr algn="just">
              <a:lnSpc>
                <a:spcPct val="100000"/>
              </a:lnSpc>
              <a:buFont typeface="Wingdings" panose="05000000000000000000" pitchFamily="2" charset="2"/>
              <a:buChar char="ü"/>
            </a:pPr>
            <a:r>
              <a:rPr lang="es-ES" sz="2000" dirty="0" smtClean="0">
                <a:solidFill>
                  <a:schemeClr val="tx1">
                    <a:lumMod val="95000"/>
                    <a:lumOff val="5000"/>
                  </a:schemeClr>
                </a:solidFill>
              </a:rPr>
              <a:t>Estar </a:t>
            </a:r>
            <a:r>
              <a:rPr lang="es-ES" sz="2000" dirty="0">
                <a:solidFill>
                  <a:schemeClr val="tx1">
                    <a:lumMod val="95000"/>
                    <a:lumOff val="5000"/>
                  </a:schemeClr>
                </a:solidFill>
              </a:rPr>
              <a:t>en posesión de un título profesional de al menos 8 semestres de duración, otorgado por una universidad o instituto profesional del Estado o reconocido por éste, mediante certificado de título o copia legalizada del mismo o del título </a:t>
            </a:r>
            <a:r>
              <a:rPr lang="es-ES" sz="2000" dirty="0" smtClean="0">
                <a:solidFill>
                  <a:schemeClr val="tx1">
                    <a:lumMod val="95000"/>
                    <a:lumOff val="5000"/>
                  </a:schemeClr>
                </a:solidFill>
              </a:rPr>
              <a:t>profesional.</a:t>
            </a:r>
            <a:endParaRPr lang="es-CL" sz="2000" dirty="0">
              <a:solidFill>
                <a:schemeClr val="tx1">
                  <a:lumMod val="95000"/>
                  <a:lumOff val="5000"/>
                </a:schemeClr>
              </a:solidFill>
            </a:endParaRPr>
          </a:p>
          <a:p>
            <a:pPr algn="just">
              <a:lnSpc>
                <a:spcPct val="100000"/>
              </a:lnSpc>
              <a:buFont typeface="Wingdings" panose="05000000000000000000" pitchFamily="2" charset="2"/>
              <a:buChar char="ü"/>
            </a:pPr>
            <a:r>
              <a:rPr lang="es-ES" sz="2000" dirty="0" smtClean="0">
                <a:solidFill>
                  <a:schemeClr val="tx1">
                    <a:lumMod val="95000"/>
                    <a:lumOff val="5000"/>
                  </a:schemeClr>
                </a:solidFill>
              </a:rPr>
              <a:t>No </a:t>
            </a:r>
            <a:r>
              <a:rPr lang="es-ES" sz="2000" dirty="0">
                <a:solidFill>
                  <a:schemeClr val="tx1">
                    <a:lumMod val="95000"/>
                    <a:lumOff val="5000"/>
                  </a:schemeClr>
                </a:solidFill>
              </a:rPr>
              <a:t>haber sido inhabilitado como sostenedor de conformidad con lo dispuesto en la letra e) del artículo 73 de la ley Nº 20.529, ni haber sido sancionado con las inhabilidades a que se refiere el artículo 14 de la ley N° 20.832, mediante declaración </a:t>
            </a:r>
            <a:r>
              <a:rPr lang="es-ES" sz="2000" dirty="0" smtClean="0">
                <a:solidFill>
                  <a:schemeClr val="tx1">
                    <a:lumMod val="95000"/>
                    <a:lumOff val="5000"/>
                  </a:schemeClr>
                </a:solidFill>
              </a:rPr>
              <a:t>jurada</a:t>
            </a:r>
          </a:p>
          <a:p>
            <a:pPr algn="just">
              <a:lnSpc>
                <a:spcPct val="100000"/>
              </a:lnSpc>
              <a:buFont typeface="Wingdings" panose="05000000000000000000" pitchFamily="2" charset="2"/>
              <a:buChar char="ü"/>
            </a:pPr>
            <a:r>
              <a:rPr lang="es-ES" sz="2000" dirty="0" smtClean="0">
                <a:solidFill>
                  <a:schemeClr val="tx1">
                    <a:lumMod val="95000"/>
                    <a:lumOff val="5000"/>
                  </a:schemeClr>
                </a:solidFill>
              </a:rPr>
              <a:t>No </a:t>
            </a:r>
            <a:r>
              <a:rPr lang="es-ES" sz="2000" dirty="0">
                <a:solidFill>
                  <a:schemeClr val="tx1">
                    <a:lumMod val="95000"/>
                    <a:lumOff val="5000"/>
                  </a:schemeClr>
                </a:solidFill>
              </a:rPr>
              <a:t>haber sido condenado por crimen o simple delito de aquellos a que se refiere el Título VII y los párrafos 1° y 2° del Título VIII del Libro II del Código Penal, o la ley Nº 20.000, que sanciona el tráfico ilícito de estupefacientes, mediante certificado de </a:t>
            </a:r>
            <a:r>
              <a:rPr lang="es-ES" sz="2000" dirty="0" smtClean="0">
                <a:solidFill>
                  <a:schemeClr val="tx1">
                    <a:lumMod val="95000"/>
                    <a:lumOff val="5000"/>
                  </a:schemeClr>
                </a:solidFill>
              </a:rPr>
              <a:t>antecedentes.</a:t>
            </a:r>
            <a:endParaRPr lang="es-CL" sz="2000" dirty="0">
              <a:solidFill>
                <a:schemeClr val="tx1">
                  <a:lumMod val="95000"/>
                  <a:lumOff val="5000"/>
                </a:schemeClr>
              </a:solidFill>
            </a:endParaRPr>
          </a:p>
          <a:p>
            <a:pPr algn="just">
              <a:lnSpc>
                <a:spcPct val="100000"/>
              </a:lnSpc>
              <a:buFont typeface="Wingdings" panose="05000000000000000000" pitchFamily="2" charset="2"/>
              <a:buChar char="ü"/>
            </a:pPr>
            <a:r>
              <a:rPr lang="es-ES" sz="2000" dirty="0" smtClean="0">
                <a:solidFill>
                  <a:schemeClr val="tx1">
                    <a:lumMod val="95000"/>
                    <a:lumOff val="5000"/>
                  </a:schemeClr>
                </a:solidFill>
              </a:rPr>
              <a:t>No </a:t>
            </a:r>
            <a:r>
              <a:rPr lang="es-ES" sz="2000" dirty="0">
                <a:solidFill>
                  <a:schemeClr val="tx1">
                    <a:lumMod val="95000"/>
                    <a:lumOff val="5000"/>
                  </a:schemeClr>
                </a:solidFill>
              </a:rPr>
              <a:t>haber sido condenado con la pena de inhabilitación absoluta perpetua para cargos, empleos, oficios o profesiones ejercidos en ámbitos educacionales o que involucren una relación directa y habitual con personas menores de edad a que se refiere el artículo 39 bis del Código Penal, mediante documento otorgado al efecto por el Servicio de Registro Civil e Identificación. </a:t>
            </a:r>
            <a:endParaRPr lang="es-ES" sz="2000" dirty="0" smtClean="0">
              <a:solidFill>
                <a:schemeClr val="tx1">
                  <a:lumMod val="95000"/>
                  <a:lumOff val="5000"/>
                </a:schemeClr>
              </a:solidFill>
            </a:endParaRPr>
          </a:p>
        </p:txBody>
      </p:sp>
    </p:spTree>
    <p:extLst>
      <p:ext uri="{BB962C8B-B14F-4D97-AF65-F5344CB8AC3E}">
        <p14:creationId xmlns:p14="http://schemas.microsoft.com/office/powerpoint/2010/main" xmlns="" val="151497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600" dirty="0" smtClean="0">
                <a:solidFill>
                  <a:srgbClr val="C00000"/>
                </a:solidFill>
                <a:latin typeface="+mn-lt"/>
              </a:rPr>
              <a:t>Objetivos de la Jornada</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9"/>
          <p:cNvGraphicFramePr>
            <a:graphicFrameLocks noGrp="1"/>
          </p:cNvGraphicFramePr>
          <p:nvPr>
            <p:ph idx="1"/>
            <p:extLst/>
          </p:nvPr>
        </p:nvGraphicFramePr>
        <p:xfrm>
          <a:off x="274320" y="1619793"/>
          <a:ext cx="11079480" cy="45571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727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sostenedores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1" name="Marcador de contenido 8"/>
          <p:cNvSpPr>
            <a:spLocks noGrp="1"/>
          </p:cNvSpPr>
          <p:nvPr>
            <p:ph idx="1"/>
          </p:nvPr>
        </p:nvSpPr>
        <p:spPr>
          <a:xfrm>
            <a:off x="992776" y="1825625"/>
            <a:ext cx="10361023" cy="4351338"/>
          </a:xfrm>
        </p:spPr>
        <p:txBody>
          <a:bodyPr>
            <a:noAutofit/>
          </a:bodyPr>
          <a:lstStyle/>
          <a:p>
            <a:pPr marL="0" indent="0" algn="just">
              <a:lnSpc>
                <a:spcPct val="100000"/>
              </a:lnSpc>
              <a:buNone/>
            </a:pPr>
            <a:r>
              <a:rPr lang="es-ES" sz="2400" dirty="0" smtClean="0"/>
              <a:t>Tratándose </a:t>
            </a:r>
            <a:r>
              <a:rPr lang="es-ES" sz="2400" dirty="0"/>
              <a:t>de las salas cunas anexas al local de trabajo, reguladas en el artículo 203 del Código del Trabajo, </a:t>
            </a:r>
            <a:endParaRPr lang="es-ES" sz="2400" dirty="0" smtClean="0"/>
          </a:p>
          <a:p>
            <a:pPr algn="just">
              <a:lnSpc>
                <a:spcPct val="100000"/>
              </a:lnSpc>
              <a:buFont typeface="Wingdings" panose="05000000000000000000" pitchFamily="2" charset="2"/>
              <a:buChar char="§"/>
            </a:pPr>
            <a:r>
              <a:rPr lang="es-ES" sz="2400" dirty="0" smtClean="0"/>
              <a:t>no </a:t>
            </a:r>
            <a:r>
              <a:rPr lang="es-ES" sz="2400" dirty="0"/>
              <a:t>se le exigirá al empleador el requisito de objeto social único de educación, </a:t>
            </a:r>
            <a:endParaRPr lang="es-ES" sz="2400" dirty="0" smtClean="0"/>
          </a:p>
          <a:p>
            <a:pPr algn="just">
              <a:lnSpc>
                <a:spcPct val="100000"/>
              </a:lnSpc>
              <a:buFont typeface="Wingdings" panose="05000000000000000000" pitchFamily="2" charset="2"/>
              <a:buChar char="§"/>
            </a:pPr>
            <a:r>
              <a:rPr lang="es-ES" sz="2400" dirty="0" smtClean="0"/>
              <a:t>tampoco </a:t>
            </a:r>
            <a:r>
              <a:rPr lang="es-ES" sz="2400" dirty="0"/>
              <a:t>se le limitará a su respecto la posibilidad de transferir o transmitir la calidad de sostenedor, </a:t>
            </a:r>
            <a:endParaRPr lang="es-ES" sz="2400" dirty="0" smtClean="0"/>
          </a:p>
          <a:p>
            <a:pPr algn="just">
              <a:lnSpc>
                <a:spcPct val="100000"/>
              </a:lnSpc>
              <a:buFont typeface="Wingdings" panose="05000000000000000000" pitchFamily="2" charset="2"/>
              <a:buChar char="§"/>
            </a:pPr>
            <a:r>
              <a:rPr lang="es-ES" sz="2400" dirty="0" smtClean="0"/>
              <a:t>ni </a:t>
            </a:r>
            <a:r>
              <a:rPr lang="es-ES" sz="2400" dirty="0"/>
              <a:t>se le exigirá estar en posesión de un título profesional en los términos señalados en la letra a) de este artículo. </a:t>
            </a:r>
            <a:endParaRPr lang="es-ES" sz="2400" dirty="0" smtClean="0"/>
          </a:p>
          <a:p>
            <a:pPr algn="just">
              <a:lnSpc>
                <a:spcPct val="100000"/>
              </a:lnSpc>
              <a:buFont typeface="Wingdings" panose="05000000000000000000" pitchFamily="2" charset="2"/>
              <a:buChar char="§"/>
            </a:pPr>
            <a:r>
              <a:rPr lang="es-ES" sz="2400" dirty="0" smtClean="0"/>
              <a:t>Además</a:t>
            </a:r>
            <a:r>
              <a:rPr lang="es-ES" sz="2400" dirty="0"/>
              <a:t>, el requisito de no haber sido sancionado con las inhabilidades establecidas en el artículo 14 de la ley N° 20.832 sólo será exigible al personal que esté a cargo de las salas cunas. </a:t>
            </a:r>
            <a:endParaRPr lang="es-CL" sz="2400" dirty="0"/>
          </a:p>
        </p:txBody>
      </p:sp>
    </p:spTree>
    <p:extLst>
      <p:ext uri="{BB962C8B-B14F-4D97-AF65-F5344CB8AC3E}">
        <p14:creationId xmlns:p14="http://schemas.microsoft.com/office/powerpoint/2010/main" xmlns="" val="297886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8507" y="287383"/>
            <a:ext cx="9915293"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¿Cuáles son los requisitos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587829" y="1616385"/>
            <a:ext cx="10765971" cy="4560578"/>
          </a:xfrm>
        </p:spPr>
        <p:txBody>
          <a:bodyPr>
            <a:normAutofit fontScale="85000" lnSpcReduction="20000"/>
          </a:bodyPr>
          <a:lstStyle/>
          <a:p>
            <a:pPr marL="514350" lvl="0" indent="-514350" algn="just">
              <a:lnSpc>
                <a:spcPct val="110000"/>
              </a:lnSpc>
              <a:buFont typeface="+mj-lt"/>
              <a:buAutoNum type="arabicPeriod"/>
            </a:pPr>
            <a:r>
              <a:rPr lang="es-CL" dirty="0"/>
              <a:t>Contar con un </a:t>
            </a:r>
            <a:r>
              <a:rPr lang="es-CL" dirty="0">
                <a:solidFill>
                  <a:srgbClr val="C00000"/>
                </a:solidFill>
              </a:rPr>
              <a:t>Proyecto Educativo Institucional </a:t>
            </a:r>
            <a:r>
              <a:rPr lang="es-CL" dirty="0"/>
              <a:t>(P.E.I.), que contenga los antecedentes de la institución, misión, visión y valores que orientan al establecimiento, currículum pedagógico adoptado y que deberá fomentar el logro de los objetivos generales de la Educación Parvularia.</a:t>
            </a:r>
            <a:endParaRPr lang="es-ES_tradnl" dirty="0"/>
          </a:p>
          <a:p>
            <a:pPr marL="514350" lvl="0" indent="-514350" algn="just">
              <a:lnSpc>
                <a:spcPct val="110000"/>
              </a:lnSpc>
              <a:buFont typeface="+mj-lt"/>
              <a:buAutoNum type="arabicPeriod"/>
            </a:pPr>
            <a:r>
              <a:rPr lang="es-CL" dirty="0"/>
              <a:t>Contar con un </a:t>
            </a:r>
            <a:r>
              <a:rPr lang="es-CL" dirty="0">
                <a:solidFill>
                  <a:srgbClr val="C00000"/>
                </a:solidFill>
              </a:rPr>
              <a:t>reglamento interno </a:t>
            </a:r>
            <a:r>
              <a:rPr lang="es-CL" dirty="0"/>
              <a:t>que contenga normas de funcionamiento, políticas de promoción de los derechos del niño y niña; orientaciones pedagógicas y </a:t>
            </a:r>
            <a:r>
              <a:rPr lang="es-CL" dirty="0">
                <a:solidFill>
                  <a:srgbClr val="C00000"/>
                </a:solidFill>
              </a:rPr>
              <a:t>protocolos</a:t>
            </a:r>
            <a:r>
              <a:rPr lang="es-CL" dirty="0"/>
              <a:t> de prevención y actuación ante conductas que constituyan falta a su seguridad y a la buena convivencia, tales como abusos sexuales o maltrato infantil; y medidas orientadas a garantizar la higiene y seguridad del establecimiento.</a:t>
            </a:r>
            <a:endParaRPr lang="es-ES_tradnl" dirty="0"/>
          </a:p>
          <a:p>
            <a:pPr marL="514350" lvl="0" indent="-514350" algn="just">
              <a:lnSpc>
                <a:spcPct val="110000"/>
              </a:lnSpc>
              <a:buFont typeface="+mj-lt"/>
              <a:buAutoNum type="arabicPeriod"/>
            </a:pPr>
            <a:r>
              <a:rPr lang="es-CL" dirty="0"/>
              <a:t>Contar con </a:t>
            </a:r>
            <a:r>
              <a:rPr lang="es-CL" dirty="0">
                <a:solidFill>
                  <a:srgbClr val="C00000"/>
                </a:solidFill>
              </a:rPr>
              <a:t>personal</a:t>
            </a:r>
            <a:r>
              <a:rPr lang="es-CL" dirty="0"/>
              <a:t> idóneo y suficiente</a:t>
            </a:r>
            <a:endParaRPr lang="es-ES_tradnl" dirty="0"/>
          </a:p>
          <a:p>
            <a:pPr marL="514350" lvl="0" indent="-514350" algn="just">
              <a:lnSpc>
                <a:spcPct val="110000"/>
              </a:lnSpc>
              <a:buFont typeface="+mj-lt"/>
              <a:buAutoNum type="arabicPeriod"/>
            </a:pPr>
            <a:r>
              <a:rPr lang="es-CL" dirty="0"/>
              <a:t>Contar con </a:t>
            </a:r>
            <a:r>
              <a:rPr lang="es-CL" dirty="0">
                <a:solidFill>
                  <a:srgbClr val="C00000"/>
                </a:solidFill>
              </a:rPr>
              <a:t>material didáctico</a:t>
            </a:r>
            <a:r>
              <a:rPr lang="es-CL" dirty="0"/>
              <a:t>, elementos de enseñanza y </a:t>
            </a:r>
            <a:r>
              <a:rPr lang="es-CL" dirty="0">
                <a:solidFill>
                  <a:srgbClr val="C00000"/>
                </a:solidFill>
              </a:rPr>
              <a:t>mobiliario</a:t>
            </a:r>
            <a:r>
              <a:rPr lang="es-CL" dirty="0"/>
              <a:t>.</a:t>
            </a:r>
            <a:endParaRPr lang="es-ES_tradnl" dirty="0"/>
          </a:p>
          <a:p>
            <a:endParaRPr lang="es-CL" dirty="0"/>
          </a:p>
        </p:txBody>
      </p:sp>
    </p:spTree>
    <p:extLst>
      <p:ext uri="{BB962C8B-B14F-4D97-AF65-F5344CB8AC3E}">
        <p14:creationId xmlns:p14="http://schemas.microsoft.com/office/powerpoint/2010/main" xmlns="" val="26892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smtClean="0">
                <a:solidFill>
                  <a:srgbClr val="C00000"/>
                </a:solidFill>
                <a:latin typeface="+mn-lt"/>
              </a:rPr>
              <a:t/>
            </a:r>
            <a:br>
              <a:rPr lang="es-CL" sz="3600" smtClean="0">
                <a:solidFill>
                  <a:srgbClr val="C00000"/>
                </a:solidFill>
                <a:latin typeface="+mn-lt"/>
              </a:rPr>
            </a:br>
            <a:r>
              <a:rPr lang="es-CL" sz="3600" smtClean="0">
                <a:solidFill>
                  <a:schemeClr val="accent5">
                    <a:lumMod val="50000"/>
                  </a:schemeClr>
                </a:solidFill>
                <a:latin typeface="+mn-lt"/>
              </a:rPr>
              <a:t>Marco normativo para requisitos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3802566" y="1616385"/>
            <a:ext cx="7551233" cy="4560578"/>
          </a:xfrm>
        </p:spPr>
        <p:txBody>
          <a:bodyPr>
            <a:normAutofit/>
          </a:bodyPr>
          <a:lstStyle/>
          <a:p>
            <a:pPr marL="342900" lvl="0" indent="-342900" algn="just">
              <a:lnSpc>
                <a:spcPct val="100000"/>
              </a:lnSpc>
              <a:buFont typeface="+mj-lt"/>
              <a:buAutoNum type="arabicPeriod"/>
            </a:pPr>
            <a:r>
              <a:rPr lang="es-CL" sz="2400" dirty="0"/>
              <a:t>Decreto N°128/17, del Ministerio de Educación, que Reglamenta los requisitos de adquisición, mantención y pérdida de la Autorización de Funcionamiento de establecimientos de educación parvularia.</a:t>
            </a:r>
            <a:endParaRPr lang="es-ES_tradnl" sz="2400" dirty="0"/>
          </a:p>
          <a:p>
            <a:pPr marL="342900" lvl="0" indent="-342900" algn="just">
              <a:lnSpc>
                <a:spcPct val="100000"/>
              </a:lnSpc>
              <a:buFont typeface="+mj-lt"/>
              <a:buAutoNum type="arabicPeriod"/>
            </a:pPr>
            <a:r>
              <a:rPr lang="es-CL" sz="2400" dirty="0"/>
              <a:t>Decreto N°315/10, del Ministerio de Educación, que reglamenta requisitos de adquisición, mantención y pérdida del Reconocimiento Oficial del Estado a los establecimientos educacionales de educación parvularia, básica y media.</a:t>
            </a:r>
            <a:endParaRPr lang="es-ES_tradnl" sz="2400" dirty="0"/>
          </a:p>
          <a:p>
            <a:pPr marL="342900" lvl="0" indent="-342900" algn="just">
              <a:lnSpc>
                <a:spcPct val="100000"/>
              </a:lnSpc>
              <a:buFont typeface="+mj-lt"/>
              <a:buAutoNum type="arabicPeriod"/>
            </a:pPr>
            <a:r>
              <a:rPr lang="es-CL" sz="2400" dirty="0"/>
              <a:t>Decreto N°352/04) del Ministerio de Educación que Reglamenta ejercicio de la función docente</a:t>
            </a:r>
            <a:r>
              <a:rPr lang="es-CL" sz="2400" dirty="0" smtClean="0"/>
              <a:t>.</a:t>
            </a:r>
            <a:endParaRPr lang="es-ES_tradnl" sz="2400" dirty="0"/>
          </a:p>
        </p:txBody>
      </p:sp>
      <p:pic>
        <p:nvPicPr>
          <p:cNvPr id="9" name="Imagen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560" y="3528803"/>
            <a:ext cx="3378200" cy="2400300"/>
          </a:xfrm>
          <a:prstGeom prst="rect">
            <a:avLst/>
          </a:prstGeom>
        </p:spPr>
      </p:pic>
    </p:spTree>
    <p:extLst>
      <p:ext uri="{BB962C8B-B14F-4D97-AF65-F5344CB8AC3E}">
        <p14:creationId xmlns:p14="http://schemas.microsoft.com/office/powerpoint/2010/main" xmlns="" val="2395279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30103" y="1399746"/>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9"/>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49086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nvPr>
        </p:nvGraphicFramePr>
        <p:xfrm>
          <a:off x="838200" y="1527716"/>
          <a:ext cx="10515600" cy="4828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282362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9" name="Marcador de contenido 8"/>
          <p:cNvSpPr>
            <a:spLocks noGrp="1"/>
          </p:cNvSpPr>
          <p:nvPr>
            <p:ph idx="1"/>
          </p:nvPr>
        </p:nvSpPr>
        <p:spPr>
          <a:xfrm>
            <a:off x="600891" y="1724297"/>
            <a:ext cx="3161212" cy="4452666"/>
          </a:xfrm>
          <a:ln>
            <a:solidFill>
              <a:srgbClr val="C00000"/>
            </a:solidFill>
          </a:ln>
        </p:spPr>
        <p:txBody>
          <a:bodyPr>
            <a:normAutofit fontScale="92500" lnSpcReduction="10000"/>
          </a:bodyPr>
          <a:lstStyle/>
          <a:p>
            <a:pPr marL="0" indent="0" algn="just">
              <a:lnSpc>
                <a:spcPct val="100000"/>
              </a:lnSpc>
              <a:buNone/>
            </a:pPr>
            <a:r>
              <a:rPr lang="es-ES" sz="2000" dirty="0"/>
              <a:t>Los establecimientos </a:t>
            </a:r>
            <a:r>
              <a:rPr lang="es-ES" sz="2000" dirty="0" smtClean="0"/>
              <a:t>deberán </a:t>
            </a:r>
            <a:r>
              <a:rPr lang="es-ES" sz="2000" dirty="0"/>
              <a:t>estructurarse de acuerdo a los </a:t>
            </a:r>
            <a:r>
              <a:rPr lang="es-ES" sz="2000" b="1" dirty="0">
                <a:solidFill>
                  <a:srgbClr val="C00000"/>
                </a:solidFill>
              </a:rPr>
              <a:t>niveles establecidos </a:t>
            </a:r>
            <a:r>
              <a:rPr lang="es-ES" sz="2000" dirty="0"/>
              <a:t>en el artículo 5 del decreto supremo N° 315 de 2010, del Ministerio de Educación, </a:t>
            </a:r>
            <a:r>
              <a:rPr lang="es-ES" sz="2000" dirty="0" smtClean="0"/>
              <a:t>pudiéndose </a:t>
            </a:r>
            <a:r>
              <a:rPr lang="es-ES" sz="2000" dirty="0"/>
              <a:t>solicitar </a:t>
            </a:r>
            <a:r>
              <a:rPr lang="es-ES" sz="2000" b="1" dirty="0" smtClean="0"/>
              <a:t>autorización </a:t>
            </a:r>
            <a:r>
              <a:rPr lang="es-ES" sz="2000" b="1" dirty="0"/>
              <a:t>respecto de todos o </a:t>
            </a:r>
            <a:r>
              <a:rPr lang="es-ES" sz="2000" b="1" dirty="0" smtClean="0"/>
              <a:t>gradualmente </a:t>
            </a:r>
            <a:r>
              <a:rPr lang="es-ES" sz="2000" dirty="0" smtClean="0"/>
              <a:t>de algunos </a:t>
            </a:r>
            <a:r>
              <a:rPr lang="es-ES" sz="2000" dirty="0"/>
              <a:t>de ellos. </a:t>
            </a:r>
            <a:endParaRPr lang="es-ES" sz="2000" dirty="0" smtClean="0"/>
          </a:p>
          <a:p>
            <a:pPr marL="0" indent="0" algn="just">
              <a:lnSpc>
                <a:spcPct val="100000"/>
              </a:lnSpc>
              <a:buNone/>
            </a:pPr>
            <a:r>
              <a:rPr lang="es-ES" sz="2000" dirty="0" smtClean="0"/>
              <a:t>Asimismo</a:t>
            </a:r>
            <a:r>
              <a:rPr lang="es-ES" sz="2000" dirty="0"/>
              <a:t>, se permitirán </a:t>
            </a:r>
            <a:r>
              <a:rPr lang="es-ES" sz="2200" b="1" dirty="0">
                <a:solidFill>
                  <a:srgbClr val="C00000"/>
                </a:solidFill>
              </a:rPr>
              <a:t>grupos heterogéneos </a:t>
            </a:r>
            <a:r>
              <a:rPr lang="es-ES" sz="2000" dirty="0"/>
              <a:t>en los mismos términos que lo dispone el artículo 5 señalado.</a:t>
            </a:r>
            <a:endParaRPr lang="es-CL" sz="2000" dirty="0"/>
          </a:p>
          <a:p>
            <a:endParaRPr lang="es-CL" dirty="0"/>
          </a:p>
        </p:txBody>
      </p:sp>
      <p:graphicFrame>
        <p:nvGraphicFramePr>
          <p:cNvPr id="10" name="Tabla 9"/>
          <p:cNvGraphicFramePr>
            <a:graphicFrameLocks noGrp="1"/>
          </p:cNvGraphicFramePr>
          <p:nvPr>
            <p:extLst/>
          </p:nvPr>
        </p:nvGraphicFramePr>
        <p:xfrm>
          <a:off x="4038600" y="1724297"/>
          <a:ext cx="7315199" cy="4452665"/>
        </p:xfrm>
        <a:graphic>
          <a:graphicData uri="http://schemas.openxmlformats.org/drawingml/2006/table">
            <a:tbl>
              <a:tblPr firstRow="1" firstCol="1" bandRow="1">
                <a:tableStyleId>{5C22544A-7EE6-4342-B048-85BDC9FD1C3A}</a:tableStyleId>
              </a:tblPr>
              <a:tblGrid>
                <a:gridCol w="2832424">
                  <a:extLst>
                    <a:ext uri="{9D8B030D-6E8A-4147-A177-3AD203B41FA5}">
                      <a16:colId xmlns="" xmlns:a16="http://schemas.microsoft.com/office/drawing/2014/main" val="4081434533"/>
                    </a:ext>
                  </a:extLst>
                </a:gridCol>
                <a:gridCol w="4482775">
                  <a:extLst>
                    <a:ext uri="{9D8B030D-6E8A-4147-A177-3AD203B41FA5}">
                      <a16:colId xmlns="" xmlns:a16="http://schemas.microsoft.com/office/drawing/2014/main" val="2020548215"/>
                    </a:ext>
                  </a:extLst>
                </a:gridCol>
              </a:tblGrid>
              <a:tr h="351872">
                <a:tc rowSpan="4">
                  <a:txBody>
                    <a:bodyPr/>
                    <a:lstStyle/>
                    <a:p>
                      <a:pPr algn="l">
                        <a:lnSpc>
                          <a:spcPct val="107000"/>
                        </a:lnSpc>
                        <a:spcAft>
                          <a:spcPts val="800"/>
                        </a:spcAft>
                      </a:pPr>
                      <a:r>
                        <a:rPr lang="es-CL" sz="2000" dirty="0">
                          <a:effectLst/>
                          <a:latin typeface="+mj-lt"/>
                        </a:rPr>
                        <a:t> </a:t>
                      </a:r>
                      <a:endParaRPr lang="es-CL" sz="2000" dirty="0" smtClean="0">
                        <a:effectLst/>
                        <a:latin typeface="+mj-lt"/>
                      </a:endParaRPr>
                    </a:p>
                    <a:p>
                      <a:pPr algn="l">
                        <a:lnSpc>
                          <a:spcPct val="107000"/>
                        </a:lnSpc>
                        <a:spcAft>
                          <a:spcPts val="800"/>
                        </a:spcAft>
                      </a:pPr>
                      <a:r>
                        <a:rPr lang="es-CL" sz="2000" dirty="0" smtClean="0">
                          <a:effectLst/>
                          <a:latin typeface="+mj-lt"/>
                        </a:rPr>
                        <a:t>Subnivel Sala Cuna</a:t>
                      </a:r>
                    </a:p>
                    <a:p>
                      <a:pPr algn="l">
                        <a:lnSpc>
                          <a:spcPct val="107000"/>
                        </a:lnSpc>
                        <a:spcAft>
                          <a:spcPts val="800"/>
                        </a:spcAft>
                      </a:pPr>
                      <a:r>
                        <a:rPr lang="es-CL" sz="2000" dirty="0" smtClean="0">
                          <a:effectLst/>
                          <a:latin typeface="+mj-lt"/>
                        </a:rPr>
                        <a:t> </a:t>
                      </a:r>
                      <a:endParaRPr lang="es-CL" sz="2000" dirty="0">
                        <a:effectLst/>
                        <a:latin typeface="+mj-lt"/>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CL" sz="1800" dirty="0">
                          <a:effectLst/>
                          <a:latin typeface="+mj-lt"/>
                        </a:rPr>
                        <a:t>Denominación</a:t>
                      </a:r>
                      <a:endParaRPr lang="es-CL" sz="1800"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287319139"/>
                  </a:ext>
                </a:extLst>
              </a:tr>
              <a:tr h="327552">
                <a:tc vMerge="1">
                  <a:txBody>
                    <a:bodyPr/>
                    <a:lstStyle/>
                    <a:p>
                      <a:endParaRPr lang="es-CL"/>
                    </a:p>
                  </a:txBody>
                  <a:tcPr/>
                </a:tc>
                <a:tc>
                  <a:txBody>
                    <a:bodyPr/>
                    <a:lstStyle/>
                    <a:p>
                      <a:pPr lvl="1" algn="l">
                        <a:lnSpc>
                          <a:spcPct val="107000"/>
                        </a:lnSpc>
                        <a:spcAft>
                          <a:spcPts val="800"/>
                        </a:spcAft>
                      </a:pPr>
                      <a:r>
                        <a:rPr lang="es-CL" sz="1800" b="1" dirty="0">
                          <a:effectLst/>
                          <a:latin typeface="+mj-lt"/>
                        </a:rPr>
                        <a:t>Sala Cuna Menor</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4070106840"/>
                  </a:ext>
                </a:extLst>
              </a:tr>
              <a:tr h="327552">
                <a:tc vMerge="1">
                  <a:txBody>
                    <a:bodyPr/>
                    <a:lstStyle/>
                    <a:p>
                      <a:endParaRPr lang="es-CL"/>
                    </a:p>
                  </a:txBody>
                  <a:tcPr/>
                </a:tc>
                <a:tc>
                  <a:txBody>
                    <a:bodyPr/>
                    <a:lstStyle/>
                    <a:p>
                      <a:pPr lvl="1" algn="l">
                        <a:lnSpc>
                          <a:spcPct val="107000"/>
                        </a:lnSpc>
                        <a:spcAft>
                          <a:spcPts val="800"/>
                        </a:spcAft>
                      </a:pPr>
                      <a:r>
                        <a:rPr lang="es-CL" sz="1800" b="1" dirty="0">
                          <a:effectLst/>
                          <a:latin typeface="+mj-lt"/>
                        </a:rPr>
                        <a:t>Sala Cuna Mayor</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545907812"/>
                  </a:ext>
                </a:extLst>
              </a:tr>
              <a:tr h="327552">
                <a:tc vMerge="1">
                  <a:txBody>
                    <a:bodyPr/>
                    <a:lstStyle/>
                    <a:p>
                      <a:endParaRPr lang="es-CL"/>
                    </a:p>
                  </a:txBody>
                  <a:tcPr/>
                </a:tc>
                <a:tc>
                  <a:txBody>
                    <a:bodyPr/>
                    <a:lstStyle/>
                    <a:p>
                      <a:pPr lvl="1" algn="l">
                        <a:lnSpc>
                          <a:spcPct val="107000"/>
                        </a:lnSpc>
                        <a:spcAft>
                          <a:spcPts val="800"/>
                        </a:spcAft>
                      </a:pPr>
                      <a:r>
                        <a:rPr lang="es-CL" sz="1800" b="1" dirty="0">
                          <a:effectLst/>
                          <a:latin typeface="+mj-lt"/>
                        </a:rPr>
                        <a:t>Sala Cuna Heterogénea</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3140221987"/>
                  </a:ext>
                </a:extLst>
              </a:tr>
              <a:tr h="623168">
                <a:tc rowSpan="2">
                  <a:txBody>
                    <a:bodyPr/>
                    <a:lstStyle/>
                    <a:p>
                      <a:pPr algn="l">
                        <a:lnSpc>
                          <a:spcPct val="107000"/>
                        </a:lnSpc>
                        <a:spcAft>
                          <a:spcPts val="800"/>
                        </a:spcAft>
                      </a:pPr>
                      <a:r>
                        <a:rPr lang="es-CL" sz="2000" dirty="0">
                          <a:effectLst/>
                          <a:latin typeface="+mj-lt"/>
                        </a:rPr>
                        <a:t> </a:t>
                      </a:r>
                      <a:r>
                        <a:rPr lang="es-CL" sz="2000" dirty="0" smtClean="0">
                          <a:effectLst/>
                          <a:latin typeface="+mj-lt"/>
                        </a:rPr>
                        <a:t>Subnivel </a:t>
                      </a:r>
                      <a:r>
                        <a:rPr lang="es-CL" sz="2000" dirty="0">
                          <a:effectLst/>
                          <a:latin typeface="+mj-lt"/>
                        </a:rPr>
                        <a:t>Medio</a:t>
                      </a:r>
                      <a:endParaRPr lang="es-CL" sz="2000" dirty="0">
                        <a:effectLst/>
                        <a:latin typeface="+mj-lt"/>
                        <a:ea typeface="Calibri" panose="020F0502020204030204" pitchFamily="34" charset="0"/>
                        <a:cs typeface="Times New Roman" panose="02020603050405020304" pitchFamily="18" charset="0"/>
                      </a:endParaRPr>
                    </a:p>
                  </a:txBody>
                  <a:tcPr marL="68580" marR="68580" marT="9525" marB="0"/>
                </a:tc>
                <a:tc>
                  <a:txBody>
                    <a:bodyPr/>
                    <a:lstStyle/>
                    <a:p>
                      <a:pPr lvl="1" algn="l">
                        <a:lnSpc>
                          <a:spcPct val="107000"/>
                        </a:lnSpc>
                        <a:spcAft>
                          <a:spcPts val="800"/>
                        </a:spcAft>
                      </a:pPr>
                      <a:r>
                        <a:rPr lang="es-CL" sz="1800" b="1" dirty="0">
                          <a:effectLst/>
                          <a:latin typeface="+mj-lt"/>
                        </a:rPr>
                        <a:t>Medio Menor </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780591256"/>
                  </a:ext>
                </a:extLst>
              </a:tr>
              <a:tr h="623168">
                <a:tc vMerge="1">
                  <a:txBody>
                    <a:bodyPr/>
                    <a:lstStyle/>
                    <a:p>
                      <a:endParaRPr lang="es-CL"/>
                    </a:p>
                  </a:txBody>
                  <a:tcPr/>
                </a:tc>
                <a:tc>
                  <a:txBody>
                    <a:bodyPr/>
                    <a:lstStyle/>
                    <a:p>
                      <a:pPr lvl="1" algn="l">
                        <a:lnSpc>
                          <a:spcPct val="107000"/>
                        </a:lnSpc>
                        <a:spcAft>
                          <a:spcPts val="800"/>
                        </a:spcAft>
                      </a:pPr>
                      <a:r>
                        <a:rPr lang="es-CL" sz="1800" b="1" dirty="0">
                          <a:effectLst/>
                          <a:latin typeface="+mj-lt"/>
                        </a:rPr>
                        <a:t>Medio Mayor</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2447606401"/>
                  </a:ext>
                </a:extLst>
              </a:tr>
              <a:tr h="623168">
                <a:tc rowSpan="2">
                  <a:txBody>
                    <a:bodyPr/>
                    <a:lstStyle/>
                    <a:p>
                      <a:pPr algn="l">
                        <a:lnSpc>
                          <a:spcPct val="107000"/>
                        </a:lnSpc>
                        <a:spcAft>
                          <a:spcPts val="800"/>
                        </a:spcAft>
                      </a:pPr>
                      <a:r>
                        <a:rPr lang="es-CL" sz="2000" dirty="0">
                          <a:effectLst/>
                          <a:latin typeface="+mj-lt"/>
                        </a:rPr>
                        <a:t> </a:t>
                      </a:r>
                      <a:r>
                        <a:rPr lang="es-CL" sz="2000" dirty="0" smtClean="0">
                          <a:effectLst/>
                          <a:latin typeface="+mj-lt"/>
                        </a:rPr>
                        <a:t>Subnivel </a:t>
                      </a:r>
                      <a:r>
                        <a:rPr lang="es-CL" sz="2000" dirty="0">
                          <a:effectLst/>
                          <a:latin typeface="+mj-lt"/>
                        </a:rPr>
                        <a:t>Transición</a:t>
                      </a:r>
                      <a:endParaRPr lang="es-CL" sz="2000" dirty="0">
                        <a:effectLst/>
                        <a:latin typeface="+mj-lt"/>
                        <a:ea typeface="Calibri" panose="020F0502020204030204" pitchFamily="34" charset="0"/>
                        <a:cs typeface="Times New Roman" panose="02020603050405020304" pitchFamily="18" charset="0"/>
                      </a:endParaRPr>
                    </a:p>
                  </a:txBody>
                  <a:tcPr marL="68580" marR="68580" marT="9525" marB="0"/>
                </a:tc>
                <a:tc>
                  <a:txBody>
                    <a:bodyPr/>
                    <a:lstStyle/>
                    <a:p>
                      <a:pPr lvl="1" algn="l">
                        <a:lnSpc>
                          <a:spcPct val="107000"/>
                        </a:lnSpc>
                        <a:spcAft>
                          <a:spcPts val="800"/>
                        </a:spcAft>
                      </a:pPr>
                      <a:r>
                        <a:rPr lang="es-CL" sz="1800" b="1" dirty="0">
                          <a:effectLst/>
                          <a:latin typeface="+mj-lt"/>
                        </a:rPr>
                        <a:t>1° Nivel Transición </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780058452"/>
                  </a:ext>
                </a:extLst>
              </a:tr>
              <a:tr h="623168">
                <a:tc vMerge="1">
                  <a:txBody>
                    <a:bodyPr/>
                    <a:lstStyle/>
                    <a:p>
                      <a:endParaRPr lang="es-CL"/>
                    </a:p>
                  </a:txBody>
                  <a:tcPr/>
                </a:tc>
                <a:tc>
                  <a:txBody>
                    <a:bodyPr/>
                    <a:lstStyle/>
                    <a:p>
                      <a:pPr lvl="1" algn="l">
                        <a:lnSpc>
                          <a:spcPct val="107000"/>
                        </a:lnSpc>
                        <a:spcAft>
                          <a:spcPts val="800"/>
                        </a:spcAft>
                      </a:pPr>
                      <a:r>
                        <a:rPr lang="es-CL" sz="1800" b="1" dirty="0">
                          <a:effectLst/>
                          <a:latin typeface="+mj-lt"/>
                        </a:rPr>
                        <a:t>2° Nivel Transición</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733306805"/>
                  </a:ext>
                </a:extLst>
              </a:tr>
              <a:tr h="625465">
                <a:tc>
                  <a:txBody>
                    <a:bodyPr/>
                    <a:lstStyle/>
                    <a:p>
                      <a:pPr algn="l">
                        <a:lnSpc>
                          <a:spcPct val="107000"/>
                        </a:lnSpc>
                        <a:spcAft>
                          <a:spcPts val="800"/>
                        </a:spcAft>
                      </a:pPr>
                      <a:r>
                        <a:rPr lang="es-CL" sz="2000" dirty="0">
                          <a:effectLst/>
                          <a:latin typeface="+mj-lt"/>
                        </a:rPr>
                        <a:t>Grupo Heterogéneo</a:t>
                      </a:r>
                      <a:endParaRPr lang="es-CL" sz="2000" dirty="0">
                        <a:effectLst/>
                        <a:latin typeface="+mj-lt"/>
                        <a:ea typeface="Calibri" panose="020F0502020204030204" pitchFamily="34" charset="0"/>
                        <a:cs typeface="Times New Roman" panose="02020603050405020304" pitchFamily="18" charset="0"/>
                      </a:endParaRPr>
                    </a:p>
                  </a:txBody>
                  <a:tcPr marL="68580" marR="68580" marT="9525" marB="0"/>
                </a:tc>
                <a:tc>
                  <a:txBody>
                    <a:bodyPr/>
                    <a:lstStyle/>
                    <a:p>
                      <a:pPr lvl="1" algn="l">
                        <a:lnSpc>
                          <a:spcPct val="107000"/>
                        </a:lnSpc>
                        <a:spcAft>
                          <a:spcPts val="800"/>
                        </a:spcAft>
                      </a:pPr>
                      <a:r>
                        <a:rPr lang="es-CL" sz="1800" b="1" dirty="0">
                          <a:effectLst/>
                          <a:latin typeface="+mj-lt"/>
                        </a:rPr>
                        <a:t> De 2 años a 6 años de edad</a:t>
                      </a:r>
                      <a:endParaRPr lang="es-CL" sz="1800" b="1" dirty="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549484507"/>
                  </a:ext>
                </a:extLst>
              </a:tr>
            </a:tbl>
          </a:graphicData>
        </a:graphic>
      </p:graphicFrame>
    </p:spTree>
    <p:extLst>
      <p:ext uri="{BB962C8B-B14F-4D97-AF65-F5344CB8AC3E}">
        <p14:creationId xmlns:p14="http://schemas.microsoft.com/office/powerpoint/2010/main" xmlns="" val="4182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2"/>
          <p:cNvGraphicFramePr>
            <a:graphicFrameLocks noGrp="1"/>
          </p:cNvGraphicFramePr>
          <p:nvPr>
            <p:ph idx="1"/>
            <p:extLst/>
          </p:nvPr>
        </p:nvGraphicFramePr>
        <p:xfrm>
          <a:off x="289560" y="1616385"/>
          <a:ext cx="11064239" cy="4589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881540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nvPr>
        </p:nvGraphicFramePr>
        <p:xfrm>
          <a:off x="838200" y="1616385"/>
          <a:ext cx="10515600" cy="4589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647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graphicEl>
                                              <a:dgm id="{BA6706E0-3B73-CB49-892C-071256083A9E}"/>
                                            </p:graphicEl>
                                          </p:spTgt>
                                        </p:tgtEl>
                                        <p:attrNameLst>
                                          <p:attrName>style.visibility</p:attrName>
                                        </p:attrNameLst>
                                      </p:cBhvr>
                                      <p:to>
                                        <p:strVal val="visible"/>
                                      </p:to>
                                    </p:set>
                                    <p:anim calcmode="lin" valueType="num">
                                      <p:cBhvr>
                                        <p:cTn id="7" dur="500" fill="hold"/>
                                        <p:tgtEl>
                                          <p:spTgt spid="9">
                                            <p:graphicEl>
                                              <a:dgm id="{BA6706E0-3B73-CB49-892C-071256083A9E}"/>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BA6706E0-3B73-CB49-892C-071256083A9E}"/>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graphicEl>
                                              <a:dgm id="{8813FCA0-368F-E44E-B9D0-370A31A03FC0}"/>
                                            </p:graphicEl>
                                          </p:spTgt>
                                        </p:tgtEl>
                                        <p:attrNameLst>
                                          <p:attrName>style.visibility</p:attrName>
                                        </p:attrNameLst>
                                      </p:cBhvr>
                                      <p:to>
                                        <p:strVal val="visible"/>
                                      </p:to>
                                    </p:set>
                                    <p:anim calcmode="lin" valueType="num">
                                      <p:cBhvr>
                                        <p:cTn id="13" dur="500" fill="hold"/>
                                        <p:tgtEl>
                                          <p:spTgt spid="9">
                                            <p:graphicEl>
                                              <a:dgm id="{8813FCA0-368F-E44E-B9D0-370A31A03FC0}"/>
                                            </p:graphicEl>
                                          </p:spTgt>
                                        </p:tgtEl>
                                        <p:attrNameLst>
                                          <p:attrName>ppt_w</p:attrName>
                                        </p:attrNameLst>
                                      </p:cBhvr>
                                      <p:tavLst>
                                        <p:tav tm="0">
                                          <p:val>
                                            <p:fltVal val="0"/>
                                          </p:val>
                                        </p:tav>
                                        <p:tav tm="100000">
                                          <p:val>
                                            <p:strVal val="#ppt_w"/>
                                          </p:val>
                                        </p:tav>
                                      </p:tavLst>
                                    </p:anim>
                                    <p:anim calcmode="lin" valueType="num">
                                      <p:cBhvr>
                                        <p:cTn id="14" dur="500" fill="hold"/>
                                        <p:tgtEl>
                                          <p:spTgt spid="9">
                                            <p:graphicEl>
                                              <a:dgm id="{8813FCA0-368F-E44E-B9D0-370A31A03FC0}"/>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graphicEl>
                                              <a:dgm id="{77A1DFFD-32DD-C644-BA31-5960B4704289}"/>
                                            </p:graphicEl>
                                          </p:spTgt>
                                        </p:tgtEl>
                                        <p:attrNameLst>
                                          <p:attrName>style.visibility</p:attrName>
                                        </p:attrNameLst>
                                      </p:cBhvr>
                                      <p:to>
                                        <p:strVal val="visible"/>
                                      </p:to>
                                    </p:set>
                                    <p:anim calcmode="lin" valueType="num">
                                      <p:cBhvr>
                                        <p:cTn id="19" dur="500" fill="hold"/>
                                        <p:tgtEl>
                                          <p:spTgt spid="9">
                                            <p:graphicEl>
                                              <a:dgm id="{77A1DFFD-32DD-C644-BA31-5960B4704289}"/>
                                            </p:graphicEl>
                                          </p:spTgt>
                                        </p:tgtEl>
                                        <p:attrNameLst>
                                          <p:attrName>ppt_w</p:attrName>
                                        </p:attrNameLst>
                                      </p:cBhvr>
                                      <p:tavLst>
                                        <p:tav tm="0">
                                          <p:val>
                                            <p:fltVal val="0"/>
                                          </p:val>
                                        </p:tav>
                                        <p:tav tm="100000">
                                          <p:val>
                                            <p:strVal val="#ppt_w"/>
                                          </p:val>
                                        </p:tav>
                                      </p:tavLst>
                                    </p:anim>
                                    <p:anim calcmode="lin" valueType="num">
                                      <p:cBhvr>
                                        <p:cTn id="20" dur="500" fill="hold"/>
                                        <p:tgtEl>
                                          <p:spTgt spid="9">
                                            <p:graphicEl>
                                              <a:dgm id="{77A1DFFD-32DD-C644-BA31-5960B4704289}"/>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graphicEl>
                                              <a:dgm id="{49DB6595-296A-4B44-8DD2-49FE4BB6C5B3}"/>
                                            </p:graphicEl>
                                          </p:spTgt>
                                        </p:tgtEl>
                                        <p:attrNameLst>
                                          <p:attrName>style.visibility</p:attrName>
                                        </p:attrNameLst>
                                      </p:cBhvr>
                                      <p:to>
                                        <p:strVal val="visible"/>
                                      </p:to>
                                    </p:set>
                                    <p:anim calcmode="lin" valueType="num">
                                      <p:cBhvr>
                                        <p:cTn id="25" dur="500" fill="hold"/>
                                        <p:tgtEl>
                                          <p:spTgt spid="9">
                                            <p:graphicEl>
                                              <a:dgm id="{49DB6595-296A-4B44-8DD2-49FE4BB6C5B3}"/>
                                            </p:graphicEl>
                                          </p:spTgt>
                                        </p:tgtEl>
                                        <p:attrNameLst>
                                          <p:attrName>ppt_w</p:attrName>
                                        </p:attrNameLst>
                                      </p:cBhvr>
                                      <p:tavLst>
                                        <p:tav tm="0">
                                          <p:val>
                                            <p:fltVal val="0"/>
                                          </p:val>
                                        </p:tav>
                                        <p:tav tm="100000">
                                          <p:val>
                                            <p:strVal val="#ppt_w"/>
                                          </p:val>
                                        </p:tav>
                                      </p:tavLst>
                                    </p:anim>
                                    <p:anim calcmode="lin" valueType="num">
                                      <p:cBhvr>
                                        <p:cTn id="26" dur="500" fill="hold"/>
                                        <p:tgtEl>
                                          <p:spTgt spid="9">
                                            <p:graphicEl>
                                              <a:dgm id="{49DB6595-296A-4B44-8DD2-49FE4BB6C5B3}"/>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3"/>
          <p:cNvGraphicFramePr>
            <a:graphicFrameLocks/>
          </p:cNvGraphicFramePr>
          <p:nvPr>
            <p:extLst/>
          </p:nvPr>
        </p:nvGraphicFramePr>
        <p:xfrm>
          <a:off x="780585" y="1616385"/>
          <a:ext cx="10746006" cy="4589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63030" y="3108521"/>
            <a:ext cx="4623048" cy="1549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127410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2"/>
          <p:cNvGraphicFramePr>
            <a:graphicFrameLocks noGrp="1"/>
          </p:cNvGraphicFramePr>
          <p:nvPr>
            <p:ph idx="1"/>
            <p:extLst/>
          </p:nvPr>
        </p:nvGraphicFramePr>
        <p:xfrm>
          <a:off x="289560" y="1616385"/>
          <a:ext cx="11064239" cy="4589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0272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353042"/>
            <a:ext cx="3932237" cy="631999"/>
          </a:xfrm>
        </p:spPr>
        <p:txBody>
          <a:bodyPr>
            <a:normAutofit fontScale="90000"/>
          </a:bodyPr>
          <a:lstStyle/>
          <a:p>
            <a:r>
              <a:rPr lang="es-CL" sz="3600" dirty="0" smtClean="0">
                <a:solidFill>
                  <a:srgbClr val="C00000"/>
                </a:solidFill>
                <a:latin typeface="+mn-lt"/>
              </a:rPr>
              <a:t>Agenda de la Jornada</a:t>
            </a:r>
            <a:endParaRPr lang="es-CL" sz="3600" dirty="0">
              <a:solidFill>
                <a:srgbClr val="C00000"/>
              </a:solidFill>
              <a:latin typeface="+mn-lt"/>
            </a:endParaRPr>
          </a:p>
        </p:txBody>
      </p:sp>
      <p:sp>
        <p:nvSpPr>
          <p:cNvPr id="11" name="Marcador de texto 10"/>
          <p:cNvSpPr>
            <a:spLocks noGrp="1"/>
          </p:cNvSpPr>
          <p:nvPr>
            <p:ph type="body" sz="half" idx="2"/>
          </p:nvPr>
        </p:nvSpPr>
        <p:spPr>
          <a:xfrm>
            <a:off x="839789" y="4829806"/>
            <a:ext cx="3932236" cy="1199658"/>
          </a:xfrm>
        </p:spPr>
        <p:txBody>
          <a:bodyPr>
            <a:normAutofit/>
          </a:bodyPr>
          <a:lstStyle/>
          <a:p>
            <a:r>
              <a:rPr lang="es-CL" sz="3600" dirty="0" smtClean="0">
                <a:solidFill>
                  <a:schemeClr val="accent5">
                    <a:lumMod val="50000"/>
                  </a:schemeClr>
                </a:solidFill>
              </a:rPr>
              <a:t>Contexto institucional y legal.</a:t>
            </a:r>
          </a:p>
          <a:p>
            <a:endParaRPr lang="es-CL" sz="2800" dirty="0"/>
          </a:p>
        </p:txBody>
      </p:sp>
      <p:sp>
        <p:nvSpPr>
          <p:cNvPr id="6" name="Marcador de pie de página 5"/>
          <p:cNvSpPr>
            <a:spLocks noGrp="1"/>
          </p:cNvSpPr>
          <p:nvPr>
            <p:ph type="ftr" sz="quarter" idx="11"/>
          </p:nvPr>
        </p:nvSpPr>
        <p:spPr>
          <a:xfrm>
            <a:off x="4038600" y="6356350"/>
            <a:ext cx="7561216"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0" name="object 3"/>
          <p:cNvSpPr/>
          <p:nvPr/>
        </p:nvSpPr>
        <p:spPr>
          <a:xfrm flipV="1">
            <a:off x="679270" y="6029463"/>
            <a:ext cx="4245156"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12" name="object 3"/>
          <p:cNvSpPr/>
          <p:nvPr/>
        </p:nvSpPr>
        <p:spPr>
          <a:xfrm>
            <a:off x="839788" y="1985041"/>
            <a:ext cx="3932237" cy="7235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14" name="Marcador de contenido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86761" y="1540449"/>
            <a:ext cx="5910147" cy="4534733"/>
          </a:xfrm>
          <a:prstGeom prst="rect">
            <a:avLst/>
          </a:prstGeom>
        </p:spPr>
      </p:pic>
    </p:spTree>
    <p:extLst>
      <p:ext uri="{BB962C8B-B14F-4D97-AF65-F5344CB8AC3E}">
        <p14:creationId xmlns:p14="http://schemas.microsoft.com/office/powerpoint/2010/main" xmlns="" val="1908130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Diagrama 8"/>
          <p:cNvGraphicFramePr/>
          <p:nvPr>
            <p:extLst/>
          </p:nvPr>
        </p:nvGraphicFramePr>
        <p:xfrm>
          <a:off x="6835698" y="1616385"/>
          <a:ext cx="4518102" cy="4521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Marcador de contenido 1"/>
          <p:cNvSpPr>
            <a:spLocks noGrp="1"/>
          </p:cNvSpPr>
          <p:nvPr>
            <p:ph idx="1"/>
          </p:nvPr>
        </p:nvSpPr>
        <p:spPr>
          <a:xfrm>
            <a:off x="535260" y="1616385"/>
            <a:ext cx="6155472" cy="4943607"/>
          </a:xfrm>
          <a:ln>
            <a:solidFill>
              <a:schemeClr val="accent1"/>
            </a:solidFill>
          </a:ln>
        </p:spPr>
        <p:txBody>
          <a:bodyPr>
            <a:normAutofit fontScale="25000" lnSpcReduction="20000"/>
          </a:bodyPr>
          <a:lstStyle/>
          <a:p>
            <a:pPr marL="0" indent="0">
              <a:buNone/>
            </a:pPr>
            <a:endParaRPr lang="es-CL" b="1" dirty="0" smtClean="0">
              <a:solidFill>
                <a:schemeClr val="accent5">
                  <a:lumMod val="75000"/>
                </a:schemeClr>
              </a:solidFill>
            </a:endParaRPr>
          </a:p>
          <a:p>
            <a:pPr marL="0" indent="0">
              <a:lnSpc>
                <a:spcPct val="120000"/>
              </a:lnSpc>
              <a:buNone/>
            </a:pPr>
            <a:r>
              <a:rPr lang="es-CL" sz="6400" b="1" dirty="0" smtClean="0">
                <a:solidFill>
                  <a:schemeClr val="accent5">
                    <a:lumMod val="75000"/>
                  </a:schemeClr>
                </a:solidFill>
                <a:latin typeface="Arial" charset="0"/>
                <a:ea typeface="Arial" charset="0"/>
                <a:cs typeface="Arial" charset="0"/>
              </a:rPr>
              <a:t>Planes de Seguridad</a:t>
            </a:r>
            <a:endParaRPr lang="es-CL" sz="6400" b="1" dirty="0">
              <a:solidFill>
                <a:schemeClr val="accent5">
                  <a:lumMod val="75000"/>
                </a:schemeClr>
              </a:solidFill>
              <a:latin typeface="Arial" charset="0"/>
              <a:ea typeface="Arial" charset="0"/>
              <a:cs typeface="Arial" charset="0"/>
            </a:endParaRPr>
          </a:p>
          <a:p>
            <a:pPr>
              <a:lnSpc>
                <a:spcPct val="120000"/>
              </a:lnSpc>
            </a:pPr>
            <a:r>
              <a:rPr lang="es-CL" sz="7200" dirty="0" smtClean="0">
                <a:solidFill>
                  <a:schemeClr val="tx1"/>
                </a:solidFill>
                <a:ea typeface="Arial" charset="0"/>
                <a:cs typeface="Arial" charset="0"/>
              </a:rPr>
              <a:t>Objetivos y alcance del plan según amenzas y recursos.</a:t>
            </a:r>
          </a:p>
          <a:p>
            <a:pPr>
              <a:lnSpc>
                <a:spcPct val="120000"/>
              </a:lnSpc>
            </a:pPr>
            <a:r>
              <a:rPr lang="es-CL" sz="7200" dirty="0" smtClean="0">
                <a:solidFill>
                  <a:schemeClr val="tx1"/>
                </a:solidFill>
                <a:ea typeface="Arial" charset="0"/>
                <a:cs typeface="Arial" charset="0"/>
              </a:rPr>
              <a:t>Información general del establecimiento</a:t>
            </a:r>
          </a:p>
          <a:p>
            <a:pPr>
              <a:lnSpc>
                <a:spcPct val="120000"/>
              </a:lnSpc>
            </a:pPr>
            <a:r>
              <a:rPr lang="es-CL" sz="7200" dirty="0" smtClean="0">
                <a:solidFill>
                  <a:schemeClr val="tx1"/>
                </a:solidFill>
                <a:ea typeface="Arial" charset="0"/>
                <a:cs typeface="Arial" charset="0"/>
              </a:rPr>
              <a:t>Plano o croquis que señale vías de evacuación y zonas de seguridad.</a:t>
            </a:r>
          </a:p>
          <a:p>
            <a:pPr>
              <a:lnSpc>
                <a:spcPct val="120000"/>
              </a:lnSpc>
            </a:pPr>
            <a:r>
              <a:rPr lang="es-CL" sz="7200" dirty="0" smtClean="0">
                <a:solidFill>
                  <a:schemeClr val="tx1"/>
                </a:solidFill>
                <a:ea typeface="Arial" charset="0"/>
                <a:cs typeface="Arial" charset="0"/>
              </a:rPr>
              <a:t>Procedimiento de retiro de los párvulos</a:t>
            </a:r>
          </a:p>
          <a:p>
            <a:pPr>
              <a:lnSpc>
                <a:spcPct val="120000"/>
              </a:lnSpc>
            </a:pPr>
            <a:r>
              <a:rPr lang="es-CL" sz="7200" dirty="0" smtClean="0">
                <a:solidFill>
                  <a:schemeClr val="tx1"/>
                </a:solidFill>
                <a:ea typeface="Arial" charset="0"/>
                <a:cs typeface="Arial" charset="0"/>
              </a:rPr>
              <a:t>Medios de coordinación con organismos técnicos</a:t>
            </a:r>
          </a:p>
          <a:p>
            <a:pPr>
              <a:lnSpc>
                <a:spcPct val="120000"/>
              </a:lnSpc>
            </a:pPr>
            <a:r>
              <a:rPr lang="es-CL" sz="7200" dirty="0" smtClean="0">
                <a:solidFill>
                  <a:schemeClr val="tx1"/>
                </a:solidFill>
                <a:ea typeface="Arial" charset="0"/>
                <a:cs typeface="Arial" charset="0"/>
              </a:rPr>
              <a:t>Medios de control de asistencia diaria, en caso de evacuación </a:t>
            </a:r>
          </a:p>
          <a:p>
            <a:pPr>
              <a:lnSpc>
                <a:spcPct val="120000"/>
              </a:lnSpc>
            </a:pPr>
            <a:r>
              <a:rPr lang="es-CL" sz="7200" dirty="0" smtClean="0">
                <a:solidFill>
                  <a:schemeClr val="tx1"/>
                </a:solidFill>
                <a:ea typeface="Arial" charset="0"/>
                <a:cs typeface="Arial" charset="0"/>
              </a:rPr>
              <a:t>Asignación de roles y funciones al personal en caso de emergencias</a:t>
            </a:r>
          </a:p>
          <a:p>
            <a:pPr>
              <a:lnSpc>
                <a:spcPct val="120000"/>
              </a:lnSpc>
            </a:pPr>
            <a:r>
              <a:rPr lang="es-CL" sz="7200" dirty="0" smtClean="0">
                <a:solidFill>
                  <a:schemeClr val="tx1"/>
                </a:solidFill>
                <a:ea typeface="Arial" charset="0"/>
                <a:cs typeface="Arial" charset="0"/>
              </a:rPr>
              <a:t>Mecanismos de difusión para asegurar la toma de conocimiento.</a:t>
            </a:r>
          </a:p>
          <a:p>
            <a:pPr>
              <a:lnSpc>
                <a:spcPct val="120000"/>
              </a:lnSpc>
            </a:pPr>
            <a:r>
              <a:rPr lang="es-CL" sz="7200" dirty="0" smtClean="0">
                <a:solidFill>
                  <a:schemeClr val="tx1"/>
                </a:solidFill>
                <a:ea typeface="Arial" charset="0"/>
                <a:cs typeface="Arial" charset="0"/>
              </a:rPr>
              <a:t>Planes de capacitación en el uso de extintores</a:t>
            </a:r>
          </a:p>
        </p:txBody>
      </p:sp>
    </p:spTree>
    <p:extLst>
      <p:ext uri="{BB962C8B-B14F-4D97-AF65-F5344CB8AC3E}">
        <p14:creationId xmlns:p14="http://schemas.microsoft.com/office/powerpoint/2010/main" xmlns="" val="33223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Diagrama 8"/>
          <p:cNvGraphicFramePr/>
          <p:nvPr>
            <p:extLst/>
          </p:nvPr>
        </p:nvGraphicFramePr>
        <p:xfrm>
          <a:off x="367990" y="1229217"/>
          <a:ext cx="5709425" cy="5330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Marcador de contenido 7"/>
          <p:cNvGraphicFramePr>
            <a:graphicFrameLocks noGrp="1"/>
          </p:cNvGraphicFramePr>
          <p:nvPr>
            <p:ph idx="1"/>
            <p:extLst/>
          </p:nvPr>
        </p:nvGraphicFramePr>
        <p:xfrm>
          <a:off x="6266984" y="1616384"/>
          <a:ext cx="5086815" cy="46394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Imagen 10"/>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380485" y="4895385"/>
            <a:ext cx="1711570" cy="1138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633212" y="1873965"/>
            <a:ext cx="1782176" cy="1266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8598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2"/>
          <p:cNvGraphicFramePr>
            <a:graphicFrameLocks noGrp="1"/>
          </p:cNvGraphicFramePr>
          <p:nvPr>
            <p:ph idx="1"/>
            <p:extLst/>
          </p:nvPr>
        </p:nvGraphicFramePr>
        <p:xfrm>
          <a:off x="601663" y="1616075"/>
          <a:ext cx="10752137"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080313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0753"/>
          </a:xfrm>
        </p:spPr>
        <p:txBody>
          <a:bodyPr>
            <a:normAutofit/>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200" dirty="0">
                <a:solidFill>
                  <a:schemeClr val="accent5">
                    <a:lumMod val="50000"/>
                  </a:schemeClr>
                </a:solidFill>
                <a:latin typeface="+mn-lt"/>
              </a:rPr>
              <a:t>R</a:t>
            </a:r>
            <a:r>
              <a:rPr lang="es-CL" sz="3200" dirty="0" smtClean="0">
                <a:solidFill>
                  <a:schemeClr val="accent5">
                    <a:lumMod val="50000"/>
                  </a:schemeClr>
                </a:solidFill>
                <a:latin typeface="+mn-lt"/>
              </a:rPr>
              <a:t>equisitos técnico pedagógicos</a:t>
            </a:r>
            <a:endParaRPr lang="es-CL" sz="3200" dirty="0">
              <a:solidFill>
                <a:schemeClr val="accent5">
                  <a:lumMod val="50000"/>
                </a:schemeClr>
              </a:solidFill>
              <a:latin typeface="+mn-lt"/>
            </a:endParaRPr>
          </a:p>
        </p:txBody>
      </p:sp>
      <p:sp>
        <p:nvSpPr>
          <p:cNvPr id="9" name="Marcador de contenido 2"/>
          <p:cNvSpPr>
            <a:spLocks noGrp="1"/>
          </p:cNvSpPr>
          <p:nvPr>
            <p:ph sz="half" idx="1"/>
          </p:nvPr>
        </p:nvSpPr>
        <p:spPr>
          <a:xfrm>
            <a:off x="289560" y="1616386"/>
            <a:ext cx="5598284" cy="4560577"/>
          </a:xfrm>
          <a:ln w="28575">
            <a:solidFill>
              <a:schemeClr val="accent1">
                <a:lumMod val="75000"/>
              </a:schemeClr>
            </a:solidFill>
          </a:ln>
        </p:spPr>
        <p:txBody>
          <a:bodyPr>
            <a:noAutofit/>
          </a:bodyPr>
          <a:lstStyle/>
          <a:p>
            <a:pPr algn="just">
              <a:lnSpc>
                <a:spcPct val="100000"/>
              </a:lnSpc>
            </a:pPr>
            <a:r>
              <a:rPr lang="es-CL" sz="2000" dirty="0">
                <a:solidFill>
                  <a:schemeClr val="tx1"/>
                </a:solidFill>
              </a:rPr>
              <a:t>Los </a:t>
            </a:r>
            <a:r>
              <a:rPr lang="es-CL" sz="2000" b="1" dirty="0">
                <a:solidFill>
                  <a:schemeClr val="tx1"/>
                </a:solidFill>
              </a:rPr>
              <a:t>contratos de trabajo </a:t>
            </a:r>
            <a:r>
              <a:rPr lang="es-CL" sz="2000" dirty="0">
                <a:solidFill>
                  <a:schemeClr val="tx1"/>
                </a:solidFill>
              </a:rPr>
              <a:t>o designaciones del personal </a:t>
            </a:r>
            <a:r>
              <a:rPr lang="es-CL" sz="2000" dirty="0" smtClean="0">
                <a:solidFill>
                  <a:schemeClr val="tx1"/>
                </a:solidFill>
              </a:rPr>
              <a:t>son </a:t>
            </a:r>
            <a:r>
              <a:rPr lang="es-CL" sz="2000" dirty="0">
                <a:solidFill>
                  <a:schemeClr val="tx1"/>
                </a:solidFill>
              </a:rPr>
              <a:t>un </a:t>
            </a:r>
            <a:r>
              <a:rPr lang="es-CL" sz="2000" dirty="0" smtClean="0">
                <a:solidFill>
                  <a:schemeClr val="tx1"/>
                </a:solidFill>
              </a:rPr>
              <a:t>medio verificador para evaluar </a:t>
            </a:r>
            <a:r>
              <a:rPr lang="es-CL" sz="2000" dirty="0">
                <a:solidFill>
                  <a:schemeClr val="tx1"/>
                </a:solidFill>
              </a:rPr>
              <a:t>la </a:t>
            </a:r>
            <a:r>
              <a:rPr lang="es-CL" sz="2000" b="1" dirty="0">
                <a:solidFill>
                  <a:schemeClr val="tx1"/>
                </a:solidFill>
              </a:rPr>
              <a:t>permanencia del </a:t>
            </a:r>
            <a:r>
              <a:rPr lang="es-CL" sz="2000" b="1" dirty="0" smtClean="0">
                <a:solidFill>
                  <a:schemeClr val="tx1"/>
                </a:solidFill>
              </a:rPr>
              <a:t>personal</a:t>
            </a:r>
            <a:r>
              <a:rPr lang="es-CL" sz="2000" dirty="0" smtClean="0">
                <a:solidFill>
                  <a:schemeClr val="tx1"/>
                </a:solidFill>
              </a:rPr>
              <a:t>, </a:t>
            </a:r>
            <a:r>
              <a:rPr lang="es-CL" sz="2000" dirty="0">
                <a:solidFill>
                  <a:schemeClr val="tx1"/>
                </a:solidFill>
              </a:rPr>
              <a:t>así como </a:t>
            </a:r>
            <a:r>
              <a:rPr lang="es-CL" sz="2000" dirty="0" smtClean="0">
                <a:solidFill>
                  <a:schemeClr val="tx1"/>
                </a:solidFill>
              </a:rPr>
              <a:t>para </a:t>
            </a:r>
            <a:r>
              <a:rPr lang="es-CL" sz="2000" dirty="0">
                <a:solidFill>
                  <a:schemeClr val="tx1"/>
                </a:solidFill>
              </a:rPr>
              <a:t>conocer y determinar las </a:t>
            </a:r>
            <a:r>
              <a:rPr lang="es-CL" sz="2000" b="1" i="1" dirty="0">
                <a:solidFill>
                  <a:srgbClr val="C00000"/>
                </a:solidFill>
              </a:rPr>
              <a:t>funciones</a:t>
            </a:r>
            <a:r>
              <a:rPr lang="es-CL" sz="2000" i="1" dirty="0">
                <a:solidFill>
                  <a:srgbClr val="C00000"/>
                </a:solidFill>
              </a:rPr>
              <a:t> </a:t>
            </a:r>
            <a:r>
              <a:rPr lang="es-CL" sz="2000" dirty="0">
                <a:solidFill>
                  <a:schemeClr val="tx1"/>
                </a:solidFill>
              </a:rPr>
              <a:t>que éste desempeña. </a:t>
            </a:r>
            <a:endParaRPr lang="es-CL" sz="2000" dirty="0" smtClean="0">
              <a:solidFill>
                <a:schemeClr val="tx1"/>
              </a:solidFill>
            </a:endParaRPr>
          </a:p>
          <a:p>
            <a:pPr algn="just">
              <a:lnSpc>
                <a:spcPct val="100000"/>
              </a:lnSpc>
            </a:pPr>
            <a:r>
              <a:rPr lang="es-CL" sz="2000" dirty="0">
                <a:solidFill>
                  <a:schemeClr val="tx1"/>
                </a:solidFill>
              </a:rPr>
              <a:t>S</a:t>
            </a:r>
            <a:r>
              <a:rPr lang="es-CL" sz="2000" dirty="0" smtClean="0">
                <a:solidFill>
                  <a:schemeClr val="tx1"/>
                </a:solidFill>
              </a:rPr>
              <a:t>erá </a:t>
            </a:r>
            <a:r>
              <a:rPr lang="es-CL" sz="2000" dirty="0">
                <a:solidFill>
                  <a:schemeClr val="tx1"/>
                </a:solidFill>
              </a:rPr>
              <a:t>obligatorio que dichos contratos o designaciones cumplan </a:t>
            </a:r>
            <a:r>
              <a:rPr lang="es-CL" sz="2000" dirty="0" smtClean="0">
                <a:solidFill>
                  <a:schemeClr val="tx1"/>
                </a:solidFill>
              </a:rPr>
              <a:t>con la </a:t>
            </a:r>
            <a:r>
              <a:rPr lang="es-CL" sz="2000" dirty="0">
                <a:solidFill>
                  <a:schemeClr val="tx1"/>
                </a:solidFill>
              </a:rPr>
              <a:t>determinación de la </a:t>
            </a:r>
            <a:r>
              <a:rPr lang="es-CL" sz="2000" b="1" dirty="0">
                <a:solidFill>
                  <a:schemeClr val="tx1"/>
                </a:solidFill>
              </a:rPr>
              <a:t>naturaleza de los servicios</a:t>
            </a:r>
            <a:r>
              <a:rPr lang="es-CL" sz="2000" dirty="0">
                <a:solidFill>
                  <a:schemeClr val="tx1"/>
                </a:solidFill>
              </a:rPr>
              <a:t>, del </a:t>
            </a:r>
            <a:r>
              <a:rPr lang="es-CL" sz="2000" b="1" dirty="0">
                <a:solidFill>
                  <a:schemeClr val="tx1"/>
                </a:solidFill>
              </a:rPr>
              <a:t>lugar o ciudad </a:t>
            </a:r>
            <a:r>
              <a:rPr lang="es-CL" sz="2000" dirty="0">
                <a:solidFill>
                  <a:schemeClr val="tx1"/>
                </a:solidFill>
              </a:rPr>
              <a:t>en que hayan de prestarse, y la </a:t>
            </a:r>
            <a:r>
              <a:rPr lang="es-CL" sz="2000" b="1" dirty="0">
                <a:solidFill>
                  <a:schemeClr val="tx1"/>
                </a:solidFill>
              </a:rPr>
              <a:t>duración y distribución de la jornada </a:t>
            </a:r>
            <a:r>
              <a:rPr lang="es-CL" sz="2000" dirty="0">
                <a:solidFill>
                  <a:schemeClr val="tx1"/>
                </a:solidFill>
              </a:rPr>
              <a:t>de trabajo, salvo que en la empresa existiere el sistema de trabajo por turno, </a:t>
            </a:r>
            <a:r>
              <a:rPr lang="es-CL" sz="2000" dirty="0" smtClean="0">
                <a:solidFill>
                  <a:schemeClr val="tx1"/>
                </a:solidFill>
              </a:rPr>
              <a:t>consignable en </a:t>
            </a:r>
            <a:r>
              <a:rPr lang="es-CL" sz="2000" dirty="0">
                <a:solidFill>
                  <a:schemeClr val="tx1"/>
                </a:solidFill>
              </a:rPr>
              <a:t>el reglamento interno del empleador. </a:t>
            </a:r>
            <a:endParaRPr lang="es-CL" sz="2000" dirty="0" smtClean="0">
              <a:solidFill>
                <a:schemeClr val="tx1"/>
              </a:solidFill>
            </a:endParaRPr>
          </a:p>
        </p:txBody>
      </p:sp>
      <p:sp>
        <p:nvSpPr>
          <p:cNvPr id="11" name="Marcador de contenido 10"/>
          <p:cNvSpPr>
            <a:spLocks noGrp="1"/>
          </p:cNvSpPr>
          <p:nvPr>
            <p:ph sz="half" idx="2"/>
          </p:nvPr>
        </p:nvSpPr>
        <p:spPr>
          <a:xfrm>
            <a:off x="5999356" y="1616385"/>
            <a:ext cx="5354444" cy="4560577"/>
          </a:xfrm>
          <a:ln>
            <a:solidFill>
              <a:srgbClr val="C00000"/>
            </a:solidFill>
          </a:ln>
        </p:spPr>
        <p:txBody>
          <a:bodyPr>
            <a:normAutofit/>
          </a:bodyPr>
          <a:lstStyle/>
          <a:p>
            <a:pPr algn="just">
              <a:lnSpc>
                <a:spcPct val="100000"/>
              </a:lnSpc>
            </a:pPr>
            <a:r>
              <a:rPr lang="es-CL" sz="2000" dirty="0"/>
              <a:t>Para controlar la asistencia del personal, el empleador debe llevar algún tipo de </a:t>
            </a:r>
            <a:r>
              <a:rPr lang="es-CL" sz="2000" b="1" i="1" dirty="0" smtClean="0"/>
              <a:t>registro</a:t>
            </a:r>
            <a:r>
              <a:rPr lang="es-CL" sz="2000" b="1" dirty="0" smtClean="0"/>
              <a:t>.</a:t>
            </a:r>
            <a:endParaRPr lang="es-CL" sz="2000" dirty="0"/>
          </a:p>
          <a:p>
            <a:pPr algn="just">
              <a:lnSpc>
                <a:spcPct val="100000"/>
              </a:lnSpc>
            </a:pPr>
            <a:r>
              <a:rPr lang="es-CL" sz="2000" dirty="0" smtClean="0"/>
              <a:t>Para </a:t>
            </a:r>
            <a:r>
              <a:rPr lang="es-CL" sz="2000" dirty="0"/>
              <a:t>efectos de </a:t>
            </a:r>
            <a:r>
              <a:rPr lang="es-CL" sz="2000" b="1" dirty="0"/>
              <a:t>evaluar el cumplimiento del coeficiente técnico </a:t>
            </a:r>
            <a:r>
              <a:rPr lang="es-CL" sz="2000" dirty="0"/>
              <a:t>se contabilizará al personal que presente cualquier tipo de </a:t>
            </a:r>
            <a:r>
              <a:rPr lang="es-CL" sz="2000" b="1" i="1" dirty="0">
                <a:solidFill>
                  <a:srgbClr val="C00000"/>
                </a:solidFill>
              </a:rPr>
              <a:t>justificación formal </a:t>
            </a:r>
            <a:r>
              <a:rPr lang="es-CL" sz="2000" dirty="0"/>
              <a:t>(licencias médicas, vacaciones, permisos administrativos, entre otros) por su ausencia, siempre que no exceda los 7 días hábiles. </a:t>
            </a:r>
          </a:p>
          <a:p>
            <a:pPr algn="just">
              <a:lnSpc>
                <a:spcPct val="100000"/>
              </a:lnSpc>
            </a:pPr>
            <a:r>
              <a:rPr lang="es-CL" sz="2000" dirty="0"/>
              <a:t>Si la ausencia supera dicho plazo, no podrá ser contabilizado para efectos de cálculo del coeficiente técnico, requiriéndose el </a:t>
            </a:r>
            <a:r>
              <a:rPr lang="es-CL" sz="2000" b="1" i="1" dirty="0">
                <a:solidFill>
                  <a:srgbClr val="C00000"/>
                </a:solidFill>
              </a:rPr>
              <a:t>reemplazo</a:t>
            </a:r>
            <a:r>
              <a:rPr lang="es-CL" sz="2000" b="1" dirty="0"/>
              <a:t> </a:t>
            </a:r>
            <a:r>
              <a:rPr lang="es-CL" sz="2000" dirty="0"/>
              <a:t>respectivo para la función.</a:t>
            </a:r>
          </a:p>
          <a:p>
            <a:endParaRPr lang="es-ES_tradnl" dirty="0"/>
          </a:p>
        </p:txBody>
      </p:sp>
      <p:sp>
        <p:nvSpPr>
          <p:cNvPr id="6" name="Marcador de pie de página 5"/>
          <p:cNvSpPr>
            <a:spLocks noGrp="1"/>
          </p:cNvSpPr>
          <p:nvPr>
            <p:ph type="ftr" sz="quarter" idx="11"/>
          </p:nvPr>
        </p:nvSpPr>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Tree>
    <p:extLst>
      <p:ext uri="{BB962C8B-B14F-4D97-AF65-F5344CB8AC3E}">
        <p14:creationId xmlns:p14="http://schemas.microsoft.com/office/powerpoint/2010/main" xmlns="" val="240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checkerboard(across)">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checkerboard(across)">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checkerboard(across)">
                                      <p:cBhvr>
                                        <p:cTn id="22" dur="500"/>
                                        <p:tgtEl>
                                          <p:spTgt spid="11">
                                            <p:bg/>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Tabla 8"/>
          <p:cNvGraphicFramePr>
            <a:graphicFrameLocks noGrp="1"/>
          </p:cNvGraphicFramePr>
          <p:nvPr>
            <p:extLst/>
          </p:nvPr>
        </p:nvGraphicFramePr>
        <p:xfrm>
          <a:off x="289560" y="1633043"/>
          <a:ext cx="4690575" cy="4874244"/>
        </p:xfrm>
        <a:graphic>
          <a:graphicData uri="http://schemas.openxmlformats.org/drawingml/2006/table">
            <a:tbl>
              <a:tblPr firstRow="1" bandRow="1">
                <a:tableStyleId>{5C22544A-7EE6-4342-B048-85BDC9FD1C3A}</a:tableStyleId>
              </a:tblPr>
              <a:tblGrid>
                <a:gridCol w="1830363">
                  <a:extLst>
                    <a:ext uri="{9D8B030D-6E8A-4147-A177-3AD203B41FA5}">
                      <a16:colId xmlns="" xmlns:a16="http://schemas.microsoft.com/office/drawing/2014/main" val="1364230408"/>
                    </a:ext>
                  </a:extLst>
                </a:gridCol>
                <a:gridCol w="2860212">
                  <a:extLst>
                    <a:ext uri="{9D8B030D-6E8A-4147-A177-3AD203B41FA5}">
                      <a16:colId xmlns="" xmlns:a16="http://schemas.microsoft.com/office/drawing/2014/main" val="1706612041"/>
                    </a:ext>
                  </a:extLst>
                </a:gridCol>
              </a:tblGrid>
              <a:tr h="716618">
                <a:tc>
                  <a:txBody>
                    <a:bodyPr/>
                    <a:lstStyle/>
                    <a:p>
                      <a:r>
                        <a:rPr lang="es-ES" sz="1800" dirty="0" smtClean="0"/>
                        <a:t>Nivel</a:t>
                      </a:r>
                      <a:endParaRPr lang="es-ES" sz="1800" b="1" dirty="0"/>
                    </a:p>
                  </a:txBody>
                  <a:tcPr/>
                </a:tc>
                <a:tc>
                  <a:txBody>
                    <a:bodyPr/>
                    <a:lstStyle/>
                    <a:p>
                      <a:r>
                        <a:rPr lang="es-ES" sz="1800" dirty="0" smtClean="0"/>
                        <a:t>Grupos o </a:t>
                      </a:r>
                    </a:p>
                    <a:p>
                      <a:r>
                        <a:rPr lang="es-ES" sz="1800" dirty="0" smtClean="0"/>
                        <a:t>Nº</a:t>
                      </a:r>
                      <a:r>
                        <a:rPr lang="es-ES" sz="1800" baseline="0" dirty="0" smtClean="0"/>
                        <a:t> de párvulos</a:t>
                      </a:r>
                      <a:endParaRPr lang="es-ES" sz="1800" b="1" dirty="0"/>
                    </a:p>
                  </a:txBody>
                  <a:tcPr/>
                </a:tc>
                <a:extLst>
                  <a:ext uri="{0D108BD9-81ED-4DB2-BD59-A6C34878D82A}">
                    <a16:rowId xmlns="" xmlns:a16="http://schemas.microsoft.com/office/drawing/2014/main" val="1441015055"/>
                  </a:ext>
                </a:extLst>
              </a:tr>
              <a:tr h="551729">
                <a:tc>
                  <a:txBody>
                    <a:bodyPr/>
                    <a:lstStyle/>
                    <a:p>
                      <a:r>
                        <a:rPr lang="es-ES" sz="1600" b="1" dirty="0" smtClean="0"/>
                        <a:t>Sala Cuna</a:t>
                      </a:r>
                    </a:p>
                    <a:p>
                      <a:r>
                        <a:rPr lang="es-ES" sz="1600" b="0" dirty="0" smtClean="0"/>
                        <a:t>Menor y Mayor</a:t>
                      </a:r>
                      <a:endParaRPr lang="es-ES" sz="1600" b="0" dirty="0"/>
                    </a:p>
                  </a:txBody>
                  <a:tcPr/>
                </a:tc>
                <a:tc>
                  <a:txBody>
                    <a:bodyPr/>
                    <a:lstStyle/>
                    <a:p>
                      <a:r>
                        <a:rPr lang="es-ES" sz="1600" b="0" dirty="0" smtClean="0"/>
                        <a:t>Máximo 21</a:t>
                      </a:r>
                      <a:r>
                        <a:rPr lang="es-ES" sz="1600" b="0" baseline="0" dirty="0" smtClean="0"/>
                        <a:t> niños/as</a:t>
                      </a:r>
                    </a:p>
                    <a:p>
                      <a:r>
                        <a:rPr lang="es-ES" sz="1600" b="0" baseline="0" dirty="0" smtClean="0"/>
                        <a:t>1 Educadora hasta 42 niños/as divididos en 2 grupos</a:t>
                      </a:r>
                    </a:p>
                    <a:p>
                      <a:r>
                        <a:rPr lang="es-ES" sz="1600" b="0" baseline="0" dirty="0" smtClean="0"/>
                        <a:t>1 Técnico hasta por 7 niños/as</a:t>
                      </a:r>
                      <a:endParaRPr lang="es-ES" sz="1600" b="0" dirty="0"/>
                    </a:p>
                  </a:txBody>
                  <a:tcPr/>
                </a:tc>
                <a:extLst>
                  <a:ext uri="{0D108BD9-81ED-4DB2-BD59-A6C34878D82A}">
                    <a16:rowId xmlns="" xmlns:a16="http://schemas.microsoft.com/office/drawing/2014/main" val="3113056240"/>
                  </a:ext>
                </a:extLst>
              </a:tr>
              <a:tr h="551729">
                <a:tc>
                  <a:txBody>
                    <a:bodyPr/>
                    <a:lstStyle/>
                    <a:p>
                      <a:r>
                        <a:rPr lang="es-ES" sz="1600" b="1" dirty="0" smtClean="0"/>
                        <a:t>Medio</a:t>
                      </a:r>
                      <a:r>
                        <a:rPr lang="es-ES" sz="1600" b="1" baseline="0" dirty="0" smtClean="0"/>
                        <a:t> Menor</a:t>
                      </a:r>
                    </a:p>
                    <a:p>
                      <a:endParaRPr lang="es-ES" sz="1600" b="0" baseline="0" dirty="0" smtClean="0"/>
                    </a:p>
                    <a:p>
                      <a:endParaRPr lang="es-ES" sz="1600" b="0" dirty="0"/>
                    </a:p>
                  </a:txBody>
                  <a:tcPr/>
                </a:tc>
                <a:tc rowSpan="2">
                  <a:txBody>
                    <a:bodyPr/>
                    <a:lstStyle/>
                    <a:p>
                      <a:r>
                        <a:rPr lang="es-ES" sz="1600" b="0" dirty="0" smtClean="0"/>
                        <a:t>No</a:t>
                      </a:r>
                      <a:r>
                        <a:rPr lang="es-ES" sz="1600" b="0" baseline="0" dirty="0" smtClean="0"/>
                        <a:t> superior a 32 niños/as</a:t>
                      </a:r>
                    </a:p>
                    <a:p>
                      <a:r>
                        <a:rPr lang="es-ES" sz="1600" b="0" baseline="0" dirty="0" smtClean="0"/>
                        <a:t>1 Educadora hasta 32 niños/as</a:t>
                      </a:r>
                    </a:p>
                    <a:p>
                      <a:r>
                        <a:rPr lang="es-ES" sz="1600" b="0" baseline="0" dirty="0" smtClean="0"/>
                        <a:t>1 Técnico hasta 25 niños/as</a:t>
                      </a:r>
                    </a:p>
                    <a:p>
                      <a:r>
                        <a:rPr lang="es-ES" sz="1600" b="0" baseline="0" dirty="0" smtClean="0"/>
                        <a:t>1 Educadora hasta 32 niños/as</a:t>
                      </a:r>
                    </a:p>
                    <a:p>
                      <a:r>
                        <a:rPr lang="es-ES" sz="1600" b="0" baseline="0" dirty="0" smtClean="0"/>
                        <a:t>1 Técnico hasta 32 niños/as</a:t>
                      </a:r>
                    </a:p>
                  </a:txBody>
                  <a:tcPr/>
                </a:tc>
                <a:extLst>
                  <a:ext uri="{0D108BD9-81ED-4DB2-BD59-A6C34878D82A}">
                    <a16:rowId xmlns="" xmlns:a16="http://schemas.microsoft.com/office/drawing/2014/main" val="4226890885"/>
                  </a:ext>
                </a:extLst>
              </a:tr>
              <a:tr h="621946">
                <a:tc>
                  <a:txBody>
                    <a:bodyPr/>
                    <a:lstStyle/>
                    <a:p>
                      <a:r>
                        <a:rPr lang="es-ES" sz="1600" b="1" dirty="0" smtClean="0"/>
                        <a:t>Medio Mayor</a:t>
                      </a:r>
                      <a:endParaRPr lang="es-ES" sz="1600" b="1" dirty="0"/>
                    </a:p>
                  </a:txBody>
                  <a:tcPr/>
                </a:tc>
                <a:tc vMerge="1">
                  <a:txBody>
                    <a:bodyPr/>
                    <a:lstStyle/>
                    <a:p>
                      <a:endParaRPr lang="es-ES" dirty="0"/>
                    </a:p>
                  </a:txBody>
                  <a:tcPr/>
                </a:tc>
                <a:extLst>
                  <a:ext uri="{0D108BD9-81ED-4DB2-BD59-A6C34878D82A}">
                    <a16:rowId xmlns="" xmlns:a16="http://schemas.microsoft.com/office/drawing/2014/main" val="290890568"/>
                  </a:ext>
                </a:extLst>
              </a:tr>
              <a:tr h="551729">
                <a:tc>
                  <a:txBody>
                    <a:bodyPr/>
                    <a:lstStyle/>
                    <a:p>
                      <a:r>
                        <a:rPr lang="es-ES" sz="1600" b="1" dirty="0" smtClean="0"/>
                        <a:t>Transición 1</a:t>
                      </a:r>
                      <a:endParaRPr lang="es-ES" sz="1600" b="1" dirty="0"/>
                    </a:p>
                  </a:txBody>
                  <a:tcPr/>
                </a:tc>
                <a:tc>
                  <a:txBody>
                    <a:bodyPr/>
                    <a:lstStyle/>
                    <a:p>
                      <a:r>
                        <a:rPr lang="es-ES" sz="1600" b="0" dirty="0" smtClean="0"/>
                        <a:t>Máximo</a:t>
                      </a:r>
                      <a:r>
                        <a:rPr lang="es-ES" sz="1600" b="0" baseline="0" dirty="0" smtClean="0"/>
                        <a:t> 35 niños/as</a:t>
                      </a:r>
                    </a:p>
                    <a:p>
                      <a:r>
                        <a:rPr lang="es-ES" sz="1600" b="0" baseline="0" dirty="0" smtClean="0"/>
                        <a:t>1 Educadora hasta 35 niños/as</a:t>
                      </a:r>
                    </a:p>
                    <a:p>
                      <a:r>
                        <a:rPr lang="es-ES" sz="1600" b="0" baseline="0" dirty="0" smtClean="0"/>
                        <a:t>1 Técnico hasta 35 niños/as</a:t>
                      </a:r>
                    </a:p>
                  </a:txBody>
                  <a:tcPr/>
                </a:tc>
                <a:extLst>
                  <a:ext uri="{0D108BD9-81ED-4DB2-BD59-A6C34878D82A}">
                    <a16:rowId xmlns="" xmlns:a16="http://schemas.microsoft.com/office/drawing/2014/main" val="4288780038"/>
                  </a:ext>
                </a:extLst>
              </a:tr>
              <a:tr h="551729">
                <a:tc>
                  <a:txBody>
                    <a:bodyPr/>
                    <a:lstStyle/>
                    <a:p>
                      <a:r>
                        <a:rPr lang="es-ES" sz="1600" b="1" dirty="0" smtClean="0"/>
                        <a:t>Transición 2</a:t>
                      </a:r>
                      <a:endParaRPr lang="es-ES" sz="1600" b="1" dirty="0"/>
                    </a:p>
                  </a:txBody>
                  <a:tcPr/>
                </a:tc>
                <a:tc>
                  <a:txBody>
                    <a:bodyPr/>
                    <a:lstStyle/>
                    <a:p>
                      <a:r>
                        <a:rPr lang="es-ES" sz="1600" b="0" dirty="0" smtClean="0"/>
                        <a:t>Máximo 45 niños/as</a:t>
                      </a:r>
                    </a:p>
                    <a:p>
                      <a:r>
                        <a:rPr lang="es-ES" sz="1600" b="0" baseline="0" dirty="0" smtClean="0"/>
                        <a:t>1 Educadora hasta 45 niños/as</a:t>
                      </a:r>
                    </a:p>
                    <a:p>
                      <a:r>
                        <a:rPr lang="es-ES" sz="1600" b="0" baseline="0" dirty="0" smtClean="0"/>
                        <a:t>1 Técnico hasta 45 niños/as</a:t>
                      </a:r>
                    </a:p>
                  </a:txBody>
                  <a:tcPr/>
                </a:tc>
                <a:extLst>
                  <a:ext uri="{0D108BD9-81ED-4DB2-BD59-A6C34878D82A}">
                    <a16:rowId xmlns="" xmlns:a16="http://schemas.microsoft.com/office/drawing/2014/main" val="4006712460"/>
                  </a:ext>
                </a:extLst>
              </a:tr>
            </a:tbl>
          </a:graphicData>
        </a:graphic>
      </p:graphicFrame>
      <p:sp>
        <p:nvSpPr>
          <p:cNvPr id="10" name="Marcador de contenido 2"/>
          <p:cNvSpPr>
            <a:spLocks noGrp="1"/>
          </p:cNvSpPr>
          <p:nvPr>
            <p:ph idx="1"/>
          </p:nvPr>
        </p:nvSpPr>
        <p:spPr>
          <a:xfrm>
            <a:off x="5073805" y="1633043"/>
            <a:ext cx="6491423" cy="2658095"/>
          </a:xfrm>
          <a:ln>
            <a:solidFill>
              <a:srgbClr val="C00000"/>
            </a:solidFill>
          </a:ln>
        </p:spPr>
        <p:txBody>
          <a:bodyPr>
            <a:noAutofit/>
          </a:bodyPr>
          <a:lstStyle/>
          <a:p>
            <a:pPr marL="0" indent="0" algn="just">
              <a:lnSpc>
                <a:spcPct val="100000"/>
              </a:lnSpc>
              <a:buNone/>
            </a:pPr>
            <a:r>
              <a:rPr lang="es-CL" sz="2000" dirty="0">
                <a:solidFill>
                  <a:schemeClr val="tx1"/>
                </a:solidFill>
              </a:rPr>
              <a:t>Las capacidades se determinarán, </a:t>
            </a:r>
            <a:r>
              <a:rPr lang="es-CL" sz="2000" b="1" i="1" dirty="0">
                <a:solidFill>
                  <a:schemeClr val="tx1"/>
                </a:solidFill>
              </a:rPr>
              <a:t>según nivel</a:t>
            </a:r>
            <a:r>
              <a:rPr lang="es-CL" sz="2000" dirty="0">
                <a:solidFill>
                  <a:schemeClr val="tx1"/>
                </a:solidFill>
              </a:rPr>
              <a:t>, de acuerdo al </a:t>
            </a:r>
            <a:r>
              <a:rPr lang="es-CL" sz="2000" i="1" dirty="0">
                <a:solidFill>
                  <a:srgbClr val="C00000"/>
                </a:solidFill>
              </a:rPr>
              <a:t>factor más desfavorable </a:t>
            </a:r>
            <a:r>
              <a:rPr lang="es-CL" sz="2000" dirty="0">
                <a:solidFill>
                  <a:schemeClr val="tx1"/>
                </a:solidFill>
              </a:rPr>
              <a:t>en relación a:</a:t>
            </a:r>
          </a:p>
          <a:p>
            <a:pPr lvl="0">
              <a:lnSpc>
                <a:spcPct val="100000"/>
              </a:lnSpc>
            </a:pPr>
            <a:r>
              <a:rPr lang="es-CL" sz="2000" dirty="0">
                <a:solidFill>
                  <a:schemeClr val="tx1"/>
                </a:solidFill>
              </a:rPr>
              <a:t>Superficie mínima de patio de juegos</a:t>
            </a:r>
          </a:p>
          <a:p>
            <a:pPr lvl="0" algn="just">
              <a:lnSpc>
                <a:spcPct val="100000"/>
              </a:lnSpc>
            </a:pPr>
            <a:r>
              <a:rPr lang="es-CL" sz="2000" dirty="0">
                <a:solidFill>
                  <a:schemeClr val="tx1"/>
                </a:solidFill>
              </a:rPr>
              <a:t>Superficie útil mínima por niño o niña en sala de actividades</a:t>
            </a:r>
          </a:p>
          <a:p>
            <a:pPr lvl="0">
              <a:lnSpc>
                <a:spcPct val="100000"/>
              </a:lnSpc>
            </a:pPr>
            <a:r>
              <a:rPr lang="es-CL" sz="2000" dirty="0">
                <a:solidFill>
                  <a:schemeClr val="tx1"/>
                </a:solidFill>
              </a:rPr>
              <a:t>Dotación sanitaria</a:t>
            </a:r>
          </a:p>
        </p:txBody>
      </p:sp>
      <p:pic>
        <p:nvPicPr>
          <p:cNvPr id="11" name="Imagen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3805" y="4552025"/>
            <a:ext cx="2178949" cy="1652598"/>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52755" y="4552025"/>
            <a:ext cx="2133524" cy="1656771"/>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386279" y="4516244"/>
            <a:ext cx="2178949" cy="1692552"/>
          </a:xfrm>
          <a:prstGeom prst="rect">
            <a:avLst/>
          </a:prstGeom>
        </p:spPr>
      </p:pic>
    </p:spTree>
    <p:extLst>
      <p:ext uri="{BB962C8B-B14F-4D97-AF65-F5344CB8AC3E}">
        <p14:creationId xmlns:p14="http://schemas.microsoft.com/office/powerpoint/2010/main" xmlns="" val="20149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900" decel="100000" fill="hold"/>
                                        <p:tgtEl>
                                          <p:spTgt spid="10">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1000"/>
                                        <p:tgtEl>
                                          <p:spTgt spid="10">
                                            <p:txEl>
                                              <p:pRg st="2" end="2"/>
                                            </p:txEl>
                                          </p:spTgt>
                                        </p:tgtEl>
                                      </p:cBhvr>
                                    </p:animEffect>
                                    <p:anim calcmode="lin" valueType="num">
                                      <p:cBhvr>
                                        <p:cTn id="3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1000"/>
                                        <p:tgtEl>
                                          <p:spTgt spid="10">
                                            <p:txEl>
                                              <p:pRg st="3" end="3"/>
                                            </p:txEl>
                                          </p:spTgt>
                                        </p:tgtEl>
                                      </p:cBhvr>
                                    </p:animEffect>
                                    <p:anim calcmode="lin" valueType="num">
                                      <p:cBhvr>
                                        <p:cTn id="4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0753"/>
          </a:xfrm>
        </p:spPr>
        <p:txBody>
          <a:bodyPr>
            <a:normAutofit/>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200" dirty="0">
                <a:solidFill>
                  <a:schemeClr val="accent5">
                    <a:lumMod val="50000"/>
                  </a:schemeClr>
                </a:solidFill>
                <a:latin typeface="+mn-lt"/>
              </a:rPr>
              <a:t>R</a:t>
            </a:r>
            <a:r>
              <a:rPr lang="es-CL" sz="3200" dirty="0" smtClean="0">
                <a:solidFill>
                  <a:schemeClr val="accent5">
                    <a:lumMod val="50000"/>
                  </a:schemeClr>
                </a:solidFill>
                <a:latin typeface="+mn-lt"/>
              </a:rPr>
              <a:t>equisitos técnico pedagógicos</a:t>
            </a:r>
            <a:endParaRPr lang="es-CL" sz="3200" dirty="0">
              <a:solidFill>
                <a:schemeClr val="accent5">
                  <a:lumMod val="50000"/>
                </a:schemeClr>
              </a:solidFill>
              <a:latin typeface="+mn-lt"/>
            </a:endParaRPr>
          </a:p>
        </p:txBody>
      </p:sp>
      <p:sp>
        <p:nvSpPr>
          <p:cNvPr id="10" name="Marcador de contenido 9"/>
          <p:cNvSpPr>
            <a:spLocks noGrp="1"/>
          </p:cNvSpPr>
          <p:nvPr>
            <p:ph sz="half" idx="2"/>
          </p:nvPr>
        </p:nvSpPr>
        <p:spPr/>
        <p:txBody>
          <a:bodyPr>
            <a:normAutofit fontScale="77500" lnSpcReduction="20000"/>
          </a:bodyPr>
          <a:lstStyle/>
          <a:p>
            <a:pPr algn="just">
              <a:lnSpc>
                <a:spcPct val="120000"/>
              </a:lnSpc>
            </a:pPr>
            <a:r>
              <a:rPr lang="es-CL" sz="2200" dirty="0"/>
              <a:t>El </a:t>
            </a:r>
            <a:r>
              <a:rPr lang="es-CL" sz="2300" b="1" dirty="0">
                <a:solidFill>
                  <a:srgbClr val="C00000"/>
                </a:solidFill>
              </a:rPr>
              <a:t>registro de asistencia diaria</a:t>
            </a:r>
            <a:r>
              <a:rPr lang="es-CL" sz="2200" b="1" dirty="0"/>
              <a:t>: </a:t>
            </a:r>
            <a:r>
              <a:rPr lang="es-CL" sz="2200" dirty="0"/>
              <a:t>párvulos presentes, ausentes, atrasados o retirados anticipadamente. </a:t>
            </a:r>
          </a:p>
          <a:p>
            <a:pPr algn="just">
              <a:lnSpc>
                <a:spcPct val="120000"/>
              </a:lnSpc>
            </a:pPr>
            <a:r>
              <a:rPr lang="es-CL" sz="2200" dirty="0"/>
              <a:t>El registro siempre debe ser </a:t>
            </a:r>
            <a:r>
              <a:rPr lang="es-CL" sz="2200" b="1" dirty="0">
                <a:solidFill>
                  <a:srgbClr val="C00000"/>
                </a:solidFill>
              </a:rPr>
              <a:t>coincidente con la cantidad de párvulos presentes</a:t>
            </a:r>
            <a:r>
              <a:rPr lang="es-CL" sz="2200" dirty="0"/>
              <a:t> y, cumplir con un mínimo margen de formalidad.</a:t>
            </a:r>
          </a:p>
          <a:p>
            <a:pPr algn="just">
              <a:lnSpc>
                <a:spcPct val="120000"/>
              </a:lnSpc>
            </a:pPr>
            <a:r>
              <a:rPr lang="es-CL" sz="2200" dirty="0"/>
              <a:t>El registro de asistencia debe estar </a:t>
            </a:r>
            <a:r>
              <a:rPr lang="es-CL" sz="2200" b="1" dirty="0"/>
              <a:t>visible y disponible en cada sala de actividades </a:t>
            </a:r>
            <a:r>
              <a:rPr lang="es-CL" sz="2200" dirty="0"/>
              <a:t>del establecimiento especificando el subnivel correspondiente y la jornada respectiva (mañana, tarde o completa). </a:t>
            </a:r>
          </a:p>
          <a:p>
            <a:pPr algn="just">
              <a:lnSpc>
                <a:spcPct val="120000"/>
              </a:lnSpc>
            </a:pPr>
            <a:r>
              <a:rPr lang="es-CL" sz="2200" b="1" dirty="0"/>
              <a:t>Los sostenedores (y directores/as) de los establecimientos deben contar con este registro, en original o copia legalizada, el cual siempre debe estar a disposición de los fiscalizadores de la SIE.</a:t>
            </a:r>
          </a:p>
          <a:p>
            <a:endParaRPr lang="es-ES_tradnl" dirty="0"/>
          </a:p>
        </p:txBody>
      </p:sp>
      <p:sp>
        <p:nvSpPr>
          <p:cNvPr id="6" name="Marcador de pie de página 5"/>
          <p:cNvSpPr>
            <a:spLocks noGrp="1"/>
          </p:cNvSpPr>
          <p:nvPr>
            <p:ph type="ftr" sz="quarter" idx="11"/>
          </p:nvPr>
        </p:nvSpPr>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1" name="Marcador de contenido 3"/>
          <p:cNvSpPr>
            <a:spLocks noGrp="1"/>
          </p:cNvSpPr>
          <p:nvPr>
            <p:ph sz="half" idx="1"/>
          </p:nvPr>
        </p:nvSpPr>
        <p:spPr>
          <a:ln>
            <a:solidFill>
              <a:schemeClr val="accent1">
                <a:lumMod val="50000"/>
              </a:schemeClr>
            </a:solidFill>
          </a:ln>
        </p:spPr>
        <p:txBody>
          <a:bodyPr>
            <a:noAutofit/>
          </a:bodyPr>
          <a:lstStyle/>
          <a:p>
            <a:pPr marL="0" indent="0" algn="just">
              <a:lnSpc>
                <a:spcPct val="110000"/>
              </a:lnSpc>
              <a:buNone/>
            </a:pPr>
            <a:r>
              <a:rPr lang="es-CL" sz="1800" dirty="0">
                <a:solidFill>
                  <a:schemeClr val="tx1"/>
                </a:solidFill>
              </a:rPr>
              <a:t>El establecimiento educacional deberá contar con un </a:t>
            </a:r>
            <a:r>
              <a:rPr lang="es-CL" sz="1800" b="1" dirty="0">
                <a:solidFill>
                  <a:srgbClr val="C00000"/>
                </a:solidFill>
              </a:rPr>
              <a:t>registro de matrícula </a:t>
            </a:r>
            <a:r>
              <a:rPr lang="es-CL" sz="1800" dirty="0">
                <a:solidFill>
                  <a:schemeClr val="tx1"/>
                </a:solidFill>
              </a:rPr>
              <a:t>para todos los niveles que imparta el establecimiento de educación parvularia y el ingreso de cada párvulo a éste, registrado en forma correlativa, cronológica y continuada, contando al menos con la siguiente información: </a:t>
            </a:r>
            <a:r>
              <a:rPr lang="es-CL" sz="1800" b="1" dirty="0">
                <a:solidFill>
                  <a:schemeClr val="tx1"/>
                </a:solidFill>
              </a:rPr>
              <a:t>número de matrícula </a:t>
            </a:r>
            <a:r>
              <a:rPr lang="es-CL" sz="1800" dirty="0">
                <a:solidFill>
                  <a:schemeClr val="tx1"/>
                </a:solidFill>
              </a:rPr>
              <a:t>(correlativo), </a:t>
            </a:r>
            <a:r>
              <a:rPr lang="es-CL" sz="1800" b="1" dirty="0">
                <a:solidFill>
                  <a:schemeClr val="tx1"/>
                </a:solidFill>
              </a:rPr>
              <a:t>R.U.N., identificación del niño o niña</a:t>
            </a:r>
            <a:r>
              <a:rPr lang="es-CL" sz="1800" dirty="0">
                <a:solidFill>
                  <a:schemeClr val="tx1"/>
                </a:solidFill>
              </a:rPr>
              <a:t> (apellido paterno, materno y nombres), </a:t>
            </a:r>
            <a:r>
              <a:rPr lang="es-CL" sz="1800" b="1" dirty="0">
                <a:solidFill>
                  <a:schemeClr val="tx1"/>
                </a:solidFill>
              </a:rPr>
              <a:t>sexo</a:t>
            </a:r>
            <a:r>
              <a:rPr lang="es-CL" sz="1800" dirty="0">
                <a:solidFill>
                  <a:schemeClr val="tx1"/>
                </a:solidFill>
              </a:rPr>
              <a:t> (femenino o masculino), </a:t>
            </a:r>
            <a:r>
              <a:rPr lang="es-CL" sz="1800" b="1" dirty="0">
                <a:solidFill>
                  <a:schemeClr val="tx1"/>
                </a:solidFill>
              </a:rPr>
              <a:t>fecha de nacimiento</a:t>
            </a:r>
            <a:r>
              <a:rPr lang="es-CL" sz="1800" dirty="0">
                <a:solidFill>
                  <a:schemeClr val="tx1"/>
                </a:solidFill>
              </a:rPr>
              <a:t> (día, mes, año), </a:t>
            </a:r>
            <a:r>
              <a:rPr lang="es-CL" sz="1800" b="1" dirty="0">
                <a:solidFill>
                  <a:schemeClr val="tx1"/>
                </a:solidFill>
              </a:rPr>
              <a:t>nivel, fecha de matrícula, domicilio del párvulo, nombre de los padres y/o apoderados, teléfono del apoderado, e-mail del apoderado, fecha de retiro y motivo del retiro y una columna de observaciones</a:t>
            </a:r>
            <a:r>
              <a:rPr lang="es-CL" sz="1800" dirty="0" smtClean="0">
                <a:solidFill>
                  <a:schemeClr val="tx1"/>
                </a:solidFill>
              </a:rPr>
              <a:t>.</a:t>
            </a:r>
            <a:endParaRPr lang="es-CL" sz="1800" dirty="0">
              <a:solidFill>
                <a:schemeClr val="tx1"/>
              </a:solidFill>
            </a:endParaRPr>
          </a:p>
        </p:txBody>
      </p:sp>
    </p:spTree>
    <p:extLst>
      <p:ext uri="{BB962C8B-B14F-4D97-AF65-F5344CB8AC3E}">
        <p14:creationId xmlns:p14="http://schemas.microsoft.com/office/powerpoint/2010/main" xmlns="" val="188840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2"/>
          <p:cNvGraphicFramePr>
            <a:graphicFrameLocks noGrp="1"/>
          </p:cNvGraphicFramePr>
          <p:nvPr>
            <p:ph idx="1"/>
            <p:extLst/>
          </p:nvPr>
        </p:nvGraphicFramePr>
        <p:xfrm>
          <a:off x="601663" y="1616075"/>
          <a:ext cx="10752137"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6324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graphicEl>
                                              <a:dgm id="{927BE107-BBEF-4DA1-BE8F-9B9B5719B58D}"/>
                                            </p:graphicEl>
                                          </p:spTgt>
                                        </p:tgtEl>
                                        <p:attrNameLst>
                                          <p:attrName>style.visibility</p:attrName>
                                        </p:attrNameLst>
                                      </p:cBhvr>
                                      <p:to>
                                        <p:strVal val="visible"/>
                                      </p:to>
                                    </p:set>
                                    <p:animEffect transition="in" filter="checkerboard(across)">
                                      <p:cBhvr>
                                        <p:cTn id="7" dur="500"/>
                                        <p:tgtEl>
                                          <p:spTgt spid="9">
                                            <p:graphicEl>
                                              <a:dgm id="{927BE107-BBEF-4DA1-BE8F-9B9B5719B5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graphicEl>
                                              <a:dgm id="{D36FABF4-642E-4A24-8B63-8E8F96E8643C}"/>
                                            </p:graphicEl>
                                          </p:spTgt>
                                        </p:tgtEl>
                                        <p:attrNameLst>
                                          <p:attrName>style.visibility</p:attrName>
                                        </p:attrNameLst>
                                      </p:cBhvr>
                                      <p:to>
                                        <p:strVal val="visible"/>
                                      </p:to>
                                    </p:set>
                                    <p:animEffect transition="in" filter="checkerboard(across)">
                                      <p:cBhvr>
                                        <p:cTn id="12" dur="500"/>
                                        <p:tgtEl>
                                          <p:spTgt spid="9">
                                            <p:graphicEl>
                                              <a:dgm id="{D36FABF4-642E-4A24-8B63-8E8F96E8643C}"/>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graphicEl>
                                              <a:dgm id="{7A63619F-FA0F-4B8B-B2DA-B44C1AE51034}"/>
                                            </p:graphicEl>
                                          </p:spTgt>
                                        </p:tgtEl>
                                        <p:attrNameLst>
                                          <p:attrName>style.visibility</p:attrName>
                                        </p:attrNameLst>
                                      </p:cBhvr>
                                      <p:to>
                                        <p:strVal val="visible"/>
                                      </p:to>
                                    </p:set>
                                    <p:animEffect transition="in" filter="checkerboard(across)">
                                      <p:cBhvr>
                                        <p:cTn id="15" dur="500"/>
                                        <p:tgtEl>
                                          <p:spTgt spid="9">
                                            <p:graphicEl>
                                              <a:dgm id="{7A63619F-FA0F-4B8B-B2DA-B44C1AE5103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graphicEl>
                                              <a:dgm id="{36C98E86-12A5-427C-B7A3-953EA7FB43CA}"/>
                                            </p:graphicEl>
                                          </p:spTgt>
                                        </p:tgtEl>
                                        <p:attrNameLst>
                                          <p:attrName>style.visibility</p:attrName>
                                        </p:attrNameLst>
                                      </p:cBhvr>
                                      <p:to>
                                        <p:strVal val="visible"/>
                                      </p:to>
                                    </p:set>
                                    <p:animEffect transition="in" filter="checkerboard(across)">
                                      <p:cBhvr>
                                        <p:cTn id="20" dur="500"/>
                                        <p:tgtEl>
                                          <p:spTgt spid="9">
                                            <p:graphicEl>
                                              <a:dgm id="{36C98E86-12A5-427C-B7A3-953EA7FB43CA}"/>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graphicEl>
                                              <a:dgm id="{3662092A-AEC6-4B69-BF11-AC22743136A9}"/>
                                            </p:graphicEl>
                                          </p:spTgt>
                                        </p:tgtEl>
                                        <p:attrNameLst>
                                          <p:attrName>style.visibility</p:attrName>
                                        </p:attrNameLst>
                                      </p:cBhvr>
                                      <p:to>
                                        <p:strVal val="visible"/>
                                      </p:to>
                                    </p:set>
                                    <p:animEffect transition="in" filter="checkerboard(across)">
                                      <p:cBhvr>
                                        <p:cTn id="23" dur="500"/>
                                        <p:tgtEl>
                                          <p:spTgt spid="9">
                                            <p:graphicEl>
                                              <a:dgm id="{3662092A-AEC6-4B69-BF11-AC22743136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2"/>
          <p:cNvGraphicFramePr>
            <a:graphicFrameLocks noGrp="1"/>
          </p:cNvGraphicFramePr>
          <p:nvPr>
            <p:ph idx="1"/>
            <p:extLst/>
          </p:nvPr>
        </p:nvGraphicFramePr>
        <p:xfrm>
          <a:off x="274321" y="1616075"/>
          <a:ext cx="6438713"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Marcador de contenido 1"/>
          <p:cNvSpPr txBox="1">
            <a:spLocks/>
          </p:cNvSpPr>
          <p:nvPr/>
        </p:nvSpPr>
        <p:spPr>
          <a:xfrm>
            <a:off x="6713034" y="1616075"/>
            <a:ext cx="4460488" cy="4560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s-CL" sz="1800" dirty="0" smtClean="0"/>
              <a:t>Debe verificarse, al menos, cumplimiento de </a:t>
            </a:r>
            <a:r>
              <a:rPr lang="es-CL" sz="1800" b="1" dirty="0" smtClean="0"/>
              <a:t>normas del MINSAL</a:t>
            </a:r>
            <a:r>
              <a:rPr lang="es-CL" sz="1800" dirty="0" smtClean="0"/>
              <a:t>:</a:t>
            </a:r>
          </a:p>
          <a:p>
            <a:pPr algn="just">
              <a:lnSpc>
                <a:spcPct val="100000"/>
              </a:lnSpc>
            </a:pPr>
            <a:r>
              <a:rPr lang="es-CL" sz="1800" dirty="0" smtClean="0"/>
              <a:t>Materiales de superficies lisas: eliminar astillas o grietas pronunciadas.</a:t>
            </a:r>
          </a:p>
          <a:p>
            <a:pPr algn="just">
              <a:lnSpc>
                <a:spcPct val="100000"/>
              </a:lnSpc>
            </a:pPr>
            <a:r>
              <a:rPr lang="es-CL" sz="1800" dirty="0" smtClean="0"/>
              <a:t>Materiales con puntas redondeadas: evitar cortes al ser manipulados.</a:t>
            </a:r>
          </a:p>
          <a:p>
            <a:pPr algn="just">
              <a:lnSpc>
                <a:spcPct val="100000"/>
              </a:lnSpc>
            </a:pPr>
            <a:r>
              <a:rPr lang="es-CL" sz="1800" dirty="0" smtClean="0"/>
              <a:t>Materiales en los que cada pieza posea un tamaño mínimo superior a 3,5 cm. de diámetro.</a:t>
            </a:r>
          </a:p>
          <a:p>
            <a:pPr algn="just">
              <a:lnSpc>
                <a:spcPct val="100000"/>
              </a:lnSpc>
            </a:pPr>
            <a:r>
              <a:rPr lang="es-CL" sz="1800" dirty="0" smtClean="0"/>
              <a:t>Materiales de telas de texturas y colores diversos.</a:t>
            </a:r>
          </a:p>
          <a:p>
            <a:pPr algn="just">
              <a:lnSpc>
                <a:spcPct val="100000"/>
              </a:lnSpc>
            </a:pPr>
            <a:r>
              <a:rPr lang="es-CL" sz="1800" dirty="0" smtClean="0"/>
              <a:t>Materiales que utilicen pinturas atóxicas.</a:t>
            </a:r>
          </a:p>
          <a:p>
            <a:pPr algn="just">
              <a:lnSpc>
                <a:spcPct val="100000"/>
              </a:lnSpc>
            </a:pPr>
            <a:r>
              <a:rPr lang="es-CL" sz="1800" dirty="0" smtClean="0"/>
              <a:t>Materiales con sellado seguro en caso de contener elementos en su interior.</a:t>
            </a:r>
            <a:endParaRPr lang="es-CL" sz="1800" dirty="0"/>
          </a:p>
        </p:txBody>
      </p:sp>
    </p:spTree>
    <p:extLst>
      <p:ext uri="{BB962C8B-B14F-4D97-AF65-F5344CB8AC3E}">
        <p14:creationId xmlns:p14="http://schemas.microsoft.com/office/powerpoint/2010/main" xmlns="" val="25383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1" name="Marcador de contenido 10"/>
          <p:cNvGraphicFramePr>
            <a:graphicFrameLocks noGrp="1"/>
          </p:cNvGraphicFramePr>
          <p:nvPr>
            <p:ph idx="1"/>
            <p:extLst/>
          </p:nvPr>
        </p:nvGraphicFramePr>
        <p:xfrm>
          <a:off x="404949" y="1436998"/>
          <a:ext cx="10855189" cy="4919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54708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337" y="287383"/>
            <a:ext cx="9190463"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 Nivel Sala Cuna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249695"/>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3" name="Marcador de contenido 12"/>
          <p:cNvGraphicFramePr>
            <a:graphicFrameLocks noGrp="1"/>
          </p:cNvGraphicFramePr>
          <p:nvPr>
            <p:ph idx="1"/>
            <p:extLst>
              <p:ext uri="{D42A27DB-BD31-4B8C-83A1-F6EECF244321}">
                <p14:modId xmlns:p14="http://schemas.microsoft.com/office/powerpoint/2010/main" xmlns="" val="170148350"/>
              </p:ext>
            </p:extLst>
          </p:nvPr>
        </p:nvGraphicFramePr>
        <p:xfrm>
          <a:off x="289560" y="1600014"/>
          <a:ext cx="11064240" cy="4637527"/>
        </p:xfrm>
        <a:graphic>
          <a:graphicData uri="http://schemas.openxmlformats.org/drawingml/2006/table">
            <a:tbl>
              <a:tblPr firstRow="1" bandRow="1">
                <a:tableStyleId>{5C22544A-7EE6-4342-B048-85BDC9FD1C3A}</a:tableStyleId>
              </a:tblPr>
              <a:tblGrid>
                <a:gridCol w="7012577">
                  <a:extLst>
                    <a:ext uri="{9D8B030D-6E8A-4147-A177-3AD203B41FA5}">
                      <a16:colId xmlns="" xmlns:a16="http://schemas.microsoft.com/office/drawing/2014/main" val="20000"/>
                    </a:ext>
                  </a:extLst>
                </a:gridCol>
                <a:gridCol w="4051663">
                  <a:extLst>
                    <a:ext uri="{9D8B030D-6E8A-4147-A177-3AD203B41FA5}">
                      <a16:colId xmlns="" xmlns:a16="http://schemas.microsoft.com/office/drawing/2014/main" val="20001"/>
                    </a:ext>
                  </a:extLst>
                </a:gridCol>
              </a:tblGrid>
              <a:tr h="395662">
                <a:tc>
                  <a:txBody>
                    <a:bodyPr/>
                    <a:lstStyle/>
                    <a:p>
                      <a:pPr algn="just"/>
                      <a:r>
                        <a:rPr lang="es-ES_tradnl" sz="1600" dirty="0" smtClean="0"/>
                        <a:t>Mobiliario</a:t>
                      </a:r>
                      <a:r>
                        <a:rPr lang="es-ES_tradnl" sz="1600" baseline="0" dirty="0" smtClean="0"/>
                        <a:t> y equipamiento</a:t>
                      </a:r>
                      <a:endParaRPr lang="es-ES_tradnl" sz="1600" dirty="0"/>
                    </a:p>
                  </a:txBody>
                  <a:tcPr/>
                </a:tc>
                <a:tc>
                  <a:txBody>
                    <a:bodyPr/>
                    <a:lstStyle/>
                    <a:p>
                      <a:pPr algn="just"/>
                      <a:r>
                        <a:rPr lang="es-ES_tradnl" sz="1600" dirty="0" smtClean="0"/>
                        <a:t>Cantidad mínima</a:t>
                      </a:r>
                      <a:endParaRPr lang="es-ES_tradnl" sz="1600" dirty="0"/>
                    </a:p>
                  </a:txBody>
                  <a:tcPr/>
                </a:tc>
                <a:extLst>
                  <a:ext uri="{0D108BD9-81ED-4DB2-BD59-A6C34878D82A}">
                    <a16:rowId xmlns="" xmlns:a16="http://schemas.microsoft.com/office/drawing/2014/main" val="10000"/>
                  </a:ext>
                </a:extLst>
              </a:tr>
              <a:tr h="547419">
                <a:tc>
                  <a:txBody>
                    <a:bodyPr/>
                    <a:lstStyle/>
                    <a:p>
                      <a:pPr algn="just"/>
                      <a:r>
                        <a:rPr lang="es-ES_tradnl" sz="1600" b="1" dirty="0" smtClean="0"/>
                        <a:t>Mesa lactante circular o cuadrada con bordes redondeados (Sala</a:t>
                      </a:r>
                      <a:r>
                        <a:rPr lang="es-ES_tradnl" sz="1600" b="1" baseline="0" dirty="0" smtClean="0"/>
                        <a:t> Cuna Menor)</a:t>
                      </a:r>
                      <a:endParaRPr lang="es-ES_tradnl" sz="1600" b="1" dirty="0"/>
                    </a:p>
                  </a:txBody>
                  <a:tcPr/>
                </a:tc>
                <a:tc>
                  <a:txBody>
                    <a:bodyPr/>
                    <a:lstStyle/>
                    <a:p>
                      <a:pPr lvl="1" algn="just"/>
                      <a:r>
                        <a:rPr lang="es-ES_tradnl" sz="1600" dirty="0" smtClean="0"/>
                        <a:t>1 x aula</a:t>
                      </a:r>
                      <a:endParaRPr lang="es-ES_tradnl" sz="1600" dirty="0"/>
                    </a:p>
                  </a:txBody>
                  <a:tcPr/>
                </a:tc>
                <a:extLst>
                  <a:ext uri="{0D108BD9-81ED-4DB2-BD59-A6C34878D82A}">
                    <a16:rowId xmlns="" xmlns:a16="http://schemas.microsoft.com/office/drawing/2014/main" val="10001"/>
                  </a:ext>
                </a:extLst>
              </a:tr>
              <a:tr h="547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dirty="0" smtClean="0"/>
                        <a:t>Mesa lactante circular o cuadrada con bordes redondeados (Sala</a:t>
                      </a:r>
                      <a:r>
                        <a:rPr lang="es-ES_tradnl" sz="1600" b="1" baseline="0" dirty="0" smtClean="0"/>
                        <a:t> Cuna Mayor)</a:t>
                      </a:r>
                      <a:endParaRPr lang="es-ES_tradnl" sz="1600" b="1" dirty="0" smtClean="0"/>
                    </a:p>
                  </a:txBody>
                  <a:tcPr/>
                </a:tc>
                <a:tc>
                  <a:txBody>
                    <a:bodyPr/>
                    <a:lstStyle/>
                    <a:p>
                      <a:pPr lvl="1"/>
                      <a:r>
                        <a:rPr lang="es-CL" sz="1600" dirty="0" smtClean="0"/>
                        <a:t>1 circular x 7 lactantes o</a:t>
                      </a:r>
                    </a:p>
                    <a:p>
                      <a:pPr lvl="1"/>
                      <a:r>
                        <a:rPr lang="es-CL" sz="1600" dirty="0" smtClean="0"/>
                        <a:t>1 cuadrada x 4 lactantes</a:t>
                      </a:r>
                      <a:endParaRPr lang="es-CL" sz="1600" dirty="0"/>
                    </a:p>
                  </a:txBody>
                  <a:tcPr/>
                </a:tc>
                <a:extLst>
                  <a:ext uri="{0D108BD9-81ED-4DB2-BD59-A6C34878D82A}">
                    <a16:rowId xmlns="" xmlns:a16="http://schemas.microsoft.com/office/drawing/2014/main" val="10002"/>
                  </a:ext>
                </a:extLst>
              </a:tr>
              <a:tr h="345692">
                <a:tc>
                  <a:txBody>
                    <a:bodyPr/>
                    <a:lstStyle/>
                    <a:p>
                      <a:pPr algn="just"/>
                      <a:r>
                        <a:rPr lang="es-ES_tradnl" sz="1600" b="1" dirty="0" smtClean="0"/>
                        <a:t>Silla con apoya brazos</a:t>
                      </a:r>
                      <a:endParaRPr lang="es-ES_tradnl" sz="1600" b="1" dirty="0"/>
                    </a:p>
                  </a:txBody>
                  <a:tcPr/>
                </a:tc>
                <a:tc>
                  <a:txBody>
                    <a:bodyPr/>
                    <a:lstStyle/>
                    <a:p>
                      <a:pPr lvl="1" algn="just"/>
                      <a:r>
                        <a:rPr lang="es-ES_tradnl" sz="1600" dirty="0" smtClean="0"/>
                        <a:t>1 x 5 lactantes</a:t>
                      </a:r>
                      <a:endParaRPr lang="es-ES_tradnl" sz="1600" dirty="0"/>
                    </a:p>
                  </a:txBody>
                  <a:tcPr/>
                </a:tc>
                <a:extLst>
                  <a:ext uri="{0D108BD9-81ED-4DB2-BD59-A6C34878D82A}">
                    <a16:rowId xmlns="" xmlns:a16="http://schemas.microsoft.com/office/drawing/2014/main" val="10003"/>
                  </a:ext>
                </a:extLst>
              </a:tr>
              <a:tr h="395662">
                <a:tc>
                  <a:txBody>
                    <a:bodyPr/>
                    <a:lstStyle/>
                    <a:p>
                      <a:pPr algn="just"/>
                      <a:r>
                        <a:rPr lang="es-ES_tradnl" sz="1600" b="1" dirty="0" smtClean="0"/>
                        <a:t>Silla nido equipada con 2 fundas de recambio (Sala Cuna Menor)</a:t>
                      </a:r>
                      <a:endParaRPr lang="es-ES_tradnl" sz="1600" b="1" dirty="0"/>
                    </a:p>
                  </a:txBody>
                  <a:tcPr/>
                </a:tc>
                <a:tc>
                  <a:txBody>
                    <a:bodyPr/>
                    <a:lstStyle/>
                    <a:p>
                      <a:pPr lvl="1"/>
                      <a:r>
                        <a:rPr lang="es-CL" sz="1600" dirty="0" smtClean="0"/>
                        <a:t>1 x 5 lactantes</a:t>
                      </a:r>
                      <a:endParaRPr lang="es-CL" sz="1600" dirty="0"/>
                    </a:p>
                  </a:txBody>
                  <a:tcPr/>
                </a:tc>
                <a:extLst>
                  <a:ext uri="{0D108BD9-81ED-4DB2-BD59-A6C34878D82A}">
                    <a16:rowId xmlns="" xmlns:a16="http://schemas.microsoft.com/office/drawing/2014/main" val="10004"/>
                  </a:ext>
                </a:extLst>
              </a:tr>
              <a:tr h="395662">
                <a:tc>
                  <a:txBody>
                    <a:bodyPr/>
                    <a:lstStyle/>
                    <a:p>
                      <a:pPr algn="just"/>
                      <a:r>
                        <a:rPr lang="es-ES_tradnl" sz="1600" b="1" dirty="0" smtClean="0"/>
                        <a:t>Cuna equipada</a:t>
                      </a:r>
                      <a:endParaRPr lang="es-ES_tradnl" sz="1600" b="1" dirty="0"/>
                    </a:p>
                  </a:txBody>
                  <a:tcPr/>
                </a:tc>
                <a:tc>
                  <a:txBody>
                    <a:bodyPr/>
                    <a:lstStyle/>
                    <a:p>
                      <a:pPr lvl="1"/>
                      <a:r>
                        <a:rPr lang="es-CL" sz="1600" dirty="0" smtClean="0"/>
                        <a:t>1 x lactante</a:t>
                      </a:r>
                      <a:endParaRPr lang="es-CL" sz="1600" dirty="0"/>
                    </a:p>
                  </a:txBody>
                  <a:tcPr/>
                </a:tc>
                <a:extLst>
                  <a:ext uri="{0D108BD9-81ED-4DB2-BD59-A6C34878D82A}">
                    <a16:rowId xmlns="" xmlns:a16="http://schemas.microsoft.com/office/drawing/2014/main" val="10005"/>
                  </a:ext>
                </a:extLst>
              </a:tr>
              <a:tr h="395662">
                <a:tc>
                  <a:txBody>
                    <a:bodyPr/>
                    <a:lstStyle/>
                    <a:p>
                      <a:pPr algn="just"/>
                      <a:r>
                        <a:rPr lang="es-ES_tradnl" sz="1600" b="1" dirty="0" smtClean="0"/>
                        <a:t>Camilla apilable, colchoneta de reposo u otro símil</a:t>
                      </a:r>
                      <a:endParaRPr lang="es-ES_tradnl" sz="1600" b="1" dirty="0"/>
                    </a:p>
                  </a:txBody>
                  <a:tcPr/>
                </a:tc>
                <a:tc>
                  <a:txBody>
                    <a:bodyPr/>
                    <a:lstStyle/>
                    <a:p>
                      <a:pPr lvl="1"/>
                      <a:r>
                        <a:rPr lang="es-CL" sz="1600" dirty="0" smtClean="0"/>
                        <a:t>1 x lactante (que camina)</a:t>
                      </a:r>
                      <a:endParaRPr lang="es-CL" sz="1600" dirty="0"/>
                    </a:p>
                  </a:txBody>
                  <a:tcPr/>
                </a:tc>
                <a:extLst>
                  <a:ext uri="{0D108BD9-81ED-4DB2-BD59-A6C34878D82A}">
                    <a16:rowId xmlns="" xmlns:a16="http://schemas.microsoft.com/office/drawing/2014/main" val="10006"/>
                  </a:ext>
                </a:extLst>
              </a:tr>
              <a:tr h="395662">
                <a:tc>
                  <a:txBody>
                    <a:bodyPr/>
                    <a:lstStyle/>
                    <a:p>
                      <a:pPr algn="just"/>
                      <a:r>
                        <a:rPr lang="es-ES_tradnl" sz="1600" b="1" dirty="0" smtClean="0"/>
                        <a:t>Colchoneta de juego</a:t>
                      </a:r>
                      <a:endParaRPr lang="es-ES_tradnl" sz="1600" b="1" dirty="0"/>
                    </a:p>
                  </a:txBody>
                  <a:tcPr/>
                </a:tc>
                <a:tc>
                  <a:txBody>
                    <a:bodyPr/>
                    <a:lstStyle/>
                    <a:p>
                      <a:pPr lvl="1"/>
                      <a:r>
                        <a:rPr lang="es-CL" sz="1600" dirty="0" smtClean="0"/>
                        <a:t>1 x 10 lactantes</a:t>
                      </a:r>
                      <a:endParaRPr lang="es-CL" sz="1600" dirty="0"/>
                    </a:p>
                  </a:txBody>
                  <a:tcPr/>
                </a:tc>
                <a:extLst>
                  <a:ext uri="{0D108BD9-81ED-4DB2-BD59-A6C34878D82A}">
                    <a16:rowId xmlns="" xmlns:a16="http://schemas.microsoft.com/office/drawing/2014/main" val="10007"/>
                  </a:ext>
                </a:extLst>
              </a:tr>
              <a:tr h="395662">
                <a:tc>
                  <a:txBody>
                    <a:bodyPr/>
                    <a:lstStyle/>
                    <a:p>
                      <a:pPr algn="just"/>
                      <a:r>
                        <a:rPr lang="es-ES_tradnl" sz="1600" b="1" dirty="0" smtClean="0"/>
                        <a:t>Mueble modular con casilleros abiertos y puntas redondeadas</a:t>
                      </a:r>
                      <a:endParaRPr lang="es-ES_tradnl" sz="1600" b="1" dirty="0"/>
                    </a:p>
                  </a:txBody>
                  <a:tcPr/>
                </a:tc>
                <a:tc>
                  <a:txBody>
                    <a:bodyPr/>
                    <a:lstStyle/>
                    <a:p>
                      <a:pPr lvl="1"/>
                      <a:r>
                        <a:rPr lang="es-CL" sz="1600" dirty="0" smtClean="0"/>
                        <a:t>2 x aula</a:t>
                      </a:r>
                      <a:endParaRPr lang="es-CL" sz="1600" dirty="0"/>
                    </a:p>
                  </a:txBody>
                  <a:tcPr/>
                </a:tc>
                <a:extLst>
                  <a:ext uri="{0D108BD9-81ED-4DB2-BD59-A6C34878D82A}">
                    <a16:rowId xmlns="" xmlns:a16="http://schemas.microsoft.com/office/drawing/2014/main" val="10008"/>
                  </a:ext>
                </a:extLst>
              </a:tr>
              <a:tr h="395662">
                <a:tc>
                  <a:txBody>
                    <a:bodyPr/>
                    <a:lstStyle/>
                    <a:p>
                      <a:pPr algn="just"/>
                      <a:r>
                        <a:rPr lang="es-ES_tradnl" sz="1600" b="1" dirty="0" smtClean="0"/>
                        <a:t>Silla adultos con respaldo</a:t>
                      </a:r>
                      <a:endParaRPr lang="es-ES_tradnl" sz="1600" b="1" dirty="0"/>
                    </a:p>
                  </a:txBody>
                  <a:tcPr/>
                </a:tc>
                <a:tc>
                  <a:txBody>
                    <a:bodyPr/>
                    <a:lstStyle/>
                    <a:p>
                      <a:pPr lvl="1"/>
                      <a:r>
                        <a:rPr lang="es-CL" sz="1600" dirty="0" smtClean="0"/>
                        <a:t>2 x aula</a:t>
                      </a:r>
                      <a:endParaRPr lang="es-CL" sz="1600" dirty="0"/>
                    </a:p>
                  </a:txBody>
                  <a:tcPr/>
                </a:tc>
                <a:extLst>
                  <a:ext uri="{0D108BD9-81ED-4DB2-BD59-A6C34878D82A}">
                    <a16:rowId xmlns="" xmlns:a16="http://schemas.microsoft.com/office/drawing/2014/main" val="10009"/>
                  </a:ext>
                </a:extLst>
              </a:tr>
              <a:tr h="395662">
                <a:tc>
                  <a:txBody>
                    <a:bodyPr/>
                    <a:lstStyle/>
                    <a:p>
                      <a:pPr algn="just"/>
                      <a:r>
                        <a:rPr lang="es-ES_tradnl" sz="1600" b="1" dirty="0" smtClean="0"/>
                        <a:t>Espejo mural</a:t>
                      </a:r>
                      <a:endParaRPr lang="es-ES_tradnl" sz="1600" b="1" dirty="0"/>
                    </a:p>
                  </a:txBody>
                  <a:tcPr/>
                </a:tc>
                <a:tc>
                  <a:txBody>
                    <a:bodyPr/>
                    <a:lstStyle/>
                    <a:p>
                      <a:pPr lvl="1"/>
                      <a:r>
                        <a:rPr lang="es-CL" sz="1600" dirty="0" smtClean="0"/>
                        <a:t>1 x aula</a:t>
                      </a:r>
                      <a:endParaRPr lang="es-CL" sz="1600" dirty="0"/>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89002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Contexto</a:t>
            </a:r>
            <a:r>
              <a:rPr lang="es-CL" sz="2700" dirty="0">
                <a:solidFill>
                  <a:srgbClr val="C00000"/>
                </a:solidFill>
                <a:latin typeface="+mn-lt"/>
              </a:rPr>
              <a:t> </a:t>
            </a:r>
            <a:r>
              <a:rPr lang="es-CL" sz="2700" dirty="0" smtClean="0">
                <a:solidFill>
                  <a:srgbClr val="C00000"/>
                </a:solidFill>
                <a:latin typeface="+mn-lt"/>
              </a:rPr>
              <a:t>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Principales leyes de contexto</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nvPr>
        </p:nvGraphicFramePr>
        <p:xfrm>
          <a:off x="587829" y="1616075"/>
          <a:ext cx="10765971"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118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graphicEl>
                                              <a:dgm id="{5AC1FD32-9DEC-49EA-9EBB-F78CBDCC3BAE}"/>
                                            </p:graphicEl>
                                          </p:spTgt>
                                        </p:tgtEl>
                                        <p:attrNameLst>
                                          <p:attrName>style.visibility</p:attrName>
                                        </p:attrNameLst>
                                      </p:cBhvr>
                                      <p:to>
                                        <p:strVal val="visible"/>
                                      </p:to>
                                    </p:set>
                                    <p:anim calcmode="lin" valueType="num">
                                      <p:cBhvr>
                                        <p:cTn id="7" dur="500" fill="hold"/>
                                        <p:tgtEl>
                                          <p:spTgt spid="9">
                                            <p:graphicEl>
                                              <a:dgm id="{5AC1FD32-9DEC-49EA-9EBB-F78CBDCC3BAE}"/>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5AC1FD32-9DEC-49EA-9EBB-F78CBDCC3BAE}"/>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graphicEl>
                                              <a:dgm id="{764C4990-A86F-423B-95C8-6920793C72A5}"/>
                                            </p:graphicEl>
                                          </p:spTgt>
                                        </p:tgtEl>
                                        <p:attrNameLst>
                                          <p:attrName>style.visibility</p:attrName>
                                        </p:attrNameLst>
                                      </p:cBhvr>
                                      <p:to>
                                        <p:strVal val="visible"/>
                                      </p:to>
                                    </p:set>
                                    <p:anim calcmode="lin" valueType="num">
                                      <p:cBhvr>
                                        <p:cTn id="13" dur="500" fill="hold"/>
                                        <p:tgtEl>
                                          <p:spTgt spid="9">
                                            <p:graphicEl>
                                              <a:dgm id="{764C4990-A86F-423B-95C8-6920793C72A5}"/>
                                            </p:graphicEl>
                                          </p:spTgt>
                                        </p:tgtEl>
                                        <p:attrNameLst>
                                          <p:attrName>ppt_w</p:attrName>
                                        </p:attrNameLst>
                                      </p:cBhvr>
                                      <p:tavLst>
                                        <p:tav tm="0">
                                          <p:val>
                                            <p:fltVal val="0"/>
                                          </p:val>
                                        </p:tav>
                                        <p:tav tm="100000">
                                          <p:val>
                                            <p:strVal val="#ppt_w"/>
                                          </p:val>
                                        </p:tav>
                                      </p:tavLst>
                                    </p:anim>
                                    <p:anim calcmode="lin" valueType="num">
                                      <p:cBhvr>
                                        <p:cTn id="14" dur="500" fill="hold"/>
                                        <p:tgtEl>
                                          <p:spTgt spid="9">
                                            <p:graphicEl>
                                              <a:dgm id="{764C4990-A86F-423B-95C8-6920793C72A5}"/>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graphicEl>
                                              <a:dgm id="{3C4A1A57-F0EC-4366-AB5A-2934B426D4E7}"/>
                                            </p:graphicEl>
                                          </p:spTgt>
                                        </p:tgtEl>
                                        <p:attrNameLst>
                                          <p:attrName>style.visibility</p:attrName>
                                        </p:attrNameLst>
                                      </p:cBhvr>
                                      <p:to>
                                        <p:strVal val="visible"/>
                                      </p:to>
                                    </p:set>
                                    <p:anim calcmode="lin" valueType="num">
                                      <p:cBhvr>
                                        <p:cTn id="19" dur="500" fill="hold"/>
                                        <p:tgtEl>
                                          <p:spTgt spid="9">
                                            <p:graphicEl>
                                              <a:dgm id="{3C4A1A57-F0EC-4366-AB5A-2934B426D4E7}"/>
                                            </p:graphicEl>
                                          </p:spTgt>
                                        </p:tgtEl>
                                        <p:attrNameLst>
                                          <p:attrName>ppt_w</p:attrName>
                                        </p:attrNameLst>
                                      </p:cBhvr>
                                      <p:tavLst>
                                        <p:tav tm="0">
                                          <p:val>
                                            <p:fltVal val="0"/>
                                          </p:val>
                                        </p:tav>
                                        <p:tav tm="100000">
                                          <p:val>
                                            <p:strVal val="#ppt_w"/>
                                          </p:val>
                                        </p:tav>
                                      </p:tavLst>
                                    </p:anim>
                                    <p:anim calcmode="lin" valueType="num">
                                      <p:cBhvr>
                                        <p:cTn id="20" dur="500" fill="hold"/>
                                        <p:tgtEl>
                                          <p:spTgt spid="9">
                                            <p:graphicEl>
                                              <a:dgm id="{3C4A1A57-F0EC-4366-AB5A-2934B426D4E7}"/>
                                            </p:graphic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graphicEl>
                                              <a:dgm id="{77945219-0409-4CC1-A7F3-E803A2EE3C46}"/>
                                            </p:graphicEl>
                                          </p:spTgt>
                                        </p:tgtEl>
                                        <p:attrNameLst>
                                          <p:attrName>style.visibility</p:attrName>
                                        </p:attrNameLst>
                                      </p:cBhvr>
                                      <p:to>
                                        <p:strVal val="visible"/>
                                      </p:to>
                                    </p:set>
                                    <p:anim calcmode="lin" valueType="num">
                                      <p:cBhvr>
                                        <p:cTn id="23" dur="500" fill="hold"/>
                                        <p:tgtEl>
                                          <p:spTgt spid="9">
                                            <p:graphicEl>
                                              <a:dgm id="{77945219-0409-4CC1-A7F3-E803A2EE3C46}"/>
                                            </p:graphicEl>
                                          </p:spTgt>
                                        </p:tgtEl>
                                        <p:attrNameLst>
                                          <p:attrName>ppt_w</p:attrName>
                                        </p:attrNameLst>
                                      </p:cBhvr>
                                      <p:tavLst>
                                        <p:tav tm="0">
                                          <p:val>
                                            <p:fltVal val="0"/>
                                          </p:val>
                                        </p:tav>
                                        <p:tav tm="100000">
                                          <p:val>
                                            <p:strVal val="#ppt_w"/>
                                          </p:val>
                                        </p:tav>
                                      </p:tavLst>
                                    </p:anim>
                                    <p:anim calcmode="lin" valueType="num">
                                      <p:cBhvr>
                                        <p:cTn id="24" dur="500" fill="hold"/>
                                        <p:tgtEl>
                                          <p:spTgt spid="9">
                                            <p:graphicEl>
                                              <a:dgm id="{77945219-0409-4CC1-A7F3-E803A2EE3C46}"/>
                                            </p:graphic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
                                            <p:graphicEl>
                                              <a:dgm id="{E2CF1483-FE4E-435D-A86A-AD0D4C70AACA}"/>
                                            </p:graphicEl>
                                          </p:spTgt>
                                        </p:tgtEl>
                                        <p:attrNameLst>
                                          <p:attrName>style.visibility</p:attrName>
                                        </p:attrNameLst>
                                      </p:cBhvr>
                                      <p:to>
                                        <p:strVal val="visible"/>
                                      </p:to>
                                    </p:set>
                                    <p:anim calcmode="lin" valueType="num">
                                      <p:cBhvr>
                                        <p:cTn id="29" dur="500" fill="hold"/>
                                        <p:tgtEl>
                                          <p:spTgt spid="9">
                                            <p:graphicEl>
                                              <a:dgm id="{E2CF1483-FE4E-435D-A86A-AD0D4C70AACA}"/>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E2CF1483-FE4E-435D-A86A-AD0D4C70AACA}"/>
                                            </p:graphic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
                                            <p:graphicEl>
                                              <a:dgm id="{4273BB4A-2EDF-4001-800E-9297288E2A05}"/>
                                            </p:graphicEl>
                                          </p:spTgt>
                                        </p:tgtEl>
                                        <p:attrNameLst>
                                          <p:attrName>style.visibility</p:attrName>
                                        </p:attrNameLst>
                                      </p:cBhvr>
                                      <p:to>
                                        <p:strVal val="visible"/>
                                      </p:to>
                                    </p:set>
                                    <p:anim calcmode="lin" valueType="num">
                                      <p:cBhvr>
                                        <p:cTn id="35" dur="500" fill="hold"/>
                                        <p:tgtEl>
                                          <p:spTgt spid="9">
                                            <p:graphicEl>
                                              <a:dgm id="{4273BB4A-2EDF-4001-800E-9297288E2A05}"/>
                                            </p:graphicEl>
                                          </p:spTgt>
                                        </p:tgtEl>
                                        <p:attrNameLst>
                                          <p:attrName>ppt_w</p:attrName>
                                        </p:attrNameLst>
                                      </p:cBhvr>
                                      <p:tavLst>
                                        <p:tav tm="0">
                                          <p:val>
                                            <p:fltVal val="0"/>
                                          </p:val>
                                        </p:tav>
                                        <p:tav tm="100000">
                                          <p:val>
                                            <p:strVal val="#ppt_w"/>
                                          </p:val>
                                        </p:tav>
                                      </p:tavLst>
                                    </p:anim>
                                    <p:anim calcmode="lin" valueType="num">
                                      <p:cBhvr>
                                        <p:cTn id="36" dur="500" fill="hold"/>
                                        <p:tgtEl>
                                          <p:spTgt spid="9">
                                            <p:graphicEl>
                                              <a:dgm id="{4273BB4A-2EDF-4001-800E-9297288E2A05}"/>
                                            </p:graphic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9">
                                            <p:graphicEl>
                                              <a:dgm id="{13EF8398-29B1-4DD9-A94B-E6B6FDFD88E0}"/>
                                            </p:graphicEl>
                                          </p:spTgt>
                                        </p:tgtEl>
                                        <p:attrNameLst>
                                          <p:attrName>style.visibility</p:attrName>
                                        </p:attrNameLst>
                                      </p:cBhvr>
                                      <p:to>
                                        <p:strVal val="visible"/>
                                      </p:to>
                                    </p:set>
                                    <p:anim calcmode="lin" valueType="num">
                                      <p:cBhvr>
                                        <p:cTn id="39" dur="500" fill="hold"/>
                                        <p:tgtEl>
                                          <p:spTgt spid="9">
                                            <p:graphicEl>
                                              <a:dgm id="{13EF8398-29B1-4DD9-A94B-E6B6FDFD88E0}"/>
                                            </p:graphicEl>
                                          </p:spTgt>
                                        </p:tgtEl>
                                        <p:attrNameLst>
                                          <p:attrName>ppt_w</p:attrName>
                                        </p:attrNameLst>
                                      </p:cBhvr>
                                      <p:tavLst>
                                        <p:tav tm="0">
                                          <p:val>
                                            <p:fltVal val="0"/>
                                          </p:val>
                                        </p:tav>
                                        <p:tav tm="100000">
                                          <p:val>
                                            <p:strVal val="#ppt_w"/>
                                          </p:val>
                                        </p:tav>
                                      </p:tavLst>
                                    </p:anim>
                                    <p:anim calcmode="lin" valueType="num">
                                      <p:cBhvr>
                                        <p:cTn id="40" dur="500" fill="hold"/>
                                        <p:tgtEl>
                                          <p:spTgt spid="9">
                                            <p:graphicEl>
                                              <a:dgm id="{13EF8398-29B1-4DD9-A94B-E6B6FDFD88E0}"/>
                                            </p:graphic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9">
                                            <p:graphicEl>
                                              <a:dgm id="{4E7821CD-FEA6-4B72-B803-78E35E0F2C54}"/>
                                            </p:graphicEl>
                                          </p:spTgt>
                                        </p:tgtEl>
                                        <p:attrNameLst>
                                          <p:attrName>style.visibility</p:attrName>
                                        </p:attrNameLst>
                                      </p:cBhvr>
                                      <p:to>
                                        <p:strVal val="visible"/>
                                      </p:to>
                                    </p:set>
                                    <p:anim calcmode="lin" valueType="num">
                                      <p:cBhvr>
                                        <p:cTn id="45" dur="500" fill="hold"/>
                                        <p:tgtEl>
                                          <p:spTgt spid="9">
                                            <p:graphicEl>
                                              <a:dgm id="{4E7821CD-FEA6-4B72-B803-78E35E0F2C54}"/>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4E7821CD-FEA6-4B72-B803-78E35E0F2C5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0607" y="287383"/>
            <a:ext cx="9773194"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técnico pedagógicos: N. Medio y Transición</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249695"/>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3" name="Marcador de contenido 12"/>
          <p:cNvGraphicFramePr>
            <a:graphicFrameLocks noGrp="1"/>
          </p:cNvGraphicFramePr>
          <p:nvPr>
            <p:ph idx="1"/>
            <p:extLst>
              <p:ext uri="{D42A27DB-BD31-4B8C-83A1-F6EECF244321}">
                <p14:modId xmlns:p14="http://schemas.microsoft.com/office/powerpoint/2010/main" xmlns="" val="2870180320"/>
              </p:ext>
            </p:extLst>
          </p:nvPr>
        </p:nvGraphicFramePr>
        <p:xfrm>
          <a:off x="1071154" y="1600014"/>
          <a:ext cx="10282646" cy="3146897"/>
        </p:xfrm>
        <a:graphic>
          <a:graphicData uri="http://schemas.openxmlformats.org/drawingml/2006/table">
            <a:tbl>
              <a:tblPr firstRow="1" bandRow="1">
                <a:tableStyleId>{5C22544A-7EE6-4342-B048-85BDC9FD1C3A}</a:tableStyleId>
              </a:tblPr>
              <a:tblGrid>
                <a:gridCol w="6517198">
                  <a:extLst>
                    <a:ext uri="{9D8B030D-6E8A-4147-A177-3AD203B41FA5}">
                      <a16:colId xmlns="" xmlns:a16="http://schemas.microsoft.com/office/drawing/2014/main" val="20000"/>
                    </a:ext>
                  </a:extLst>
                </a:gridCol>
                <a:gridCol w="3765448">
                  <a:extLst>
                    <a:ext uri="{9D8B030D-6E8A-4147-A177-3AD203B41FA5}">
                      <a16:colId xmlns="" xmlns:a16="http://schemas.microsoft.com/office/drawing/2014/main" val="20001"/>
                    </a:ext>
                  </a:extLst>
                </a:gridCol>
              </a:tblGrid>
              <a:tr h="395662">
                <a:tc>
                  <a:txBody>
                    <a:bodyPr/>
                    <a:lstStyle/>
                    <a:p>
                      <a:pPr algn="just"/>
                      <a:r>
                        <a:rPr lang="es-ES_tradnl" sz="1600" dirty="0" smtClean="0"/>
                        <a:t>Mobiliario</a:t>
                      </a:r>
                      <a:r>
                        <a:rPr lang="es-ES_tradnl" sz="1600" baseline="0" dirty="0" smtClean="0"/>
                        <a:t> y equipamiento</a:t>
                      </a:r>
                      <a:endParaRPr lang="es-ES_tradnl" sz="1600" dirty="0"/>
                    </a:p>
                  </a:txBody>
                  <a:tcPr/>
                </a:tc>
                <a:tc>
                  <a:txBody>
                    <a:bodyPr/>
                    <a:lstStyle/>
                    <a:p>
                      <a:pPr algn="just"/>
                      <a:r>
                        <a:rPr lang="es-ES_tradnl" sz="1600" dirty="0" smtClean="0"/>
                        <a:t>Cantidad mínima</a:t>
                      </a:r>
                      <a:endParaRPr lang="es-ES_tradnl" sz="1600" dirty="0"/>
                    </a:p>
                  </a:txBody>
                  <a:tcPr/>
                </a:tc>
                <a:extLst>
                  <a:ext uri="{0D108BD9-81ED-4DB2-BD59-A6C34878D82A}">
                    <a16:rowId xmlns="" xmlns:a16="http://schemas.microsoft.com/office/drawing/2014/main" val="10000"/>
                  </a:ext>
                </a:extLst>
              </a:tr>
              <a:tr h="547419">
                <a:tc>
                  <a:txBody>
                    <a:bodyPr/>
                    <a:lstStyle/>
                    <a:p>
                      <a:pPr algn="just"/>
                      <a:r>
                        <a:rPr lang="es-ES_tradnl" sz="1600" b="1" dirty="0" smtClean="0"/>
                        <a:t>Mesa párvulo redonda o con bordes redondeados</a:t>
                      </a:r>
                      <a:endParaRPr lang="es-ES_tradnl" sz="1600" b="1" dirty="0"/>
                    </a:p>
                  </a:txBody>
                  <a:tcPr/>
                </a:tc>
                <a:tc>
                  <a:txBody>
                    <a:bodyPr/>
                    <a:lstStyle/>
                    <a:p>
                      <a:pPr lvl="1" algn="just"/>
                      <a:r>
                        <a:rPr lang="es-ES_tradnl" sz="1600" dirty="0" smtClean="0"/>
                        <a:t>Triangular</a:t>
                      </a:r>
                      <a:r>
                        <a:rPr lang="es-ES_tradnl" sz="1600" baseline="0" dirty="0" smtClean="0"/>
                        <a:t> 1 x 3</a:t>
                      </a:r>
                    </a:p>
                    <a:p>
                      <a:pPr lvl="1" algn="just"/>
                      <a:r>
                        <a:rPr lang="es-ES_tradnl" sz="1600" baseline="0" dirty="0" smtClean="0"/>
                        <a:t>Trapecio 1 x 5</a:t>
                      </a:r>
                    </a:p>
                    <a:p>
                      <a:pPr lvl="1" algn="just"/>
                      <a:r>
                        <a:rPr lang="es-ES_tradnl" sz="1600" baseline="0" dirty="0" smtClean="0"/>
                        <a:t>Cuadrada 1 x 4</a:t>
                      </a:r>
                    </a:p>
                    <a:p>
                      <a:pPr lvl="1" algn="just"/>
                      <a:r>
                        <a:rPr lang="es-ES_tradnl" sz="1600" baseline="0" dirty="0" smtClean="0"/>
                        <a:t>Circular, hexagonal o rectangular 1 x 6</a:t>
                      </a:r>
                      <a:endParaRPr lang="es-ES_tradnl" sz="1600" dirty="0"/>
                    </a:p>
                  </a:txBody>
                  <a:tcPr/>
                </a:tc>
                <a:extLst>
                  <a:ext uri="{0D108BD9-81ED-4DB2-BD59-A6C34878D82A}">
                    <a16:rowId xmlns="" xmlns:a16="http://schemas.microsoft.com/office/drawing/2014/main" val="10001"/>
                  </a:ext>
                </a:extLst>
              </a:tr>
              <a:tr h="547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dirty="0" smtClean="0"/>
                        <a:t>Silla párvulo sin brazos</a:t>
                      </a:r>
                    </a:p>
                  </a:txBody>
                  <a:tcPr/>
                </a:tc>
                <a:tc>
                  <a:txBody>
                    <a:bodyPr/>
                    <a:lstStyle/>
                    <a:p>
                      <a:pPr lvl="1"/>
                      <a:r>
                        <a:rPr lang="es-CL" sz="1600" dirty="0" smtClean="0"/>
                        <a:t>1 x párvulo</a:t>
                      </a:r>
                      <a:endParaRPr lang="es-CL" sz="1600" dirty="0"/>
                    </a:p>
                  </a:txBody>
                  <a:tcPr/>
                </a:tc>
                <a:extLst>
                  <a:ext uri="{0D108BD9-81ED-4DB2-BD59-A6C34878D82A}">
                    <a16:rowId xmlns="" xmlns:a16="http://schemas.microsoft.com/office/drawing/2014/main" val="10002"/>
                  </a:ext>
                </a:extLst>
              </a:tr>
              <a:tr h="345692">
                <a:tc>
                  <a:txBody>
                    <a:bodyPr/>
                    <a:lstStyle/>
                    <a:p>
                      <a:pPr algn="just"/>
                      <a:r>
                        <a:rPr lang="es-ES_tradnl" sz="1600" b="1" dirty="0" smtClean="0"/>
                        <a:t>Camilla apilable, colchoneta de reposo u otro símil</a:t>
                      </a:r>
                      <a:endParaRPr lang="es-ES_tradnl" sz="1600" b="1" dirty="0"/>
                    </a:p>
                  </a:txBody>
                  <a:tcPr/>
                </a:tc>
                <a:tc>
                  <a:txBody>
                    <a:bodyPr/>
                    <a:lstStyle/>
                    <a:p>
                      <a:pPr lvl="1" algn="just"/>
                      <a:r>
                        <a:rPr lang="es-ES_tradnl" sz="1600" dirty="0" smtClean="0"/>
                        <a:t>1 x párvulo</a:t>
                      </a:r>
                      <a:endParaRPr lang="es-ES_tradnl" sz="1600" dirty="0"/>
                    </a:p>
                  </a:txBody>
                  <a:tcPr/>
                </a:tc>
                <a:extLst>
                  <a:ext uri="{0D108BD9-81ED-4DB2-BD59-A6C34878D82A}">
                    <a16:rowId xmlns="" xmlns:a16="http://schemas.microsoft.com/office/drawing/2014/main" val="10003"/>
                  </a:ext>
                </a:extLst>
              </a:tr>
              <a:tr h="395662">
                <a:tc>
                  <a:txBody>
                    <a:bodyPr/>
                    <a:lstStyle/>
                    <a:p>
                      <a:pPr algn="just"/>
                      <a:r>
                        <a:rPr lang="es-ES_tradnl" sz="1600" b="1" dirty="0" smtClean="0"/>
                        <a:t>Silla adultos con respaldo</a:t>
                      </a:r>
                      <a:endParaRPr lang="es-ES_tradnl" sz="1600" b="1" dirty="0"/>
                    </a:p>
                  </a:txBody>
                  <a:tcPr/>
                </a:tc>
                <a:tc>
                  <a:txBody>
                    <a:bodyPr/>
                    <a:lstStyle/>
                    <a:p>
                      <a:pPr lvl="1"/>
                      <a:r>
                        <a:rPr lang="es-CL" sz="1600" dirty="0" smtClean="0"/>
                        <a:t>2 x aula</a:t>
                      </a:r>
                      <a:endParaRPr lang="es-CL" sz="1600" dirty="0"/>
                    </a:p>
                  </a:txBody>
                  <a:tcPr/>
                </a:tc>
                <a:extLst>
                  <a:ext uri="{0D108BD9-81ED-4DB2-BD59-A6C34878D82A}">
                    <a16:rowId xmlns="" xmlns:a16="http://schemas.microsoft.com/office/drawing/2014/main" val="10004"/>
                  </a:ext>
                </a:extLst>
              </a:tr>
              <a:tr h="395662">
                <a:tc>
                  <a:txBody>
                    <a:bodyPr/>
                    <a:lstStyle/>
                    <a:p>
                      <a:pPr algn="just"/>
                      <a:r>
                        <a:rPr lang="es-ES_tradnl" sz="1600" b="1" dirty="0" smtClean="0"/>
                        <a:t>Mueble modular con casilleros abiertos y puntas redondeadas</a:t>
                      </a:r>
                      <a:endParaRPr lang="es-ES_tradnl" sz="1600" b="1" dirty="0"/>
                    </a:p>
                  </a:txBody>
                  <a:tcPr/>
                </a:tc>
                <a:tc>
                  <a:txBody>
                    <a:bodyPr/>
                    <a:lstStyle/>
                    <a:p>
                      <a:pPr lvl="1"/>
                      <a:r>
                        <a:rPr lang="es-CL" sz="1600" dirty="0" smtClean="0"/>
                        <a:t>2 x aula</a:t>
                      </a:r>
                      <a:endParaRPr lang="es-CL" sz="1600"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xmlns="" val="3694213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¿Cuáles son los requisitos de Infraestructura?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587829" y="1616385"/>
            <a:ext cx="10765971" cy="4560578"/>
          </a:xfrm>
        </p:spPr>
        <p:txBody>
          <a:bodyPr>
            <a:normAutofit/>
          </a:bodyPr>
          <a:lstStyle/>
          <a:p>
            <a:pPr marL="514350" lvl="0" indent="-514350" algn="just">
              <a:lnSpc>
                <a:spcPct val="110000"/>
              </a:lnSpc>
              <a:buFont typeface="+mj-lt"/>
              <a:buAutoNum type="arabicPeriod"/>
            </a:pPr>
            <a:r>
              <a:rPr lang="es-CL" sz="2400" dirty="0"/>
              <a:t>Acreditar que el local donde funciona cumple con la </a:t>
            </a:r>
            <a:r>
              <a:rPr lang="es-CL" sz="2400" dirty="0">
                <a:solidFill>
                  <a:srgbClr val="C00000"/>
                </a:solidFill>
              </a:rPr>
              <a:t>normativa</a:t>
            </a:r>
            <a:r>
              <a:rPr lang="es-CL" sz="2400" dirty="0"/>
              <a:t> establecida en materia de </a:t>
            </a:r>
            <a:r>
              <a:rPr lang="es-CL" sz="2400" dirty="0">
                <a:solidFill>
                  <a:srgbClr val="C00000"/>
                </a:solidFill>
              </a:rPr>
              <a:t>infraestructura y urbanismo</a:t>
            </a:r>
            <a:r>
              <a:rPr lang="es-CL" sz="2400" dirty="0"/>
              <a:t>; esto es, con las normas establecidas en la Ordenanza General de Urbanismo y Construcciones.</a:t>
            </a:r>
            <a:endParaRPr lang="es-ES_tradnl" sz="2400" dirty="0"/>
          </a:p>
          <a:p>
            <a:pPr marL="514350" lvl="0" indent="-514350" algn="just">
              <a:lnSpc>
                <a:spcPct val="110000"/>
              </a:lnSpc>
              <a:buFont typeface="+mj-lt"/>
              <a:buAutoNum type="arabicPeriod"/>
            </a:pPr>
            <a:r>
              <a:rPr lang="es-CL" sz="2400" dirty="0"/>
              <a:t>Acreditar el cumplimento de las </a:t>
            </a:r>
            <a:r>
              <a:rPr lang="es-CL" sz="2400" dirty="0">
                <a:solidFill>
                  <a:srgbClr val="C00000"/>
                </a:solidFill>
              </a:rPr>
              <a:t>normas sanitarias </a:t>
            </a:r>
            <a:r>
              <a:rPr lang="es-CL" sz="2400" dirty="0"/>
              <a:t>dictadas por el Ministerio de Salud.</a:t>
            </a:r>
            <a:endParaRPr lang="es-ES_tradnl" sz="2400" dirty="0"/>
          </a:p>
          <a:p>
            <a:pPr marL="514350" lvl="0" indent="-514350" algn="just">
              <a:lnSpc>
                <a:spcPct val="110000"/>
              </a:lnSpc>
              <a:buFont typeface="+mj-lt"/>
              <a:buAutoNum type="arabicPeriod"/>
            </a:pPr>
            <a:r>
              <a:rPr lang="es-CL" sz="2400" dirty="0"/>
              <a:t>Acreditar el cumplimiento de las exigencias establecidas en el Decreto N°548 de 1988, del Ministerio de Educación, que regula </a:t>
            </a:r>
            <a:r>
              <a:rPr lang="es-CL" sz="2400" dirty="0">
                <a:solidFill>
                  <a:srgbClr val="C00000"/>
                </a:solidFill>
              </a:rPr>
              <a:t>normas mínimas de planta física </a:t>
            </a:r>
            <a:r>
              <a:rPr lang="es-CL" sz="2400" dirty="0"/>
              <a:t>de los locales escolares, con las excepciones y/o precisiones establecidas en el Decreto N°128/2017 del Ministerio de Educación</a:t>
            </a:r>
            <a:r>
              <a:rPr lang="es-CL" sz="2400" dirty="0" smtClean="0"/>
              <a:t>.</a:t>
            </a:r>
            <a:endParaRPr lang="es-ES_tradnl" sz="2400" dirty="0"/>
          </a:p>
        </p:txBody>
      </p:sp>
    </p:spTree>
    <p:extLst>
      <p:ext uri="{BB962C8B-B14F-4D97-AF65-F5344CB8AC3E}">
        <p14:creationId xmlns:p14="http://schemas.microsoft.com/office/powerpoint/2010/main" xmlns="" val="10252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obtener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Importante</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587829" y="1616385"/>
            <a:ext cx="10765971" cy="4560578"/>
          </a:xfrm>
        </p:spPr>
        <p:txBody>
          <a:bodyPr>
            <a:normAutofit fontScale="85000" lnSpcReduction="20000"/>
          </a:bodyPr>
          <a:lstStyle/>
          <a:p>
            <a:pPr marL="0" indent="0" algn="just">
              <a:lnSpc>
                <a:spcPct val="110000"/>
              </a:lnSpc>
              <a:buNone/>
            </a:pPr>
            <a:r>
              <a:rPr lang="es-CL" dirty="0"/>
              <a:t>Aquellos establecimientos de educación parvularia que contaban con </a:t>
            </a:r>
            <a:r>
              <a:rPr lang="es-CL" dirty="0" smtClean="0"/>
              <a:t>Autorización Normativa  (otorgada por la JUNJI) al </a:t>
            </a:r>
            <a:r>
              <a:rPr lang="es-CL" dirty="0"/>
              <a:t>31 de diciembre del 2016, contarán con un plazo de adecuación para obtener la Autorización de Funcionamiento o el Reconocimiento Oficial del Estado, hasta el </a:t>
            </a:r>
            <a:r>
              <a:rPr lang="es-CL" dirty="0">
                <a:solidFill>
                  <a:srgbClr val="C00000"/>
                </a:solidFill>
              </a:rPr>
              <a:t>27 de agosto de 2019</a:t>
            </a:r>
            <a:r>
              <a:rPr lang="es-CL" dirty="0"/>
              <a:t>, entendiéndose como vigente para efectos del cumplimiento de las obligaciones señaladas en el artículo 203 del Código del Trabajo.  </a:t>
            </a:r>
            <a:endParaRPr lang="es-CL" dirty="0" smtClean="0"/>
          </a:p>
          <a:p>
            <a:pPr marL="0" indent="0" algn="just">
              <a:lnSpc>
                <a:spcPct val="110000"/>
              </a:lnSpc>
              <a:buNone/>
            </a:pPr>
            <a:r>
              <a:rPr lang="es-CL" dirty="0" smtClean="0"/>
              <a:t>Asimismo</a:t>
            </a:r>
            <a:r>
              <a:rPr lang="es-CL" dirty="0"/>
              <a:t>, podrán acogerse a lo dispuesto en </a:t>
            </a:r>
            <a:r>
              <a:rPr lang="es-CL" dirty="0" smtClean="0"/>
              <a:t>Artículo </a:t>
            </a:r>
            <a:r>
              <a:rPr lang="es-CL" dirty="0"/>
              <a:t>cuatro transitorio, que permite que se podrá </a:t>
            </a:r>
            <a:r>
              <a:rPr lang="es-CL" dirty="0">
                <a:solidFill>
                  <a:srgbClr val="C00000"/>
                </a:solidFill>
              </a:rPr>
              <a:t>acreditar el cumplimiento de las disposiciones contenidas en el </a:t>
            </a:r>
            <a:r>
              <a:rPr lang="es-CL" dirty="0" smtClean="0">
                <a:solidFill>
                  <a:srgbClr val="C00000"/>
                </a:solidFill>
              </a:rPr>
              <a:t>Decreto </a:t>
            </a:r>
            <a:r>
              <a:rPr lang="es-CL" dirty="0">
                <a:solidFill>
                  <a:srgbClr val="C00000"/>
                </a:solidFill>
              </a:rPr>
              <a:t>S</a:t>
            </a:r>
            <a:r>
              <a:rPr lang="es-CL" dirty="0" smtClean="0">
                <a:solidFill>
                  <a:srgbClr val="C00000"/>
                </a:solidFill>
              </a:rPr>
              <a:t>upremo </a:t>
            </a:r>
            <a:r>
              <a:rPr lang="es-CL" dirty="0">
                <a:solidFill>
                  <a:srgbClr val="C00000"/>
                </a:solidFill>
              </a:rPr>
              <a:t>Nº548 </a:t>
            </a:r>
            <a:r>
              <a:rPr lang="es-CL" dirty="0"/>
              <a:t>de 1988, del Ministerio de Educación, acompañando copia de la </a:t>
            </a:r>
            <a:r>
              <a:rPr lang="es-CL" dirty="0" smtClean="0"/>
              <a:t>Resolución </a:t>
            </a:r>
            <a:r>
              <a:rPr lang="es-CL" dirty="0"/>
              <a:t>por la que se le </a:t>
            </a:r>
            <a:r>
              <a:rPr lang="es-CL" dirty="0" smtClean="0"/>
              <a:t>confirió la </a:t>
            </a:r>
            <a:r>
              <a:rPr lang="es-CL" dirty="0"/>
              <a:t>A</a:t>
            </a:r>
            <a:r>
              <a:rPr lang="es-CL" dirty="0" smtClean="0"/>
              <a:t>utorización </a:t>
            </a:r>
            <a:r>
              <a:rPr lang="es-CL" dirty="0"/>
              <a:t>N</a:t>
            </a:r>
            <a:r>
              <a:rPr lang="es-CL" dirty="0" smtClean="0"/>
              <a:t>ormativa </a:t>
            </a:r>
            <a:r>
              <a:rPr lang="es-CL" dirty="0"/>
              <a:t>o copia del acta o informe de fiscalización en materia de infraestructura, emitidos por la </a:t>
            </a:r>
            <a:r>
              <a:rPr lang="es-CL" dirty="0" smtClean="0"/>
              <a:t>JUNJI, </a:t>
            </a:r>
            <a:r>
              <a:rPr lang="es-CL" dirty="0"/>
              <a:t>siempre que no tengan una antigüedad superior a los 4 años al 1 de enero de 2017</a:t>
            </a:r>
            <a:r>
              <a:rPr lang="es-CL" dirty="0" smtClean="0"/>
              <a:t>.</a:t>
            </a:r>
            <a:endParaRPr lang="es-ES_tradnl" dirty="0"/>
          </a:p>
        </p:txBody>
      </p:sp>
    </p:spTree>
    <p:extLst>
      <p:ext uri="{BB962C8B-B14F-4D97-AF65-F5344CB8AC3E}">
        <p14:creationId xmlns:p14="http://schemas.microsoft.com/office/powerpoint/2010/main" xmlns="" val="40400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882" y="287383"/>
            <a:ext cx="9398918"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Marco normativo para requisitos de infraestructura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3" name="Marcador de contenido 2"/>
          <p:cNvSpPr>
            <a:spLocks noGrp="1"/>
          </p:cNvSpPr>
          <p:nvPr>
            <p:ph idx="1"/>
          </p:nvPr>
        </p:nvSpPr>
        <p:spPr>
          <a:xfrm>
            <a:off x="587829" y="1616385"/>
            <a:ext cx="10765971" cy="4560578"/>
          </a:xfrm>
        </p:spPr>
        <p:txBody>
          <a:bodyPr>
            <a:normAutofit fontScale="55000" lnSpcReduction="20000"/>
          </a:bodyPr>
          <a:lstStyle/>
          <a:p>
            <a:pPr marL="514350" lvl="0" indent="-514350" algn="just">
              <a:lnSpc>
                <a:spcPct val="120000"/>
              </a:lnSpc>
              <a:buFont typeface="+mj-lt"/>
              <a:buAutoNum type="arabicPeriod"/>
            </a:pPr>
            <a:r>
              <a:rPr lang="es-CL" sz="2900" dirty="0"/>
              <a:t>Decreto N°128/17, del Ministerio de Educación, que Reglamenta los requisitos de adquisición, mantención y pérdida de la Autorización de Funcionamiento de establecimientos de educación parvularia.</a:t>
            </a:r>
            <a:endParaRPr lang="es-ES_tradnl" sz="2900" dirty="0"/>
          </a:p>
          <a:p>
            <a:pPr marL="514350" lvl="0" indent="-514350" algn="just">
              <a:lnSpc>
                <a:spcPct val="120000"/>
              </a:lnSpc>
              <a:buFont typeface="+mj-lt"/>
              <a:buAutoNum type="arabicPeriod"/>
            </a:pPr>
            <a:r>
              <a:rPr lang="es-CL" sz="2900" dirty="0"/>
              <a:t>Decreto N°47/92 de MINVU: Fija nuevo texto de la Ordenanza General de Urbanismo y Construcciones.</a:t>
            </a:r>
            <a:endParaRPr lang="es-ES_tradnl" sz="2900" dirty="0"/>
          </a:p>
          <a:p>
            <a:pPr marL="514350" lvl="0" indent="-514350" algn="just">
              <a:lnSpc>
                <a:spcPct val="120000"/>
              </a:lnSpc>
              <a:buFont typeface="+mj-lt"/>
              <a:buAutoNum type="arabicPeriod"/>
            </a:pPr>
            <a:r>
              <a:rPr lang="es-CL" sz="2900" dirty="0"/>
              <a:t>Decreto N°548/89 de Mineduc: Aprueba normas para la planta física de los locales educacionales que establecen las exigencias mínimas que deben cumplir los establecimientos reconocidos como cooperadores de la función educacional del estado, según el nivel y modalidad de la enseñanza que impartan.</a:t>
            </a:r>
            <a:endParaRPr lang="es-ES_tradnl" sz="2900" dirty="0"/>
          </a:p>
          <a:p>
            <a:pPr marL="514350" lvl="0" indent="-514350" algn="just">
              <a:lnSpc>
                <a:spcPct val="120000"/>
              </a:lnSpc>
              <a:buFont typeface="+mj-lt"/>
              <a:buAutoNum type="arabicPeriod"/>
            </a:pPr>
            <a:r>
              <a:rPr lang="es-CL" sz="2900" dirty="0"/>
              <a:t>Decreto N°289/89 de MINSAL: Aprueba reglamento sobre condiciones sanitarias mínimas de los establecimientos educacionales.</a:t>
            </a:r>
            <a:endParaRPr lang="es-ES_tradnl" sz="2900" dirty="0"/>
          </a:p>
          <a:p>
            <a:pPr marL="514350" lvl="0" indent="-514350" algn="just">
              <a:lnSpc>
                <a:spcPct val="120000"/>
              </a:lnSpc>
              <a:buFont typeface="+mj-lt"/>
              <a:buAutoNum type="arabicPeriod"/>
            </a:pPr>
            <a:r>
              <a:rPr lang="es-CL" sz="2900" dirty="0"/>
              <a:t>Decreto N°594/99 de MINSAL: Aprueba reglamento sobre condiciones sanitarias y ambientales básicas en los lugares de trabajo.</a:t>
            </a:r>
            <a:endParaRPr lang="es-ES_tradnl" sz="2900" dirty="0"/>
          </a:p>
          <a:p>
            <a:pPr marL="514350" lvl="0" indent="-514350" algn="just">
              <a:lnSpc>
                <a:spcPct val="120000"/>
              </a:lnSpc>
              <a:buFont typeface="+mj-lt"/>
              <a:buAutoNum type="arabicPeriod"/>
            </a:pPr>
            <a:r>
              <a:rPr lang="es-CL" sz="2900" dirty="0"/>
              <a:t>Decreto N°977/97 de MINSAL: Aprueba reglamento sanitario de los alimentos.</a:t>
            </a:r>
            <a:endParaRPr lang="es-ES_tradnl" sz="2900" dirty="0"/>
          </a:p>
          <a:p>
            <a:pPr marL="514350" lvl="0" indent="-514350" algn="just">
              <a:lnSpc>
                <a:spcPct val="120000"/>
              </a:lnSpc>
              <a:buFont typeface="+mj-lt"/>
              <a:buAutoNum type="arabicPeriod"/>
            </a:pPr>
            <a:r>
              <a:rPr lang="es-CL" sz="2900" dirty="0"/>
              <a:t>Circular N°167 </a:t>
            </a:r>
            <a:r>
              <a:rPr lang="es-CL" sz="2900" dirty="0">
                <a:hlinkClick r:id="rId4" invalidUrl="http://www.minvu.cl/incjs/download.aspx?glb_cod_nodo=20070621120807&amp;hdd_nom_archivo=DDU 351.pdf"/>
              </a:rPr>
              <a:t>DDU 351 sobre Decreto N°50 de 2015, que modifica D.S. N°47 (V. y U.), de 1992 OGUC, en materia de Accesibilidad </a:t>
            </a:r>
            <a:r>
              <a:rPr lang="es-CL" sz="2900" dirty="0" smtClean="0">
                <a:hlinkClick r:id="rId4" invalidUrl="http://www.minvu.cl/incjs/download.aspx?glb_cod_nodo=20070621120807&amp;hdd_nom_archivo=DDU 351.pdf"/>
              </a:rPr>
              <a:t>Universal</a:t>
            </a:r>
            <a:r>
              <a:rPr lang="es-CL" sz="2900" dirty="0" smtClean="0"/>
              <a:t>.</a:t>
            </a:r>
            <a:endParaRPr lang="es-ES_tradnl" sz="2900" dirty="0"/>
          </a:p>
          <a:p>
            <a:pPr marL="514350" lvl="0" indent="-514350" algn="just">
              <a:lnSpc>
                <a:spcPct val="120000"/>
              </a:lnSpc>
              <a:buFont typeface="+mj-lt"/>
              <a:buAutoNum type="arabicPeriod"/>
            </a:pPr>
            <a:r>
              <a:rPr lang="es-CL" sz="2900" dirty="0"/>
              <a:t>Circular N°13 DDU 395 Art. 4.1.7. Numeral 1 de OGUC. Complementa Circular Ord. N°167 DDU 351 del 08.05.2017.</a:t>
            </a:r>
            <a:endParaRPr lang="es-ES_tradnl" sz="2900" dirty="0"/>
          </a:p>
          <a:p>
            <a:endParaRPr lang="es-CL" dirty="0"/>
          </a:p>
        </p:txBody>
      </p:sp>
    </p:spTree>
    <p:extLst>
      <p:ext uri="{BB962C8B-B14F-4D97-AF65-F5344CB8AC3E}">
        <p14:creationId xmlns:p14="http://schemas.microsoft.com/office/powerpoint/2010/main" xmlns="" val="3279086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882" y="287383"/>
            <a:ext cx="9398918"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de infraestructura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2"/>
          <p:cNvGraphicFramePr>
            <a:graphicFrameLocks noGrp="1"/>
          </p:cNvGraphicFramePr>
          <p:nvPr>
            <p:ph idx="1"/>
            <p:extLst/>
          </p:nvPr>
        </p:nvGraphicFramePr>
        <p:xfrm>
          <a:off x="601663" y="1737359"/>
          <a:ext cx="10752137" cy="4439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399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graphicEl>
                                              <a:dgm id="{E7B1309A-3D35-4C21-93D8-36649B317DFF}"/>
                                            </p:graphicEl>
                                          </p:spTgt>
                                        </p:tgtEl>
                                        <p:attrNameLst>
                                          <p:attrName>style.visibility</p:attrName>
                                        </p:attrNameLst>
                                      </p:cBhvr>
                                      <p:to>
                                        <p:strVal val="visible"/>
                                      </p:to>
                                    </p:set>
                                    <p:animEffect transition="in" filter="checkerboard(across)">
                                      <p:cBhvr>
                                        <p:cTn id="7" dur="500"/>
                                        <p:tgtEl>
                                          <p:spTgt spid="9">
                                            <p:graphicEl>
                                              <a:dgm id="{E7B1309A-3D35-4C21-93D8-36649B317D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graphicEl>
                                              <a:dgm id="{F8FA1BE2-D3D5-4C22-9D9F-AB5894142E19}"/>
                                            </p:graphicEl>
                                          </p:spTgt>
                                        </p:tgtEl>
                                        <p:attrNameLst>
                                          <p:attrName>style.visibility</p:attrName>
                                        </p:attrNameLst>
                                      </p:cBhvr>
                                      <p:to>
                                        <p:strVal val="visible"/>
                                      </p:to>
                                    </p:set>
                                    <p:animEffect transition="in" filter="checkerboard(across)">
                                      <p:cBhvr>
                                        <p:cTn id="12" dur="500"/>
                                        <p:tgtEl>
                                          <p:spTgt spid="9">
                                            <p:graphicEl>
                                              <a:dgm id="{F8FA1BE2-D3D5-4C22-9D9F-AB5894142E1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graphicEl>
                                              <a:dgm id="{8F489609-2489-4443-B1DD-580F35625F05}"/>
                                            </p:graphicEl>
                                          </p:spTgt>
                                        </p:tgtEl>
                                        <p:attrNameLst>
                                          <p:attrName>style.visibility</p:attrName>
                                        </p:attrNameLst>
                                      </p:cBhvr>
                                      <p:to>
                                        <p:strVal val="visible"/>
                                      </p:to>
                                    </p:set>
                                    <p:animEffect transition="in" filter="checkerboard(across)">
                                      <p:cBhvr>
                                        <p:cTn id="17" dur="500"/>
                                        <p:tgtEl>
                                          <p:spTgt spid="9">
                                            <p:graphicEl>
                                              <a:dgm id="{8F489609-2489-4443-B1DD-580F35625F05}"/>
                                            </p:graphic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graphicEl>
                                              <a:dgm id="{3B19F6AA-6A4A-4972-83CB-2C1ABA949100}"/>
                                            </p:graphicEl>
                                          </p:spTgt>
                                        </p:tgtEl>
                                        <p:attrNameLst>
                                          <p:attrName>style.visibility</p:attrName>
                                        </p:attrNameLst>
                                      </p:cBhvr>
                                      <p:to>
                                        <p:strVal val="visible"/>
                                      </p:to>
                                    </p:set>
                                    <p:animEffect transition="in" filter="checkerboard(across)">
                                      <p:cBhvr>
                                        <p:cTn id="20" dur="500"/>
                                        <p:tgtEl>
                                          <p:spTgt spid="9">
                                            <p:graphicEl>
                                              <a:dgm id="{3B19F6AA-6A4A-4972-83CB-2C1ABA94910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graphicEl>
                                              <a:dgm id="{8BB41B93-068E-4B7F-84A1-03122F4CEB04}"/>
                                            </p:graphicEl>
                                          </p:spTgt>
                                        </p:tgtEl>
                                        <p:attrNameLst>
                                          <p:attrName>style.visibility</p:attrName>
                                        </p:attrNameLst>
                                      </p:cBhvr>
                                      <p:to>
                                        <p:strVal val="visible"/>
                                      </p:to>
                                    </p:set>
                                    <p:animEffect transition="in" filter="checkerboard(across)">
                                      <p:cBhvr>
                                        <p:cTn id="25" dur="500"/>
                                        <p:tgtEl>
                                          <p:spTgt spid="9">
                                            <p:graphicEl>
                                              <a:dgm id="{8BB41B93-068E-4B7F-84A1-03122F4CEB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882" y="287383"/>
            <a:ext cx="9398918"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de infraestructura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2"/>
          <p:cNvGraphicFramePr>
            <a:graphicFrameLocks noGrp="1"/>
          </p:cNvGraphicFramePr>
          <p:nvPr>
            <p:ph idx="1"/>
            <p:extLst/>
          </p:nvPr>
        </p:nvGraphicFramePr>
        <p:xfrm>
          <a:off x="601663" y="1616075"/>
          <a:ext cx="10752137" cy="4589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654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graphicEl>
                                              <a:dgm id="{790E6523-39C4-4D7A-993D-ECB659C19CB6}"/>
                                            </p:graphicEl>
                                          </p:spTgt>
                                        </p:tgtEl>
                                        <p:attrNameLst>
                                          <p:attrName>style.visibility</p:attrName>
                                        </p:attrNameLst>
                                      </p:cBhvr>
                                      <p:to>
                                        <p:strVal val="visible"/>
                                      </p:to>
                                    </p:set>
                                    <p:anim calcmode="lin" valueType="num">
                                      <p:cBhvr>
                                        <p:cTn id="7" dur="500" fill="hold"/>
                                        <p:tgtEl>
                                          <p:spTgt spid="10">
                                            <p:graphicEl>
                                              <a:dgm id="{790E6523-39C4-4D7A-993D-ECB659C19CB6}"/>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790E6523-39C4-4D7A-993D-ECB659C19CB6}"/>
                                            </p:graphic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graphicEl>
                                              <a:dgm id="{0CFE0A77-FD19-47F4-9807-BD153B40E9D3}"/>
                                            </p:graphicEl>
                                          </p:spTgt>
                                        </p:tgtEl>
                                        <p:attrNameLst>
                                          <p:attrName>style.visibility</p:attrName>
                                        </p:attrNameLst>
                                      </p:cBhvr>
                                      <p:to>
                                        <p:strVal val="visible"/>
                                      </p:to>
                                    </p:set>
                                    <p:anim calcmode="lin" valueType="num">
                                      <p:cBhvr>
                                        <p:cTn id="11" dur="500" fill="hold"/>
                                        <p:tgtEl>
                                          <p:spTgt spid="10">
                                            <p:graphicEl>
                                              <a:dgm id="{0CFE0A77-FD19-47F4-9807-BD153B40E9D3}"/>
                                            </p:graphicEl>
                                          </p:spTgt>
                                        </p:tgtEl>
                                        <p:attrNameLst>
                                          <p:attrName>ppt_w</p:attrName>
                                        </p:attrNameLst>
                                      </p:cBhvr>
                                      <p:tavLst>
                                        <p:tav tm="0">
                                          <p:val>
                                            <p:fltVal val="0"/>
                                          </p:val>
                                        </p:tav>
                                        <p:tav tm="100000">
                                          <p:val>
                                            <p:strVal val="#ppt_w"/>
                                          </p:val>
                                        </p:tav>
                                      </p:tavLst>
                                    </p:anim>
                                    <p:anim calcmode="lin" valueType="num">
                                      <p:cBhvr>
                                        <p:cTn id="12" dur="500" fill="hold"/>
                                        <p:tgtEl>
                                          <p:spTgt spid="10">
                                            <p:graphicEl>
                                              <a:dgm id="{0CFE0A77-FD19-47F4-9807-BD153B40E9D3}"/>
                                            </p:graphic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graphicEl>
                                              <a:dgm id="{41C409B8-A53A-4D49-AC01-92966E4AB228}"/>
                                            </p:graphicEl>
                                          </p:spTgt>
                                        </p:tgtEl>
                                        <p:attrNameLst>
                                          <p:attrName>style.visibility</p:attrName>
                                        </p:attrNameLst>
                                      </p:cBhvr>
                                      <p:to>
                                        <p:strVal val="visible"/>
                                      </p:to>
                                    </p:set>
                                    <p:anim calcmode="lin" valueType="num">
                                      <p:cBhvr>
                                        <p:cTn id="17" dur="500" fill="hold"/>
                                        <p:tgtEl>
                                          <p:spTgt spid="10">
                                            <p:graphicEl>
                                              <a:dgm id="{41C409B8-A53A-4D49-AC01-92966E4AB228}"/>
                                            </p:graphicEl>
                                          </p:spTgt>
                                        </p:tgtEl>
                                        <p:attrNameLst>
                                          <p:attrName>ppt_w</p:attrName>
                                        </p:attrNameLst>
                                      </p:cBhvr>
                                      <p:tavLst>
                                        <p:tav tm="0">
                                          <p:val>
                                            <p:fltVal val="0"/>
                                          </p:val>
                                        </p:tav>
                                        <p:tav tm="100000">
                                          <p:val>
                                            <p:strVal val="#ppt_w"/>
                                          </p:val>
                                        </p:tav>
                                      </p:tavLst>
                                    </p:anim>
                                    <p:anim calcmode="lin" valueType="num">
                                      <p:cBhvr>
                                        <p:cTn id="18" dur="500" fill="hold"/>
                                        <p:tgtEl>
                                          <p:spTgt spid="10">
                                            <p:graphicEl>
                                              <a:dgm id="{41C409B8-A53A-4D49-AC01-92966E4AB228}"/>
                                            </p:graphic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
                                            <p:graphicEl>
                                              <a:dgm id="{F48916E2-D663-4610-AB18-B160B0BFBE67}"/>
                                            </p:graphicEl>
                                          </p:spTgt>
                                        </p:tgtEl>
                                        <p:attrNameLst>
                                          <p:attrName>style.visibility</p:attrName>
                                        </p:attrNameLst>
                                      </p:cBhvr>
                                      <p:to>
                                        <p:strVal val="visible"/>
                                      </p:to>
                                    </p:set>
                                    <p:anim calcmode="lin" valueType="num">
                                      <p:cBhvr>
                                        <p:cTn id="21" dur="500" fill="hold"/>
                                        <p:tgtEl>
                                          <p:spTgt spid="10">
                                            <p:graphicEl>
                                              <a:dgm id="{F48916E2-D663-4610-AB18-B160B0BFBE67}"/>
                                            </p:graphicEl>
                                          </p:spTgt>
                                        </p:tgtEl>
                                        <p:attrNameLst>
                                          <p:attrName>ppt_w</p:attrName>
                                        </p:attrNameLst>
                                      </p:cBhvr>
                                      <p:tavLst>
                                        <p:tav tm="0">
                                          <p:val>
                                            <p:fltVal val="0"/>
                                          </p:val>
                                        </p:tav>
                                        <p:tav tm="100000">
                                          <p:val>
                                            <p:strVal val="#ppt_w"/>
                                          </p:val>
                                        </p:tav>
                                      </p:tavLst>
                                    </p:anim>
                                    <p:anim calcmode="lin" valueType="num">
                                      <p:cBhvr>
                                        <p:cTn id="22" dur="500" fill="hold"/>
                                        <p:tgtEl>
                                          <p:spTgt spid="10">
                                            <p:graphicEl>
                                              <a:dgm id="{F48916E2-D663-4610-AB18-B160B0BFBE67}"/>
                                            </p:graphic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graphicEl>
                                              <a:dgm id="{6A8286B2-ECA7-4ADC-900D-A5F0638A7DBA}"/>
                                            </p:graphicEl>
                                          </p:spTgt>
                                        </p:tgtEl>
                                        <p:attrNameLst>
                                          <p:attrName>style.visibility</p:attrName>
                                        </p:attrNameLst>
                                      </p:cBhvr>
                                      <p:to>
                                        <p:strVal val="visible"/>
                                      </p:to>
                                    </p:set>
                                    <p:anim calcmode="lin" valueType="num">
                                      <p:cBhvr>
                                        <p:cTn id="27" dur="500" fill="hold"/>
                                        <p:tgtEl>
                                          <p:spTgt spid="10">
                                            <p:graphicEl>
                                              <a:dgm id="{6A8286B2-ECA7-4ADC-900D-A5F0638A7DBA}"/>
                                            </p:graphicEl>
                                          </p:spTgt>
                                        </p:tgtEl>
                                        <p:attrNameLst>
                                          <p:attrName>ppt_w</p:attrName>
                                        </p:attrNameLst>
                                      </p:cBhvr>
                                      <p:tavLst>
                                        <p:tav tm="0">
                                          <p:val>
                                            <p:fltVal val="0"/>
                                          </p:val>
                                        </p:tav>
                                        <p:tav tm="100000">
                                          <p:val>
                                            <p:strVal val="#ppt_w"/>
                                          </p:val>
                                        </p:tav>
                                      </p:tavLst>
                                    </p:anim>
                                    <p:anim calcmode="lin" valueType="num">
                                      <p:cBhvr>
                                        <p:cTn id="28" dur="500" fill="hold"/>
                                        <p:tgtEl>
                                          <p:spTgt spid="10">
                                            <p:graphicEl>
                                              <a:dgm id="{6A8286B2-ECA7-4ADC-900D-A5F0638A7DBA}"/>
                                            </p:graphic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
                                            <p:graphicEl>
                                              <a:dgm id="{7150F2FC-4EBB-4C04-829E-23CDB5BA7CEC}"/>
                                            </p:graphicEl>
                                          </p:spTgt>
                                        </p:tgtEl>
                                        <p:attrNameLst>
                                          <p:attrName>style.visibility</p:attrName>
                                        </p:attrNameLst>
                                      </p:cBhvr>
                                      <p:to>
                                        <p:strVal val="visible"/>
                                      </p:to>
                                    </p:set>
                                    <p:anim calcmode="lin" valueType="num">
                                      <p:cBhvr>
                                        <p:cTn id="31" dur="500" fill="hold"/>
                                        <p:tgtEl>
                                          <p:spTgt spid="10">
                                            <p:graphicEl>
                                              <a:dgm id="{7150F2FC-4EBB-4C04-829E-23CDB5BA7CEC}"/>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7150F2FC-4EBB-4C04-829E-23CDB5BA7CEC}"/>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882" y="287383"/>
            <a:ext cx="9398918"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a:solidFill>
                  <a:schemeClr val="accent5">
                    <a:lumMod val="50000"/>
                  </a:schemeClr>
                </a:solidFill>
                <a:latin typeface="+mn-lt"/>
              </a:rPr>
              <a:t>R</a:t>
            </a:r>
            <a:r>
              <a:rPr lang="es-CL" sz="3600" dirty="0" smtClean="0">
                <a:solidFill>
                  <a:schemeClr val="accent5">
                    <a:lumMod val="50000"/>
                  </a:schemeClr>
                </a:solidFill>
                <a:latin typeface="+mn-lt"/>
              </a:rPr>
              <a:t>equisitos de infraestructura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1" name="Marcador de contenido 3"/>
          <p:cNvSpPr>
            <a:spLocks noGrp="1"/>
          </p:cNvSpPr>
          <p:nvPr>
            <p:ph sz="half" idx="4294967295"/>
          </p:nvPr>
        </p:nvSpPr>
        <p:spPr>
          <a:xfrm>
            <a:off x="381965" y="1616385"/>
            <a:ext cx="5729468" cy="4814564"/>
          </a:xfrm>
          <a:prstGeom prst="rect">
            <a:avLst/>
          </a:prstGeom>
          <a:ln w="28575">
            <a:noFill/>
          </a:ln>
        </p:spPr>
        <p:txBody>
          <a:bodyPr>
            <a:noAutofit/>
          </a:bodyPr>
          <a:lstStyle/>
          <a:p>
            <a:pPr>
              <a:lnSpc>
                <a:spcPct val="100000"/>
              </a:lnSpc>
            </a:pPr>
            <a:r>
              <a:rPr lang="es-CL" sz="2000" dirty="0" smtClean="0">
                <a:solidFill>
                  <a:schemeClr val="tx1"/>
                </a:solidFill>
              </a:rPr>
              <a:t>Salas </a:t>
            </a:r>
            <a:r>
              <a:rPr lang="es-CL" sz="2000" dirty="0">
                <a:solidFill>
                  <a:schemeClr val="tx1"/>
                </a:solidFill>
              </a:rPr>
              <a:t>de Actividades</a:t>
            </a:r>
          </a:p>
          <a:p>
            <a:pPr>
              <a:lnSpc>
                <a:spcPct val="100000"/>
              </a:lnSpc>
            </a:pPr>
            <a:r>
              <a:rPr lang="es-CL" sz="2000" dirty="0" smtClean="0">
                <a:solidFill>
                  <a:schemeClr val="tx1"/>
                </a:solidFill>
              </a:rPr>
              <a:t>Salas </a:t>
            </a:r>
            <a:r>
              <a:rPr lang="es-CL" sz="2000" dirty="0">
                <a:solidFill>
                  <a:schemeClr val="tx1"/>
                </a:solidFill>
              </a:rPr>
              <a:t>de Mudas y Hábitos Higiénicos SC</a:t>
            </a:r>
          </a:p>
          <a:p>
            <a:pPr>
              <a:lnSpc>
                <a:spcPct val="100000"/>
              </a:lnSpc>
            </a:pPr>
            <a:r>
              <a:rPr lang="es-CL" sz="2000" dirty="0" smtClean="0">
                <a:solidFill>
                  <a:schemeClr val="tx1"/>
                </a:solidFill>
              </a:rPr>
              <a:t>Salas </a:t>
            </a:r>
            <a:r>
              <a:rPr lang="es-CL" sz="2000" dirty="0">
                <a:solidFill>
                  <a:schemeClr val="tx1"/>
                </a:solidFill>
              </a:rPr>
              <a:t>de Mudas y Hábitos Higiénicos NM-NT</a:t>
            </a:r>
          </a:p>
          <a:p>
            <a:pPr>
              <a:lnSpc>
                <a:spcPct val="100000"/>
              </a:lnSpc>
            </a:pPr>
            <a:r>
              <a:rPr lang="es-CL" sz="2000" dirty="0">
                <a:solidFill>
                  <a:schemeClr val="tx1"/>
                </a:solidFill>
              </a:rPr>
              <a:t>Patios de Juego</a:t>
            </a:r>
          </a:p>
          <a:p>
            <a:pPr>
              <a:lnSpc>
                <a:spcPct val="100000"/>
              </a:lnSpc>
            </a:pPr>
            <a:r>
              <a:rPr lang="es-CL" sz="2000" dirty="0" smtClean="0">
                <a:solidFill>
                  <a:schemeClr val="tx1"/>
                </a:solidFill>
              </a:rPr>
              <a:t>Salas </a:t>
            </a:r>
            <a:r>
              <a:rPr lang="es-CL" sz="2000" dirty="0">
                <a:solidFill>
                  <a:schemeClr val="tx1"/>
                </a:solidFill>
              </a:rPr>
              <a:t>de Amamantamiento</a:t>
            </a:r>
          </a:p>
          <a:p>
            <a:pPr>
              <a:lnSpc>
                <a:spcPct val="100000"/>
              </a:lnSpc>
            </a:pPr>
            <a:r>
              <a:rPr lang="es-CL" sz="2000" dirty="0">
                <a:solidFill>
                  <a:schemeClr val="tx1"/>
                </a:solidFill>
              </a:rPr>
              <a:t>Comedor de Personal</a:t>
            </a:r>
          </a:p>
          <a:p>
            <a:pPr>
              <a:lnSpc>
                <a:spcPct val="100000"/>
              </a:lnSpc>
            </a:pPr>
            <a:r>
              <a:rPr lang="es-CL" sz="2000" dirty="0">
                <a:solidFill>
                  <a:schemeClr val="tx1"/>
                </a:solidFill>
              </a:rPr>
              <a:t>Cocinas</a:t>
            </a:r>
          </a:p>
          <a:p>
            <a:pPr>
              <a:lnSpc>
                <a:spcPct val="100000"/>
              </a:lnSpc>
            </a:pPr>
            <a:r>
              <a:rPr lang="es-CL" sz="2000" dirty="0">
                <a:solidFill>
                  <a:schemeClr val="tx1"/>
                </a:solidFill>
              </a:rPr>
              <a:t>Bodega, Despensa, Closet o Gabinete de alimentos</a:t>
            </a:r>
          </a:p>
          <a:p>
            <a:pPr>
              <a:lnSpc>
                <a:spcPct val="100000"/>
              </a:lnSpc>
            </a:pPr>
            <a:r>
              <a:rPr lang="es-CL" sz="2000" dirty="0">
                <a:solidFill>
                  <a:schemeClr val="tx1"/>
                </a:solidFill>
              </a:rPr>
              <a:t>Patio de servicio</a:t>
            </a:r>
          </a:p>
          <a:p>
            <a:pPr>
              <a:lnSpc>
                <a:spcPct val="100000"/>
              </a:lnSpc>
            </a:pPr>
            <a:r>
              <a:rPr lang="es-CL" sz="2000" dirty="0">
                <a:solidFill>
                  <a:schemeClr val="tx1"/>
                </a:solidFill>
              </a:rPr>
              <a:t>Servicios </a:t>
            </a:r>
            <a:r>
              <a:rPr lang="es-CL" sz="2000" dirty="0" smtClean="0">
                <a:solidFill>
                  <a:schemeClr val="tx1"/>
                </a:solidFill>
              </a:rPr>
              <a:t>higiénicos</a:t>
            </a:r>
            <a:endParaRPr lang="es-CL" sz="2000" dirty="0">
              <a:solidFill>
                <a:schemeClr val="tx1"/>
              </a:solidFill>
            </a:endParaRPr>
          </a:p>
        </p:txBody>
      </p:sp>
      <p:sp>
        <p:nvSpPr>
          <p:cNvPr id="12" name="Marcador de contenido 4"/>
          <p:cNvSpPr>
            <a:spLocks noGrp="1"/>
          </p:cNvSpPr>
          <p:nvPr>
            <p:ph sz="half" idx="1"/>
          </p:nvPr>
        </p:nvSpPr>
        <p:spPr>
          <a:xfrm>
            <a:off x="8356922" y="1616384"/>
            <a:ext cx="2673751" cy="2280894"/>
          </a:xfrm>
        </p:spPr>
        <p:txBody>
          <a:bodyPr>
            <a:normAutofit fontScale="92500"/>
          </a:bodyPr>
          <a:lstStyle/>
          <a:p>
            <a:pPr marL="0" indent="0">
              <a:lnSpc>
                <a:spcPct val="100000"/>
              </a:lnSpc>
              <a:buNone/>
            </a:pPr>
            <a:r>
              <a:rPr lang="es-CL" sz="2200" dirty="0" smtClean="0">
                <a:solidFill>
                  <a:schemeClr val="tx1"/>
                </a:solidFill>
              </a:rPr>
              <a:t>Sistema de </a:t>
            </a:r>
            <a:r>
              <a:rPr lang="es-CL" sz="2200" b="1" dirty="0" smtClean="0">
                <a:solidFill>
                  <a:schemeClr val="tx1"/>
                </a:solidFill>
              </a:rPr>
              <a:t>evacuación</a:t>
            </a:r>
          </a:p>
          <a:p>
            <a:pPr>
              <a:lnSpc>
                <a:spcPct val="100000"/>
              </a:lnSpc>
            </a:pPr>
            <a:r>
              <a:rPr lang="es-CL" sz="2200" dirty="0" smtClean="0">
                <a:solidFill>
                  <a:schemeClr val="tx1"/>
                </a:solidFill>
              </a:rPr>
              <a:t>Escalera de evacuación</a:t>
            </a:r>
          </a:p>
          <a:p>
            <a:pPr>
              <a:lnSpc>
                <a:spcPct val="100000"/>
              </a:lnSpc>
            </a:pPr>
            <a:r>
              <a:rPr lang="es-CL" sz="2200" dirty="0" smtClean="0">
                <a:solidFill>
                  <a:schemeClr val="tx1"/>
                </a:solidFill>
              </a:rPr>
              <a:t>Tobogán</a:t>
            </a:r>
          </a:p>
          <a:p>
            <a:pPr>
              <a:lnSpc>
                <a:spcPct val="100000"/>
              </a:lnSpc>
            </a:pPr>
            <a:r>
              <a:rPr lang="es-CL" sz="2200" dirty="0" smtClean="0">
                <a:solidFill>
                  <a:schemeClr val="tx1"/>
                </a:solidFill>
              </a:rPr>
              <a:t>Manga tubular</a:t>
            </a:r>
          </a:p>
          <a:p>
            <a:pPr marL="0" indent="0">
              <a:buNone/>
            </a:pPr>
            <a:endParaRPr lang="es-CL" dirty="0" smtClean="0"/>
          </a:p>
          <a:p>
            <a:endParaRPr lang="es-CL" dirty="0"/>
          </a:p>
        </p:txBody>
      </p:sp>
      <p:pic>
        <p:nvPicPr>
          <p:cNvPr id="13" name="Imagen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7651" y="1630376"/>
            <a:ext cx="1864784" cy="2496318"/>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77651" y="4122384"/>
            <a:ext cx="1864784" cy="2144274"/>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42435" y="4122384"/>
            <a:ext cx="2247408" cy="2144274"/>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79680" y="5077631"/>
            <a:ext cx="1957196" cy="1189026"/>
          </a:xfrm>
          <a:prstGeom prst="rect">
            <a:avLst/>
          </a:prstGeom>
        </p:spPr>
      </p:pic>
    </p:spTree>
    <p:extLst>
      <p:ext uri="{BB962C8B-B14F-4D97-AF65-F5344CB8AC3E}">
        <p14:creationId xmlns:p14="http://schemas.microsoft.com/office/powerpoint/2010/main" xmlns="" val="3776367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10"/>
          <p:cNvSpPr>
            <a:spLocks noGrp="1"/>
          </p:cNvSpPr>
          <p:nvPr>
            <p:ph type="body" sz="half" idx="2"/>
          </p:nvPr>
        </p:nvSpPr>
        <p:spPr>
          <a:xfrm>
            <a:off x="839789" y="4088674"/>
            <a:ext cx="3932236" cy="1940790"/>
          </a:xfrm>
        </p:spPr>
        <p:txBody>
          <a:bodyPr>
            <a:normAutofit/>
          </a:bodyPr>
          <a:lstStyle/>
          <a:p>
            <a:r>
              <a:rPr lang="es-CL" sz="3600" dirty="0" smtClean="0">
                <a:solidFill>
                  <a:schemeClr val="accent5">
                    <a:lumMod val="50000"/>
                  </a:schemeClr>
                </a:solidFill>
              </a:rPr>
              <a:t>Denuncias, Fiscalizaciones y Sanciones.</a:t>
            </a:r>
          </a:p>
          <a:p>
            <a:pPr marL="342900" indent="-342900">
              <a:buFont typeface="+mj-lt"/>
              <a:buAutoNum type="arabicPeriod"/>
            </a:pPr>
            <a:endParaRPr lang="es-CL" sz="2800" dirty="0"/>
          </a:p>
        </p:txBody>
      </p:sp>
      <p:sp>
        <p:nvSpPr>
          <p:cNvPr id="6" name="Marcador de pie de página 5"/>
          <p:cNvSpPr>
            <a:spLocks noGrp="1"/>
          </p:cNvSpPr>
          <p:nvPr>
            <p:ph type="ftr" sz="quarter" idx="11"/>
          </p:nvPr>
        </p:nvSpPr>
        <p:spPr>
          <a:xfrm>
            <a:off x="4038600" y="6356350"/>
            <a:ext cx="7561216"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sp>
        <p:nvSpPr>
          <p:cNvPr id="10" name="object 3"/>
          <p:cNvSpPr/>
          <p:nvPr/>
        </p:nvSpPr>
        <p:spPr>
          <a:xfrm flipV="1">
            <a:off x="679270" y="6029463"/>
            <a:ext cx="4245156"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12" name="Marcador de contenido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86761" y="1540449"/>
            <a:ext cx="5910147" cy="4534733"/>
          </a:xfrm>
          <a:prstGeom prst="rect">
            <a:avLst/>
          </a:prstGeom>
        </p:spPr>
      </p:pic>
    </p:spTree>
    <p:extLst>
      <p:ext uri="{BB962C8B-B14F-4D97-AF65-F5344CB8AC3E}">
        <p14:creationId xmlns:p14="http://schemas.microsoft.com/office/powerpoint/2010/main" xmlns="" val="3060133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287383"/>
            <a:ext cx="8932164" cy="924509"/>
          </a:xfrm>
        </p:spPr>
        <p:txBody>
          <a:bodyPr>
            <a:normAutofit fontScale="90000"/>
          </a:bodyPr>
          <a:lstStyle/>
          <a:p>
            <a:pPr algn="r"/>
            <a:r>
              <a:rPr lang="es-CL" sz="2700" dirty="0" smtClean="0">
                <a:solidFill>
                  <a:srgbClr val="C00000"/>
                </a:solidFill>
                <a:latin typeface="+mn-lt"/>
              </a:rPr>
              <a:t>Requisitos para mantener la Autorización de Funcionamiento</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Función fiscalizadora de la SIE</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nvPr>
        </p:nvGraphicFramePr>
        <p:xfrm>
          <a:off x="591014" y="524107"/>
          <a:ext cx="6690731" cy="5652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Marcador de contenido 4"/>
          <p:cNvSpPr txBox="1">
            <a:spLocks/>
          </p:cNvSpPr>
          <p:nvPr/>
        </p:nvSpPr>
        <p:spPr>
          <a:xfrm>
            <a:off x="7482468" y="1616074"/>
            <a:ext cx="3871332" cy="4560889"/>
          </a:xfrm>
          <a:prstGeom prst="rect">
            <a:avLst/>
          </a:prstGeom>
          <a:ln>
            <a:solidFill>
              <a:schemeClr val="accent2">
                <a:lumMod val="50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s-CL" sz="2400" dirty="0" smtClean="0"/>
              <a:t>El modelo de </a:t>
            </a:r>
            <a:r>
              <a:rPr lang="es-CL" sz="2400" b="1" dirty="0" smtClean="0">
                <a:solidFill>
                  <a:srgbClr val="C00000"/>
                </a:solidFill>
              </a:rPr>
              <a:t>fiscalización con enfoque en derechos </a:t>
            </a:r>
            <a:r>
              <a:rPr lang="es-CL" sz="2400" dirty="0" smtClean="0"/>
              <a:t>de la SIE, consiste en un sistema de resguardo del cumplimiento de la normativa educacional, cuyo propósito principal es la </a:t>
            </a:r>
            <a:r>
              <a:rPr lang="es-CL" sz="2400" b="1" dirty="0" smtClean="0"/>
              <a:t>protección de los derechos presentes en el sistema educativo</a:t>
            </a:r>
            <a:r>
              <a:rPr lang="es-CL" sz="2400" dirty="0" smtClean="0"/>
              <a:t>, construido sobre la base de </a:t>
            </a:r>
            <a:r>
              <a:rPr lang="es-CL" sz="2400" b="1" dirty="0" smtClean="0"/>
              <a:t>bienes jurídicos educacionales </a:t>
            </a:r>
            <a:r>
              <a:rPr lang="es-CL" sz="2400" dirty="0" smtClean="0"/>
              <a:t>que propenden al mejoramiento continuo e integral de los establecimientos, además contempla la multiplicidad de factores que inciden en cada uno de los </a:t>
            </a:r>
            <a:r>
              <a:rPr lang="es-CL" sz="2400" b="1" dirty="0" smtClean="0"/>
              <a:t>procesos de gestión </a:t>
            </a:r>
            <a:r>
              <a:rPr lang="es-CL" sz="2400" dirty="0" smtClean="0"/>
              <a:t>de los establecimientos educacionales.</a:t>
            </a:r>
            <a:endParaRPr lang="es-CL" sz="2400" dirty="0"/>
          </a:p>
        </p:txBody>
      </p:sp>
    </p:spTree>
    <p:extLst>
      <p:ext uri="{BB962C8B-B14F-4D97-AF65-F5344CB8AC3E}">
        <p14:creationId xmlns:p14="http://schemas.microsoft.com/office/powerpoint/2010/main" xmlns="" val="15122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600" dirty="0" smtClean="0">
                <a:solidFill>
                  <a:srgbClr val="C00000"/>
                </a:solidFill>
                <a:latin typeface="+mn-lt"/>
              </a:rPr>
              <a:t>Fiscalización (Art. 37)</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nvPr>
        </p:nvGraphicFramePr>
        <p:xfrm>
          <a:off x="0" y="1436998"/>
          <a:ext cx="11983453" cy="4717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156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2CAC826D-3FFC-4098-87A9-70C7F46EDA9E}"/>
                                            </p:graphicEl>
                                          </p:spTgt>
                                        </p:tgtEl>
                                        <p:attrNameLst>
                                          <p:attrName>style.visibility</p:attrName>
                                        </p:attrNameLst>
                                      </p:cBhvr>
                                      <p:to>
                                        <p:strVal val="visible"/>
                                      </p:to>
                                    </p:set>
                                    <p:animEffect transition="in" filter="fade">
                                      <p:cBhvr>
                                        <p:cTn id="7" dur="1000"/>
                                        <p:tgtEl>
                                          <p:spTgt spid="3">
                                            <p:graphicEl>
                                              <a:dgm id="{2CAC826D-3FFC-4098-87A9-70C7F46EDA9E}"/>
                                            </p:graphicEl>
                                          </p:spTgt>
                                        </p:tgtEl>
                                      </p:cBhvr>
                                    </p:animEffect>
                                    <p:anim calcmode="lin" valueType="num">
                                      <p:cBhvr>
                                        <p:cTn id="8" dur="1000" fill="hold"/>
                                        <p:tgtEl>
                                          <p:spTgt spid="3">
                                            <p:graphicEl>
                                              <a:dgm id="{2CAC826D-3FFC-4098-87A9-70C7F46EDA9E}"/>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2CAC826D-3FFC-4098-87A9-70C7F46EDA9E}"/>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2CAC826D-3FFC-4098-87A9-70C7F46EDA9E}"/>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graphicEl>
                                              <a:dgm id="{7087ED7D-9739-42E4-99EA-923F8B6B9FA2}"/>
                                            </p:graphicEl>
                                          </p:spTgt>
                                        </p:tgtEl>
                                        <p:attrNameLst>
                                          <p:attrName>style.visibility</p:attrName>
                                        </p:attrNameLst>
                                      </p:cBhvr>
                                      <p:to>
                                        <p:strVal val="visible"/>
                                      </p:to>
                                    </p:set>
                                    <p:animEffect transition="in" filter="fade">
                                      <p:cBhvr>
                                        <p:cTn id="15" dur="1000"/>
                                        <p:tgtEl>
                                          <p:spTgt spid="3">
                                            <p:graphicEl>
                                              <a:dgm id="{7087ED7D-9739-42E4-99EA-923F8B6B9FA2}"/>
                                            </p:graphicEl>
                                          </p:spTgt>
                                        </p:tgtEl>
                                      </p:cBhvr>
                                    </p:animEffect>
                                    <p:anim calcmode="lin" valueType="num">
                                      <p:cBhvr>
                                        <p:cTn id="16" dur="1000" fill="hold"/>
                                        <p:tgtEl>
                                          <p:spTgt spid="3">
                                            <p:graphicEl>
                                              <a:dgm id="{7087ED7D-9739-42E4-99EA-923F8B6B9FA2}"/>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graphicEl>
                                              <a:dgm id="{7087ED7D-9739-42E4-99EA-923F8B6B9FA2}"/>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graphicEl>
                                              <a:dgm id="{7087ED7D-9739-42E4-99EA-923F8B6B9FA2}"/>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graphicEl>
                                              <a:dgm id="{DEA5B507-5BE7-462D-BFEF-826B04CF6501}"/>
                                            </p:graphicEl>
                                          </p:spTgt>
                                        </p:tgtEl>
                                        <p:attrNameLst>
                                          <p:attrName>style.visibility</p:attrName>
                                        </p:attrNameLst>
                                      </p:cBhvr>
                                      <p:to>
                                        <p:strVal val="visible"/>
                                      </p:to>
                                    </p:set>
                                    <p:animEffect transition="in" filter="fade">
                                      <p:cBhvr>
                                        <p:cTn id="23" dur="1000"/>
                                        <p:tgtEl>
                                          <p:spTgt spid="3">
                                            <p:graphicEl>
                                              <a:dgm id="{DEA5B507-5BE7-462D-BFEF-826B04CF6501}"/>
                                            </p:graphicEl>
                                          </p:spTgt>
                                        </p:tgtEl>
                                      </p:cBhvr>
                                    </p:animEffect>
                                    <p:anim calcmode="lin" valueType="num">
                                      <p:cBhvr>
                                        <p:cTn id="24" dur="1000" fill="hold"/>
                                        <p:tgtEl>
                                          <p:spTgt spid="3">
                                            <p:graphicEl>
                                              <a:dgm id="{DEA5B507-5BE7-462D-BFEF-826B04CF6501}"/>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graphicEl>
                                              <a:dgm id="{DEA5B507-5BE7-462D-BFEF-826B04CF6501}"/>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graphicEl>
                                              <a:dgm id="{DEA5B507-5BE7-462D-BFEF-826B04CF6501}"/>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graphicEl>
                                              <a:dgm id="{CA908BFF-1EB8-42D2-A2BC-38C4F1EE300C}"/>
                                            </p:graphicEl>
                                          </p:spTgt>
                                        </p:tgtEl>
                                        <p:attrNameLst>
                                          <p:attrName>style.visibility</p:attrName>
                                        </p:attrNameLst>
                                      </p:cBhvr>
                                      <p:to>
                                        <p:strVal val="visible"/>
                                      </p:to>
                                    </p:set>
                                    <p:animEffect transition="in" filter="fade">
                                      <p:cBhvr>
                                        <p:cTn id="31" dur="1000"/>
                                        <p:tgtEl>
                                          <p:spTgt spid="3">
                                            <p:graphicEl>
                                              <a:dgm id="{CA908BFF-1EB8-42D2-A2BC-38C4F1EE300C}"/>
                                            </p:graphicEl>
                                          </p:spTgt>
                                        </p:tgtEl>
                                      </p:cBhvr>
                                    </p:animEffect>
                                    <p:anim calcmode="lin" valueType="num">
                                      <p:cBhvr>
                                        <p:cTn id="32" dur="1000" fill="hold"/>
                                        <p:tgtEl>
                                          <p:spTgt spid="3">
                                            <p:graphicEl>
                                              <a:dgm id="{CA908BFF-1EB8-42D2-A2BC-38C4F1EE300C}"/>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graphicEl>
                                              <a:dgm id="{CA908BFF-1EB8-42D2-A2BC-38C4F1EE300C}"/>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graphicEl>
                                              <a:dgm id="{CA908BFF-1EB8-42D2-A2BC-38C4F1EE300C}"/>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395487"/>
            <a:ext cx="8932164" cy="924509"/>
          </a:xfrm>
        </p:spPr>
        <p:txBody>
          <a:bodyPr>
            <a:normAutofit fontScale="90000"/>
          </a:bodyPr>
          <a:lstStyle/>
          <a:p>
            <a:pPr algn="r"/>
            <a:r>
              <a:rPr lang="es-CL" sz="2700" dirty="0" smtClean="0">
                <a:solidFill>
                  <a:srgbClr val="C00000"/>
                </a:solidFill>
                <a:latin typeface="+mn-lt"/>
              </a:rPr>
              <a:t>Contexto</a:t>
            </a:r>
            <a:r>
              <a:rPr lang="es-CL" sz="2700" dirty="0">
                <a:solidFill>
                  <a:srgbClr val="C00000"/>
                </a:solidFill>
                <a:latin typeface="+mn-lt"/>
              </a:rPr>
              <a:t> </a:t>
            </a:r>
            <a:r>
              <a:rPr lang="es-CL" sz="2700" dirty="0" smtClean="0">
                <a:solidFill>
                  <a:srgbClr val="C00000"/>
                </a:solidFill>
                <a:latin typeface="+mn-lt"/>
              </a:rPr>
              <a:t>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Sistema de Aseguramiento de la Calidad (SAC)</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4" name="Marcador de contenido 2"/>
          <p:cNvGraphicFramePr>
            <a:graphicFrameLocks/>
          </p:cNvGraphicFramePr>
          <p:nvPr>
            <p:extLst/>
          </p:nvPr>
        </p:nvGraphicFramePr>
        <p:xfrm>
          <a:off x="2421636" y="1613376"/>
          <a:ext cx="8757226" cy="4416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Imagen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341433" y="2977376"/>
            <a:ext cx="2988528" cy="1550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42148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882" y="287383"/>
            <a:ext cx="9398918" cy="924509"/>
          </a:xfrm>
        </p:spPr>
        <p:txBody>
          <a:bodyPr>
            <a:normAutofit fontScale="90000"/>
          </a:bodyPr>
          <a:lstStyle/>
          <a:p>
            <a:pPr algn="r"/>
            <a:r>
              <a:rPr lang="es-CL" sz="3600" dirty="0" smtClean="0">
                <a:solidFill>
                  <a:schemeClr val="accent5">
                    <a:lumMod val="75000"/>
                  </a:schemeClr>
                </a:solidFill>
                <a:latin typeface="+mn-lt"/>
              </a:rPr>
              <a:t>Importante:</a:t>
            </a:r>
            <a:r>
              <a:rPr lang="es-CL" sz="3600" dirty="0" smtClean="0">
                <a:solidFill>
                  <a:srgbClr val="C00000"/>
                </a:solidFill>
                <a:latin typeface="+mn-lt"/>
              </a:rPr>
              <a:t>Receso de funcionamiento </a:t>
            </a:r>
            <a:br>
              <a:rPr lang="es-CL" sz="3600" dirty="0" smtClean="0">
                <a:solidFill>
                  <a:srgbClr val="C00000"/>
                </a:solidFill>
                <a:latin typeface="+mn-lt"/>
              </a:rPr>
            </a:br>
            <a:r>
              <a:rPr lang="es-CL" sz="3600" dirty="0" smtClean="0">
                <a:solidFill>
                  <a:srgbClr val="C00000"/>
                </a:solidFill>
                <a:latin typeface="+mn-lt"/>
              </a:rPr>
              <a:t>y renuncia a la A.F. (Art. 31)</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xmlns="" val="1485027654"/>
              </p:ext>
            </p:extLst>
          </p:nvPr>
        </p:nvGraphicFramePr>
        <p:xfrm>
          <a:off x="601663" y="1616075"/>
          <a:ext cx="10752137"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02196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200" dirty="0" smtClean="0">
                <a:solidFill>
                  <a:schemeClr val="accent5">
                    <a:lumMod val="75000"/>
                  </a:schemeClr>
                </a:solidFill>
                <a:latin typeface="+mn-lt"/>
              </a:rPr>
              <a:t>Importante:</a:t>
            </a:r>
            <a:r>
              <a:rPr lang="es-CL" sz="3200" dirty="0" smtClean="0">
                <a:solidFill>
                  <a:srgbClr val="C00000"/>
                </a:solidFill>
                <a:latin typeface="+mn-lt"/>
              </a:rPr>
              <a:t> Renuncias a la A.F. </a:t>
            </a:r>
            <a:endParaRPr lang="es-CL" sz="32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xmlns="" val="746089292"/>
              </p:ext>
            </p:extLst>
          </p:nvPr>
        </p:nvGraphicFramePr>
        <p:xfrm>
          <a:off x="601663" y="1616075"/>
          <a:ext cx="10752137"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783819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600" dirty="0" smtClean="0">
                <a:solidFill>
                  <a:srgbClr val="C00000"/>
                </a:solidFill>
                <a:latin typeface="+mn-lt"/>
              </a:rPr>
              <a:t>Infracciones y sanciones</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nvPr>
        </p:nvGraphicFramePr>
        <p:xfrm>
          <a:off x="601663" y="1616075"/>
          <a:ext cx="10766922"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6680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F850CE83-9F2F-41CB-BFF9-AC1EF68A5103}"/>
                                            </p:graphicEl>
                                          </p:spTgt>
                                        </p:tgtEl>
                                        <p:attrNameLst>
                                          <p:attrName>style.visibility</p:attrName>
                                        </p:attrNameLst>
                                      </p:cBhvr>
                                      <p:to>
                                        <p:strVal val="visible"/>
                                      </p:to>
                                    </p:set>
                                    <p:animEffect transition="in" filter="blinds(horizontal)">
                                      <p:cBhvr>
                                        <p:cTn id="7" dur="500"/>
                                        <p:tgtEl>
                                          <p:spTgt spid="3">
                                            <p:graphicEl>
                                              <a:dgm id="{F850CE83-9F2F-41CB-BFF9-AC1EF68A51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1DBB5B5D-7DD6-4B22-8F26-A78BBC92C7CF}"/>
                                            </p:graphicEl>
                                          </p:spTgt>
                                        </p:tgtEl>
                                        <p:attrNameLst>
                                          <p:attrName>style.visibility</p:attrName>
                                        </p:attrNameLst>
                                      </p:cBhvr>
                                      <p:to>
                                        <p:strVal val="visible"/>
                                      </p:to>
                                    </p:set>
                                    <p:animEffect transition="in" filter="blinds(horizontal)">
                                      <p:cBhvr>
                                        <p:cTn id="12" dur="500"/>
                                        <p:tgtEl>
                                          <p:spTgt spid="3">
                                            <p:graphicEl>
                                              <a:dgm id="{1DBB5B5D-7DD6-4B22-8F26-A78BBC92C7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600" dirty="0" smtClean="0">
                <a:solidFill>
                  <a:srgbClr val="C00000"/>
                </a:solidFill>
                <a:latin typeface="+mn-lt"/>
              </a:rPr>
              <a:t>Sanciones (Art. 43)</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nvPr>
        </p:nvGraphicFramePr>
        <p:xfrm>
          <a:off x="624468" y="1616075"/>
          <a:ext cx="10729332" cy="456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169180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600" dirty="0" smtClean="0">
                <a:solidFill>
                  <a:srgbClr val="C00000"/>
                </a:solidFill>
                <a:latin typeface="+mn-lt"/>
              </a:rPr>
              <a:t>Procedimiento sancionatorio</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nvPr>
        </p:nvGraphicFramePr>
        <p:xfrm>
          <a:off x="601663" y="1787857"/>
          <a:ext cx="10752137" cy="4772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08600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2834" y="287383"/>
            <a:ext cx="8270966" cy="924509"/>
          </a:xfrm>
        </p:spPr>
        <p:txBody>
          <a:bodyPr>
            <a:normAutofit/>
          </a:bodyPr>
          <a:lstStyle/>
          <a:p>
            <a:pPr algn="r"/>
            <a:r>
              <a:rPr lang="es-CL" sz="3600" dirty="0" smtClean="0">
                <a:solidFill>
                  <a:srgbClr val="C00000"/>
                </a:solidFill>
                <a:latin typeface="+mn-lt"/>
              </a:rPr>
              <a:t>Supuestos en los que opera la clausura</a:t>
            </a:r>
            <a:endParaRPr lang="es-CL" sz="3600" dirty="0">
              <a:solidFill>
                <a:srgbClr val="C00000"/>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3" name="Marcador de contenido 2"/>
          <p:cNvGraphicFramePr>
            <a:graphicFrameLocks noGrp="1"/>
          </p:cNvGraphicFramePr>
          <p:nvPr>
            <p:ph idx="1"/>
            <p:extLst/>
          </p:nvPr>
        </p:nvGraphicFramePr>
        <p:xfrm>
          <a:off x="601664" y="1616075"/>
          <a:ext cx="10749960" cy="4282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4819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1F634D79-755C-43B4-818C-CBAD40551962}"/>
                                            </p:graphicEl>
                                          </p:spTgt>
                                        </p:tgtEl>
                                        <p:attrNameLst>
                                          <p:attrName>style.visibility</p:attrName>
                                        </p:attrNameLst>
                                      </p:cBhvr>
                                      <p:to>
                                        <p:strVal val="visible"/>
                                      </p:to>
                                    </p:set>
                                    <p:anim calcmode="lin" valueType="num">
                                      <p:cBhvr additive="base">
                                        <p:cTn id="7" dur="500" fill="hold"/>
                                        <p:tgtEl>
                                          <p:spTgt spid="3">
                                            <p:graphicEl>
                                              <a:dgm id="{1F634D79-755C-43B4-818C-CBAD4055196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1F634D79-755C-43B4-818C-CBAD4055196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63C97D1D-E560-410E-86DD-E25067284FE6}"/>
                                            </p:graphicEl>
                                          </p:spTgt>
                                        </p:tgtEl>
                                        <p:attrNameLst>
                                          <p:attrName>style.visibility</p:attrName>
                                        </p:attrNameLst>
                                      </p:cBhvr>
                                      <p:to>
                                        <p:strVal val="visible"/>
                                      </p:to>
                                    </p:set>
                                    <p:anim calcmode="lin" valueType="num">
                                      <p:cBhvr additive="base">
                                        <p:cTn id="11" dur="500" fill="hold"/>
                                        <p:tgtEl>
                                          <p:spTgt spid="3">
                                            <p:graphicEl>
                                              <a:dgm id="{63C97D1D-E560-410E-86DD-E25067284FE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63C97D1D-E560-410E-86DD-E25067284FE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84BD7FE5-6F8A-4229-945B-1A218B176DE2}"/>
                                            </p:graphicEl>
                                          </p:spTgt>
                                        </p:tgtEl>
                                        <p:attrNameLst>
                                          <p:attrName>style.visibility</p:attrName>
                                        </p:attrNameLst>
                                      </p:cBhvr>
                                      <p:to>
                                        <p:strVal val="visible"/>
                                      </p:to>
                                    </p:set>
                                    <p:anim calcmode="lin" valueType="num">
                                      <p:cBhvr additive="base">
                                        <p:cTn id="17" dur="500" fill="hold"/>
                                        <p:tgtEl>
                                          <p:spTgt spid="3">
                                            <p:graphicEl>
                                              <a:dgm id="{84BD7FE5-6F8A-4229-945B-1A218B176DE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4BD7FE5-6F8A-4229-945B-1A218B176DE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13C325D4-E406-44D8-85B2-59DB49BC53CE}"/>
                                            </p:graphicEl>
                                          </p:spTgt>
                                        </p:tgtEl>
                                        <p:attrNameLst>
                                          <p:attrName>style.visibility</p:attrName>
                                        </p:attrNameLst>
                                      </p:cBhvr>
                                      <p:to>
                                        <p:strVal val="visible"/>
                                      </p:to>
                                    </p:set>
                                    <p:anim calcmode="lin" valueType="num">
                                      <p:cBhvr additive="base">
                                        <p:cTn id="21" dur="500" fill="hold"/>
                                        <p:tgtEl>
                                          <p:spTgt spid="3">
                                            <p:graphicEl>
                                              <a:dgm id="{13C325D4-E406-44D8-85B2-59DB49BC53C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13C325D4-E406-44D8-85B2-59DB49BC53C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L"/>
          </a:p>
        </p:txBody>
      </p:sp>
      <p:sp>
        <p:nvSpPr>
          <p:cNvPr id="3" name="Subtítulo 2"/>
          <p:cNvSpPr>
            <a:spLocks noGrp="1"/>
          </p:cNvSpPr>
          <p:nvPr>
            <p:ph type="subTitle" idx="1"/>
          </p:nvPr>
        </p:nvSpPr>
        <p:spPr/>
        <p:txBody>
          <a:bodyPr/>
          <a:lstStyle/>
          <a:p>
            <a:endParaRPr lang="es-CL"/>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xmlns=""/>
              </a:ext>
            </a:extLst>
          </a:blip>
          <a:srcRect l="-328" r="-1"/>
          <a:stretch/>
        </p:blipFill>
        <p:spPr>
          <a:xfrm>
            <a:off x="-95533" y="-76200"/>
            <a:ext cx="12287534" cy="6934200"/>
          </a:xfrm>
          <a:prstGeom prst="rect">
            <a:avLst/>
          </a:prstGeom>
        </p:spPr>
      </p:pic>
      <p:sp>
        <p:nvSpPr>
          <p:cNvPr id="5" name="Rectángulo 4"/>
          <p:cNvSpPr/>
          <p:nvPr/>
        </p:nvSpPr>
        <p:spPr>
          <a:xfrm>
            <a:off x="545911" y="502886"/>
            <a:ext cx="11100177" cy="5765102"/>
          </a:xfrm>
          <a:prstGeom prst="rect">
            <a:avLst/>
          </a:prstGeom>
          <a:solidFill>
            <a:srgbClr val="00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s-CL" sz="4800" b="1" dirty="0" smtClean="0">
              <a:solidFill>
                <a:schemeClr val="bg1"/>
              </a:solidFill>
            </a:endParaRPr>
          </a:p>
          <a:p>
            <a:pPr algn="r"/>
            <a:endParaRPr lang="es-CL" sz="4800" b="1" dirty="0">
              <a:solidFill>
                <a:schemeClr val="bg1"/>
              </a:solidFill>
            </a:endParaRPr>
          </a:p>
          <a:p>
            <a:pPr algn="r"/>
            <a:r>
              <a:rPr lang="es-CL" sz="4000" b="1" dirty="0" smtClean="0">
                <a:solidFill>
                  <a:schemeClr val="bg1"/>
                </a:solidFill>
              </a:rPr>
              <a:t>Síntesis Decreto N°128</a:t>
            </a:r>
            <a:r>
              <a:rPr lang="es-CL" sz="2800" b="1" dirty="0" smtClean="0">
                <a:solidFill>
                  <a:schemeClr val="bg1"/>
                </a:solidFill>
              </a:rPr>
              <a:t> </a:t>
            </a:r>
          </a:p>
          <a:p>
            <a:pPr algn="r"/>
            <a:r>
              <a:rPr lang="es-CL" sz="2800" b="1" dirty="0" smtClean="0">
                <a:solidFill>
                  <a:schemeClr val="bg1"/>
                </a:solidFill>
              </a:rPr>
              <a:t>Reglamenta Autorización de Funcionamiento en establecimientos particulares de Educación Parvularia </a:t>
            </a:r>
          </a:p>
          <a:p>
            <a:pPr algn="r"/>
            <a:endParaRPr lang="es-CL" sz="2400" b="1" dirty="0" smtClean="0">
              <a:solidFill>
                <a:schemeClr val="bg1"/>
              </a:solidFill>
            </a:endParaRPr>
          </a:p>
          <a:p>
            <a:pPr algn="r"/>
            <a:endParaRPr lang="es-CL" sz="2400" b="1" dirty="0">
              <a:solidFill>
                <a:schemeClr val="bg1"/>
              </a:solidFill>
            </a:endParaRPr>
          </a:p>
        </p:txBody>
      </p:sp>
      <p:sp>
        <p:nvSpPr>
          <p:cNvPr id="7" name="Rectángulo 6"/>
          <p:cNvSpPr/>
          <p:nvPr/>
        </p:nvSpPr>
        <p:spPr>
          <a:xfrm>
            <a:off x="545911" y="446214"/>
            <a:ext cx="11150220" cy="5878446"/>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4248705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395487"/>
            <a:ext cx="8932164" cy="924509"/>
          </a:xfrm>
        </p:spPr>
        <p:txBody>
          <a:bodyPr>
            <a:normAutofit fontScale="90000"/>
          </a:bodyPr>
          <a:lstStyle/>
          <a:p>
            <a:pPr algn="r"/>
            <a:r>
              <a:rPr lang="es-CL" sz="2700" dirty="0" smtClean="0">
                <a:solidFill>
                  <a:srgbClr val="C00000"/>
                </a:solidFill>
                <a:latin typeface="+mn-lt"/>
              </a:rPr>
              <a:t>Contexto</a:t>
            </a:r>
            <a:r>
              <a:rPr lang="es-CL" sz="2700" dirty="0">
                <a:solidFill>
                  <a:srgbClr val="C00000"/>
                </a:solidFill>
                <a:latin typeface="+mn-lt"/>
              </a:rPr>
              <a:t> </a:t>
            </a:r>
            <a:r>
              <a:rPr lang="es-CL" sz="2700" dirty="0" smtClean="0">
                <a:solidFill>
                  <a:srgbClr val="C00000"/>
                </a:solidFill>
                <a:latin typeface="+mn-lt"/>
              </a:rPr>
              <a:t>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Superintendencia de Educación</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8"/>
          <p:cNvGraphicFramePr>
            <a:graphicFrameLocks noGrp="1"/>
          </p:cNvGraphicFramePr>
          <p:nvPr>
            <p:ph idx="1"/>
            <p:extLst/>
          </p:nvPr>
        </p:nvGraphicFramePr>
        <p:xfrm>
          <a:off x="838200" y="1612900"/>
          <a:ext cx="10515600" cy="4564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5383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graphicEl>
                                              <a:dgm id="{39421491-06A1-1746-8451-84386D6214FD}"/>
                                            </p:graphicEl>
                                          </p:spTgt>
                                        </p:tgtEl>
                                        <p:attrNameLst>
                                          <p:attrName>style.visibility</p:attrName>
                                        </p:attrNameLst>
                                      </p:cBhvr>
                                      <p:to>
                                        <p:strVal val="visible"/>
                                      </p:to>
                                    </p:set>
                                    <p:animEffect transition="in" filter="fade">
                                      <p:cBhvr>
                                        <p:cTn id="7" dur="1000"/>
                                        <p:tgtEl>
                                          <p:spTgt spid="9">
                                            <p:graphicEl>
                                              <a:dgm id="{39421491-06A1-1746-8451-84386D6214FD}"/>
                                            </p:graphicEl>
                                          </p:spTgt>
                                        </p:tgtEl>
                                      </p:cBhvr>
                                    </p:animEffect>
                                    <p:anim calcmode="lin" valueType="num">
                                      <p:cBhvr>
                                        <p:cTn id="8" dur="1000" fill="hold"/>
                                        <p:tgtEl>
                                          <p:spTgt spid="9">
                                            <p:graphicEl>
                                              <a:dgm id="{39421491-06A1-1746-8451-84386D6214F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9">
                                            <p:graphicEl>
                                              <a:dgm id="{39421491-06A1-1746-8451-84386D6214F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graphicEl>
                                              <a:dgm id="{39421491-06A1-1746-8451-84386D6214FD}"/>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graphicEl>
                                              <a:dgm id="{978950EA-45B2-EB45-BDFE-550AD3B73984}"/>
                                            </p:graphicEl>
                                          </p:spTgt>
                                        </p:tgtEl>
                                        <p:attrNameLst>
                                          <p:attrName>style.visibility</p:attrName>
                                        </p:attrNameLst>
                                      </p:cBhvr>
                                      <p:to>
                                        <p:strVal val="visible"/>
                                      </p:to>
                                    </p:set>
                                    <p:animEffect transition="in" filter="fade">
                                      <p:cBhvr>
                                        <p:cTn id="15" dur="1000"/>
                                        <p:tgtEl>
                                          <p:spTgt spid="9">
                                            <p:graphicEl>
                                              <a:dgm id="{978950EA-45B2-EB45-BDFE-550AD3B73984}"/>
                                            </p:graphicEl>
                                          </p:spTgt>
                                        </p:tgtEl>
                                      </p:cBhvr>
                                    </p:animEffect>
                                    <p:anim calcmode="lin" valueType="num">
                                      <p:cBhvr>
                                        <p:cTn id="16" dur="1000" fill="hold"/>
                                        <p:tgtEl>
                                          <p:spTgt spid="9">
                                            <p:graphicEl>
                                              <a:dgm id="{978950EA-45B2-EB45-BDFE-550AD3B73984}"/>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graphicEl>
                                              <a:dgm id="{978950EA-45B2-EB45-BDFE-550AD3B73984}"/>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graphicEl>
                                              <a:dgm id="{978950EA-45B2-EB45-BDFE-550AD3B73984}"/>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graphicEl>
                                              <a:dgm id="{D1640C02-D794-3B4D-9533-7405917A9E9D}"/>
                                            </p:graphicEl>
                                          </p:spTgt>
                                        </p:tgtEl>
                                        <p:attrNameLst>
                                          <p:attrName>style.visibility</p:attrName>
                                        </p:attrNameLst>
                                      </p:cBhvr>
                                      <p:to>
                                        <p:strVal val="visible"/>
                                      </p:to>
                                    </p:set>
                                    <p:animEffect transition="in" filter="fade">
                                      <p:cBhvr>
                                        <p:cTn id="23" dur="1000"/>
                                        <p:tgtEl>
                                          <p:spTgt spid="9">
                                            <p:graphicEl>
                                              <a:dgm id="{D1640C02-D794-3B4D-9533-7405917A9E9D}"/>
                                            </p:graphicEl>
                                          </p:spTgt>
                                        </p:tgtEl>
                                      </p:cBhvr>
                                    </p:animEffect>
                                    <p:anim calcmode="lin" valueType="num">
                                      <p:cBhvr>
                                        <p:cTn id="24" dur="1000" fill="hold"/>
                                        <p:tgtEl>
                                          <p:spTgt spid="9">
                                            <p:graphicEl>
                                              <a:dgm id="{D1640C02-D794-3B4D-9533-7405917A9E9D}"/>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graphicEl>
                                              <a:dgm id="{D1640C02-D794-3B4D-9533-7405917A9E9D}"/>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graphicEl>
                                              <a:dgm id="{D1640C02-D794-3B4D-9533-7405917A9E9D}"/>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graphicEl>
                                              <a:dgm id="{618DA441-019C-4C4C-BD82-3A1BB8222C59}"/>
                                            </p:graphicEl>
                                          </p:spTgt>
                                        </p:tgtEl>
                                        <p:attrNameLst>
                                          <p:attrName>style.visibility</p:attrName>
                                        </p:attrNameLst>
                                      </p:cBhvr>
                                      <p:to>
                                        <p:strVal val="visible"/>
                                      </p:to>
                                    </p:set>
                                    <p:animEffect transition="in" filter="fade">
                                      <p:cBhvr>
                                        <p:cTn id="29" dur="1000"/>
                                        <p:tgtEl>
                                          <p:spTgt spid="9">
                                            <p:graphicEl>
                                              <a:dgm id="{618DA441-019C-4C4C-BD82-3A1BB8222C59}"/>
                                            </p:graphicEl>
                                          </p:spTgt>
                                        </p:tgtEl>
                                      </p:cBhvr>
                                    </p:animEffect>
                                    <p:anim calcmode="lin" valueType="num">
                                      <p:cBhvr>
                                        <p:cTn id="30" dur="1000" fill="hold"/>
                                        <p:tgtEl>
                                          <p:spTgt spid="9">
                                            <p:graphicEl>
                                              <a:dgm id="{618DA441-019C-4C4C-BD82-3A1BB8222C59}"/>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9">
                                            <p:graphicEl>
                                              <a:dgm id="{618DA441-019C-4C4C-BD82-3A1BB8222C59}"/>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graphicEl>
                                              <a:dgm id="{618DA441-019C-4C4C-BD82-3A1BB8222C59}"/>
                                            </p:graphic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9">
                                            <p:graphicEl>
                                              <a:dgm id="{0264A7C2-01A7-3B4E-B4D2-520B89EF011A}"/>
                                            </p:graphicEl>
                                          </p:spTgt>
                                        </p:tgtEl>
                                        <p:attrNameLst>
                                          <p:attrName>style.visibility</p:attrName>
                                        </p:attrNameLst>
                                      </p:cBhvr>
                                      <p:to>
                                        <p:strVal val="visible"/>
                                      </p:to>
                                    </p:set>
                                    <p:animEffect transition="in" filter="fade">
                                      <p:cBhvr>
                                        <p:cTn id="37" dur="1000"/>
                                        <p:tgtEl>
                                          <p:spTgt spid="9">
                                            <p:graphicEl>
                                              <a:dgm id="{0264A7C2-01A7-3B4E-B4D2-520B89EF011A}"/>
                                            </p:graphicEl>
                                          </p:spTgt>
                                        </p:tgtEl>
                                      </p:cBhvr>
                                    </p:animEffect>
                                    <p:anim calcmode="lin" valueType="num">
                                      <p:cBhvr>
                                        <p:cTn id="38" dur="1000" fill="hold"/>
                                        <p:tgtEl>
                                          <p:spTgt spid="9">
                                            <p:graphicEl>
                                              <a:dgm id="{0264A7C2-01A7-3B4E-B4D2-520B89EF011A}"/>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9">
                                            <p:graphicEl>
                                              <a:dgm id="{0264A7C2-01A7-3B4E-B4D2-520B89EF011A}"/>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graphicEl>
                                              <a:dgm id="{0264A7C2-01A7-3B4E-B4D2-520B89EF011A}"/>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9">
                                            <p:graphicEl>
                                              <a:dgm id="{2F2BFDEF-7124-1646-AA71-F15D906336D0}"/>
                                            </p:graphicEl>
                                          </p:spTgt>
                                        </p:tgtEl>
                                        <p:attrNameLst>
                                          <p:attrName>style.visibility</p:attrName>
                                        </p:attrNameLst>
                                      </p:cBhvr>
                                      <p:to>
                                        <p:strVal val="visible"/>
                                      </p:to>
                                    </p:set>
                                    <p:animEffect transition="in" filter="fade">
                                      <p:cBhvr>
                                        <p:cTn id="45" dur="1000"/>
                                        <p:tgtEl>
                                          <p:spTgt spid="9">
                                            <p:graphicEl>
                                              <a:dgm id="{2F2BFDEF-7124-1646-AA71-F15D906336D0}"/>
                                            </p:graphicEl>
                                          </p:spTgt>
                                        </p:tgtEl>
                                      </p:cBhvr>
                                    </p:animEffect>
                                    <p:anim calcmode="lin" valueType="num">
                                      <p:cBhvr>
                                        <p:cTn id="46" dur="1000" fill="hold"/>
                                        <p:tgtEl>
                                          <p:spTgt spid="9">
                                            <p:graphicEl>
                                              <a:dgm id="{2F2BFDEF-7124-1646-AA71-F15D906336D0}"/>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9">
                                            <p:graphicEl>
                                              <a:dgm id="{2F2BFDEF-7124-1646-AA71-F15D906336D0}"/>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
                                            <p:graphicEl>
                                              <a:dgm id="{2F2BFDEF-7124-1646-AA71-F15D906336D0}"/>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9">
                                            <p:graphicEl>
                                              <a:dgm id="{C8116BB1-0ADC-5F45-89C2-DFD392C753BE}"/>
                                            </p:graphicEl>
                                          </p:spTgt>
                                        </p:tgtEl>
                                        <p:attrNameLst>
                                          <p:attrName>style.visibility</p:attrName>
                                        </p:attrNameLst>
                                      </p:cBhvr>
                                      <p:to>
                                        <p:strVal val="visible"/>
                                      </p:to>
                                    </p:set>
                                    <p:animEffect transition="in" filter="fade">
                                      <p:cBhvr>
                                        <p:cTn id="51" dur="1000"/>
                                        <p:tgtEl>
                                          <p:spTgt spid="9">
                                            <p:graphicEl>
                                              <a:dgm id="{C8116BB1-0ADC-5F45-89C2-DFD392C753BE}"/>
                                            </p:graphicEl>
                                          </p:spTgt>
                                        </p:tgtEl>
                                      </p:cBhvr>
                                    </p:animEffect>
                                    <p:anim calcmode="lin" valueType="num">
                                      <p:cBhvr>
                                        <p:cTn id="52" dur="1000" fill="hold"/>
                                        <p:tgtEl>
                                          <p:spTgt spid="9">
                                            <p:graphicEl>
                                              <a:dgm id="{C8116BB1-0ADC-5F45-89C2-DFD392C753BE}"/>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9">
                                            <p:graphicEl>
                                              <a:dgm id="{C8116BB1-0ADC-5F45-89C2-DFD392C753BE}"/>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graphicEl>
                                              <a:dgm id="{C8116BB1-0ADC-5F45-89C2-DFD392C753BE}"/>
                                            </p:graphic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9">
                                            <p:graphicEl>
                                              <a:dgm id="{00FFFE36-4581-9542-8E80-72E8744E4214}"/>
                                            </p:graphicEl>
                                          </p:spTgt>
                                        </p:tgtEl>
                                        <p:attrNameLst>
                                          <p:attrName>style.visibility</p:attrName>
                                        </p:attrNameLst>
                                      </p:cBhvr>
                                      <p:to>
                                        <p:strVal val="visible"/>
                                      </p:to>
                                    </p:set>
                                    <p:animEffect transition="in" filter="fade">
                                      <p:cBhvr>
                                        <p:cTn id="59" dur="1000"/>
                                        <p:tgtEl>
                                          <p:spTgt spid="9">
                                            <p:graphicEl>
                                              <a:dgm id="{00FFFE36-4581-9542-8E80-72E8744E4214}"/>
                                            </p:graphicEl>
                                          </p:spTgt>
                                        </p:tgtEl>
                                      </p:cBhvr>
                                    </p:animEffect>
                                    <p:anim calcmode="lin" valueType="num">
                                      <p:cBhvr>
                                        <p:cTn id="60" dur="1000" fill="hold"/>
                                        <p:tgtEl>
                                          <p:spTgt spid="9">
                                            <p:graphicEl>
                                              <a:dgm id="{00FFFE36-4581-9542-8E80-72E8744E4214}"/>
                                            </p:graphicEl>
                                          </p:spTgt>
                                        </p:tgtEl>
                                        <p:attrNameLst>
                                          <p:attrName>ppt_x</p:attrName>
                                        </p:attrNameLst>
                                      </p:cBhvr>
                                      <p:tavLst>
                                        <p:tav tm="0">
                                          <p:val>
                                            <p:strVal val="#ppt_x"/>
                                          </p:val>
                                        </p:tav>
                                        <p:tav tm="100000">
                                          <p:val>
                                            <p:strVal val="#ppt_x"/>
                                          </p:val>
                                        </p:tav>
                                      </p:tavLst>
                                    </p:anim>
                                    <p:anim calcmode="lin" valueType="num">
                                      <p:cBhvr>
                                        <p:cTn id="61" dur="900" decel="100000" fill="hold"/>
                                        <p:tgtEl>
                                          <p:spTgt spid="9">
                                            <p:graphicEl>
                                              <a:dgm id="{00FFFE36-4581-9542-8E80-72E8744E4214}"/>
                                            </p:graphic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9">
                                            <p:graphicEl>
                                              <a:dgm id="{00FFFE36-4581-9542-8E80-72E8744E4214}"/>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395487"/>
            <a:ext cx="8932164" cy="924509"/>
          </a:xfrm>
        </p:spPr>
        <p:txBody>
          <a:bodyPr>
            <a:normAutofit fontScale="90000"/>
          </a:bodyPr>
          <a:lstStyle/>
          <a:p>
            <a:pPr algn="r"/>
            <a:r>
              <a:rPr lang="es-CL" sz="2700" dirty="0" smtClean="0">
                <a:solidFill>
                  <a:srgbClr val="C00000"/>
                </a:solidFill>
                <a:latin typeface="+mn-lt"/>
              </a:rPr>
              <a:t>Contexto</a:t>
            </a:r>
            <a:r>
              <a:rPr lang="es-CL" sz="2700" dirty="0">
                <a:solidFill>
                  <a:srgbClr val="C00000"/>
                </a:solidFill>
                <a:latin typeface="+mn-lt"/>
              </a:rPr>
              <a:t> </a:t>
            </a:r>
            <a:r>
              <a:rPr lang="es-CL" sz="2700" dirty="0" smtClean="0">
                <a:solidFill>
                  <a:srgbClr val="C00000"/>
                </a:solidFill>
                <a:latin typeface="+mn-lt"/>
              </a:rPr>
              <a:t>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Superintendencia de Educación</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Marcador de contenido 3"/>
          <p:cNvGraphicFramePr>
            <a:graphicFrameLocks noGrp="1"/>
          </p:cNvGraphicFramePr>
          <p:nvPr>
            <p:ph idx="1"/>
            <p:extLst/>
          </p:nvPr>
        </p:nvGraphicFramePr>
        <p:xfrm>
          <a:off x="1773044" y="1613376"/>
          <a:ext cx="9433932" cy="4592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8156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1636" y="395487"/>
            <a:ext cx="8932164" cy="924509"/>
          </a:xfrm>
        </p:spPr>
        <p:txBody>
          <a:bodyPr>
            <a:normAutofit fontScale="90000"/>
          </a:bodyPr>
          <a:lstStyle/>
          <a:p>
            <a:pPr algn="r"/>
            <a:r>
              <a:rPr lang="es-CL" sz="2700" dirty="0" smtClean="0">
                <a:solidFill>
                  <a:srgbClr val="C00000"/>
                </a:solidFill>
                <a:latin typeface="+mn-lt"/>
              </a:rPr>
              <a:t>Contexto</a:t>
            </a:r>
            <a:r>
              <a:rPr lang="es-CL" sz="2700" dirty="0">
                <a:solidFill>
                  <a:srgbClr val="C00000"/>
                </a:solidFill>
                <a:latin typeface="+mn-lt"/>
              </a:rPr>
              <a:t> </a:t>
            </a:r>
            <a:r>
              <a:rPr lang="es-CL" sz="2700" dirty="0" smtClean="0">
                <a:solidFill>
                  <a:srgbClr val="C00000"/>
                </a:solidFill>
                <a:latin typeface="+mn-lt"/>
              </a:rPr>
              <a:t>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Intendencia de Educación Parvularia</a:t>
            </a:r>
            <a:endParaRPr lang="es-CL" sz="3600" dirty="0">
              <a:solidFill>
                <a:schemeClr val="accent5">
                  <a:lumMod val="50000"/>
                </a:schemeClr>
              </a:solidFill>
              <a:latin typeface="+mn-lt"/>
            </a:endParaRPr>
          </a:p>
        </p:txBody>
      </p:sp>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9" name="Diagrama 8"/>
          <p:cNvGraphicFramePr/>
          <p:nvPr>
            <p:extLst/>
          </p:nvPr>
        </p:nvGraphicFramePr>
        <p:xfrm>
          <a:off x="1338147" y="2007219"/>
          <a:ext cx="9857678" cy="4025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933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graphicEl>
                                              <a:dgm id="{4FDD6A36-5A18-40DA-9CBF-47DF4AF206EB}"/>
                                            </p:graphicEl>
                                          </p:spTgt>
                                        </p:tgtEl>
                                        <p:attrNameLst>
                                          <p:attrName>style.visibility</p:attrName>
                                        </p:attrNameLst>
                                      </p:cBhvr>
                                      <p:to>
                                        <p:strVal val="visible"/>
                                      </p:to>
                                    </p:set>
                                    <p:anim calcmode="lin" valueType="num">
                                      <p:cBhvr>
                                        <p:cTn id="7" dur="500" fill="hold"/>
                                        <p:tgtEl>
                                          <p:spTgt spid="9">
                                            <p:graphicEl>
                                              <a:dgm id="{4FDD6A36-5A18-40DA-9CBF-47DF4AF206EB}"/>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4FDD6A36-5A18-40DA-9CBF-47DF4AF206EB}"/>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graphicEl>
                                              <a:dgm id="{6523A869-8D61-4F6E-8665-672D20EF1B31}"/>
                                            </p:graphicEl>
                                          </p:spTgt>
                                        </p:tgtEl>
                                        <p:attrNameLst>
                                          <p:attrName>style.visibility</p:attrName>
                                        </p:attrNameLst>
                                      </p:cBhvr>
                                      <p:to>
                                        <p:strVal val="visible"/>
                                      </p:to>
                                    </p:set>
                                    <p:anim calcmode="lin" valueType="num">
                                      <p:cBhvr>
                                        <p:cTn id="13" dur="500" fill="hold"/>
                                        <p:tgtEl>
                                          <p:spTgt spid="9">
                                            <p:graphicEl>
                                              <a:dgm id="{6523A869-8D61-4F6E-8665-672D20EF1B31}"/>
                                            </p:graphicEl>
                                          </p:spTgt>
                                        </p:tgtEl>
                                        <p:attrNameLst>
                                          <p:attrName>ppt_w</p:attrName>
                                        </p:attrNameLst>
                                      </p:cBhvr>
                                      <p:tavLst>
                                        <p:tav tm="0">
                                          <p:val>
                                            <p:fltVal val="0"/>
                                          </p:val>
                                        </p:tav>
                                        <p:tav tm="100000">
                                          <p:val>
                                            <p:strVal val="#ppt_w"/>
                                          </p:val>
                                        </p:tav>
                                      </p:tavLst>
                                    </p:anim>
                                    <p:anim calcmode="lin" valueType="num">
                                      <p:cBhvr>
                                        <p:cTn id="14" dur="500" fill="hold"/>
                                        <p:tgtEl>
                                          <p:spTgt spid="9">
                                            <p:graphicEl>
                                              <a:dgm id="{6523A869-8D61-4F6E-8665-672D20EF1B31}"/>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graphicEl>
                                              <a:dgm id="{5657A515-FAC6-4AB2-A502-47362BB75C33}"/>
                                            </p:graphicEl>
                                          </p:spTgt>
                                        </p:tgtEl>
                                        <p:attrNameLst>
                                          <p:attrName>style.visibility</p:attrName>
                                        </p:attrNameLst>
                                      </p:cBhvr>
                                      <p:to>
                                        <p:strVal val="visible"/>
                                      </p:to>
                                    </p:set>
                                    <p:anim calcmode="lin" valueType="num">
                                      <p:cBhvr>
                                        <p:cTn id="19" dur="500" fill="hold"/>
                                        <p:tgtEl>
                                          <p:spTgt spid="9">
                                            <p:graphicEl>
                                              <a:dgm id="{5657A515-FAC6-4AB2-A502-47362BB75C33}"/>
                                            </p:graphicEl>
                                          </p:spTgt>
                                        </p:tgtEl>
                                        <p:attrNameLst>
                                          <p:attrName>ppt_w</p:attrName>
                                        </p:attrNameLst>
                                      </p:cBhvr>
                                      <p:tavLst>
                                        <p:tav tm="0">
                                          <p:val>
                                            <p:fltVal val="0"/>
                                          </p:val>
                                        </p:tav>
                                        <p:tav tm="100000">
                                          <p:val>
                                            <p:strVal val="#ppt_w"/>
                                          </p:val>
                                        </p:tav>
                                      </p:tavLst>
                                    </p:anim>
                                    <p:anim calcmode="lin" valueType="num">
                                      <p:cBhvr>
                                        <p:cTn id="20" dur="500" fill="hold"/>
                                        <p:tgtEl>
                                          <p:spTgt spid="9">
                                            <p:graphicEl>
                                              <a:dgm id="{5657A515-FAC6-4AB2-A502-47362BB75C33}"/>
                                            </p:graphic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graphicEl>
                                              <a:dgm id="{DFA054CE-1359-412D-90DA-A3D23DD252DE}"/>
                                            </p:graphicEl>
                                          </p:spTgt>
                                        </p:tgtEl>
                                        <p:attrNameLst>
                                          <p:attrName>style.visibility</p:attrName>
                                        </p:attrNameLst>
                                      </p:cBhvr>
                                      <p:to>
                                        <p:strVal val="visible"/>
                                      </p:to>
                                    </p:set>
                                    <p:anim calcmode="lin" valueType="num">
                                      <p:cBhvr>
                                        <p:cTn id="23" dur="500" fill="hold"/>
                                        <p:tgtEl>
                                          <p:spTgt spid="9">
                                            <p:graphicEl>
                                              <a:dgm id="{DFA054CE-1359-412D-90DA-A3D23DD252DE}"/>
                                            </p:graphicEl>
                                          </p:spTgt>
                                        </p:tgtEl>
                                        <p:attrNameLst>
                                          <p:attrName>ppt_w</p:attrName>
                                        </p:attrNameLst>
                                      </p:cBhvr>
                                      <p:tavLst>
                                        <p:tav tm="0">
                                          <p:val>
                                            <p:fltVal val="0"/>
                                          </p:val>
                                        </p:tav>
                                        <p:tav tm="100000">
                                          <p:val>
                                            <p:strVal val="#ppt_w"/>
                                          </p:val>
                                        </p:tav>
                                      </p:tavLst>
                                    </p:anim>
                                    <p:anim calcmode="lin" valueType="num">
                                      <p:cBhvr>
                                        <p:cTn id="24" dur="500" fill="hold"/>
                                        <p:tgtEl>
                                          <p:spTgt spid="9">
                                            <p:graphicEl>
                                              <a:dgm id="{DFA054CE-1359-412D-90DA-A3D23DD252DE}"/>
                                            </p:graphic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
                                            <p:graphicEl>
                                              <a:dgm id="{27116FC7-7846-4480-BF8F-1E3758C1F3DF}"/>
                                            </p:graphicEl>
                                          </p:spTgt>
                                        </p:tgtEl>
                                        <p:attrNameLst>
                                          <p:attrName>style.visibility</p:attrName>
                                        </p:attrNameLst>
                                      </p:cBhvr>
                                      <p:to>
                                        <p:strVal val="visible"/>
                                      </p:to>
                                    </p:set>
                                    <p:anim calcmode="lin" valueType="num">
                                      <p:cBhvr>
                                        <p:cTn id="29" dur="500" fill="hold"/>
                                        <p:tgtEl>
                                          <p:spTgt spid="9">
                                            <p:graphicEl>
                                              <a:dgm id="{27116FC7-7846-4480-BF8F-1E3758C1F3DF}"/>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27116FC7-7846-4480-BF8F-1E3758C1F3D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5"/>
          <p:cNvSpPr>
            <a:spLocks noGrp="1"/>
          </p:cNvSpPr>
          <p:nvPr>
            <p:ph type="ftr" sz="quarter" idx="11"/>
          </p:nvPr>
        </p:nvSpPr>
        <p:spPr>
          <a:xfrm>
            <a:off x="4038600" y="6356350"/>
            <a:ext cx="7315200" cy="365125"/>
          </a:xfrm>
        </p:spPr>
        <p:txBody>
          <a:bodyPr/>
          <a:lstStyle/>
          <a:p>
            <a:pPr algn="r"/>
            <a:r>
              <a:rPr lang="es-CL" b="1" dirty="0" smtClean="0">
                <a:solidFill>
                  <a:srgbClr val="5B9BD5">
                    <a:lumMod val="50000"/>
                  </a:srgbClr>
                </a:solidFill>
              </a:rPr>
              <a:t>Intendencia de Educación Parvularia</a:t>
            </a:r>
          </a:p>
          <a:p>
            <a:pPr algn="r"/>
            <a:r>
              <a:rPr lang="es-CL" sz="1100" b="1" i="1" dirty="0" smtClean="0">
                <a:solidFill>
                  <a:srgbClr val="C00000"/>
                </a:solidFill>
              </a:rPr>
              <a:t>Porque una Educación de Calidad comienza en la Primera Infancia</a:t>
            </a:r>
            <a:endParaRPr lang="es-CL" sz="1100" b="1" i="1" dirty="0">
              <a:solidFill>
                <a:srgbClr val="C00000"/>
              </a:solidFill>
            </a:endParaRPr>
          </a:p>
        </p:txBody>
      </p:sp>
      <p:sp>
        <p:nvSpPr>
          <p:cNvPr id="4" name="object 3"/>
          <p:cNvSpPr/>
          <p:nvPr/>
        </p:nvSpPr>
        <p:spPr>
          <a:xfrm>
            <a:off x="274320" y="6785099"/>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5" name="object 4"/>
          <p:cNvSpPr/>
          <p:nvPr/>
        </p:nvSpPr>
        <p:spPr>
          <a:xfrm>
            <a:off x="274320" y="0"/>
            <a:ext cx="2147316" cy="102107"/>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sp>
        <p:nvSpPr>
          <p:cNvPr id="7" name="object 3"/>
          <p:cNvSpPr/>
          <p:nvPr/>
        </p:nvSpPr>
        <p:spPr>
          <a:xfrm>
            <a:off x="2421636" y="1391279"/>
            <a:ext cx="8932164" cy="45719"/>
          </a:xfrm>
          <a:prstGeom prst="rect">
            <a:avLst/>
          </a:prstGeom>
          <a:blipFill>
            <a:blip r:embed="rId2" cstate="print"/>
            <a:stretch>
              <a:fillRect/>
            </a:stretch>
          </a:blipFill>
        </p:spPr>
        <p:txBody>
          <a:bodyPr wrap="square" lIns="0" tIns="0" rIns="0" bIns="0" rtlCol="0">
            <a:noAutofit/>
          </a:bodyPr>
          <a:lstStyle/>
          <a:p>
            <a:endParaRPr dirty="0">
              <a:solidFill>
                <a:prstClr val="black"/>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 y="167823"/>
            <a:ext cx="1665322" cy="689919"/>
          </a:xfrm>
          <a:prstGeom prst="rect">
            <a:avLst/>
          </a:prstGeom>
        </p:spPr>
      </p:pic>
      <p:graphicFrame>
        <p:nvGraphicFramePr>
          <p:cNvPr id="10" name="Marcador de contenido 9"/>
          <p:cNvGraphicFramePr>
            <a:graphicFrameLocks noGrp="1"/>
          </p:cNvGraphicFramePr>
          <p:nvPr>
            <p:ph idx="1"/>
            <p:extLst/>
          </p:nvPr>
        </p:nvGraphicFramePr>
        <p:xfrm>
          <a:off x="1" y="1504508"/>
          <a:ext cx="12192000" cy="2967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a 2"/>
          <p:cNvGraphicFramePr/>
          <p:nvPr>
            <p:extLst/>
          </p:nvPr>
        </p:nvGraphicFramePr>
        <p:xfrm>
          <a:off x="-378823" y="3525003"/>
          <a:ext cx="12570823" cy="29280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ítulo 1"/>
          <p:cNvSpPr txBox="1">
            <a:spLocks/>
          </p:cNvSpPr>
          <p:nvPr/>
        </p:nvSpPr>
        <p:spPr>
          <a:xfrm>
            <a:off x="3624146" y="395487"/>
            <a:ext cx="7729654" cy="92450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500" dirty="0" smtClean="0">
                <a:solidFill>
                  <a:srgbClr val="C00000"/>
                </a:solidFill>
                <a:latin typeface="+mn-lt"/>
              </a:rPr>
              <a:t>Contexto institucional y legal</a:t>
            </a:r>
            <a:r>
              <a:rPr lang="es-CL" sz="3600" dirty="0" smtClean="0">
                <a:solidFill>
                  <a:srgbClr val="C00000"/>
                </a:solidFill>
                <a:latin typeface="+mn-lt"/>
              </a:rPr>
              <a:t/>
            </a:r>
            <a:br>
              <a:rPr lang="es-CL" sz="3600" dirty="0" smtClean="0">
                <a:solidFill>
                  <a:srgbClr val="C00000"/>
                </a:solidFill>
                <a:latin typeface="+mn-lt"/>
              </a:rPr>
            </a:br>
            <a:r>
              <a:rPr lang="es-CL" sz="3600" dirty="0" smtClean="0">
                <a:solidFill>
                  <a:schemeClr val="accent5">
                    <a:lumMod val="50000"/>
                  </a:schemeClr>
                </a:solidFill>
                <a:latin typeface="+mn-lt"/>
              </a:rPr>
              <a:t>Periodo de transición</a:t>
            </a:r>
            <a:endParaRPr lang="es-CL" sz="3600" dirty="0">
              <a:solidFill>
                <a:schemeClr val="accent5">
                  <a:lumMod val="50000"/>
                </a:schemeClr>
              </a:solidFill>
              <a:latin typeface="+mn-lt"/>
            </a:endParaRPr>
          </a:p>
        </p:txBody>
      </p:sp>
    </p:spTree>
    <p:extLst>
      <p:ext uri="{BB962C8B-B14F-4D97-AF65-F5344CB8AC3E}">
        <p14:creationId xmlns:p14="http://schemas.microsoft.com/office/powerpoint/2010/main" xmlns="" val="40123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4607</TotalTime>
  <Words>7136</Words>
  <Application>Microsoft Office PowerPoint</Application>
  <PresentationFormat>Custom</PresentationFormat>
  <Paragraphs>617</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1_Tema de Office</vt:lpstr>
      <vt:lpstr>Slide 1</vt:lpstr>
      <vt:lpstr>Objetivos de la Jornada</vt:lpstr>
      <vt:lpstr>Agenda de la Jornada</vt:lpstr>
      <vt:lpstr>Contexto institucional y legal Principales leyes de contexto</vt:lpstr>
      <vt:lpstr>Contexto institucional y legal Sistema de Aseguramiento de la Calidad (SAC)</vt:lpstr>
      <vt:lpstr>Contexto institucional y legal Superintendencia de Educación</vt:lpstr>
      <vt:lpstr>Contexto institucional y legal Superintendencia de Educación</vt:lpstr>
      <vt:lpstr>Contexto institucional y legal Intendencia de Educación Parvularia</vt:lpstr>
      <vt:lpstr>Slide 9</vt:lpstr>
      <vt:lpstr>Slide 10</vt:lpstr>
      <vt:lpstr>Requisitos para obtener la Autorización de Funcionamiento ¿Qué es la Autorización de Funcionamiento?  Decreto N°128</vt:lpstr>
      <vt:lpstr>Requisitos para obtener la Autorización de Funcionamiento ¿Qué establecimientos deben obtener AF?</vt:lpstr>
      <vt:lpstr>Requisitos para obtener la Autorización de Funcionamiento ¿Qué derechos y consecuencias existen?</vt:lpstr>
      <vt:lpstr>Requisitos para obtener la Autorización de Funcionamiento ¿Dónde y cuándo obtener la AF?</vt:lpstr>
      <vt:lpstr>Requisitos para obtener la Autorización de Funcionamiento ¿Cuáles son los requisitos para obtener la AF?</vt:lpstr>
      <vt:lpstr>Requisitos para obtener la Autorización de Funcionamiento ¿Cuáles son los requisitos Jurídicos para la AF?</vt:lpstr>
      <vt:lpstr>Requisitos para mantener la Autorización de Funcionamiento Marco normativo para requisitos generales</vt:lpstr>
      <vt:lpstr>Requisitos para mantener la Autorización de Funcionamiento Requisitos sostenedores</vt:lpstr>
      <vt:lpstr>Requisitos para mantener la Autorización de Funcionamiento Requisitos sostenedores</vt:lpstr>
      <vt:lpstr>Requisitos para mantener la Autorización de Funcionamiento Requisitos sostenedores</vt:lpstr>
      <vt:lpstr>Requisitos para obtener la Autorización de Funcionamiento ¿Cuáles son los requisitos Técnico Pedagógicos?</vt:lpstr>
      <vt:lpstr>Requisitos para mantener la Autorización de Funcionamiento Marco normativo para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vt:lpstr>
      <vt:lpstr>Requisitos para mantener la Autorización de Funcionamiento Requisitos técnico pedagógicos: Nivel Sala Cuna</vt:lpstr>
      <vt:lpstr>Requisitos para mantener la Autorización de Funcionamiento Requisitos técnico pedagógicos: N. Medio y Transición</vt:lpstr>
      <vt:lpstr>Requisitos para obtener la Autorización de Funcionamiento ¿Cuáles son los requisitos de Infraestructura?</vt:lpstr>
      <vt:lpstr>Requisitos para obtener la Autorización de Funcionamiento Importante</vt:lpstr>
      <vt:lpstr>Requisitos para mantener la Autorización de Funcionamiento Marco normativo para requisitos de infraestructura</vt:lpstr>
      <vt:lpstr>Requisitos para mantener la Autorización de Funcionamiento Requisitos de infraestructura</vt:lpstr>
      <vt:lpstr>Requisitos para mantener la Autorización de Funcionamiento Requisitos de infraestructura</vt:lpstr>
      <vt:lpstr>Requisitos para mantener la Autorización de Funcionamiento Requisitos de infraestructura</vt:lpstr>
      <vt:lpstr>Slide 47</vt:lpstr>
      <vt:lpstr>Requisitos para mantener la Autorización de Funcionamiento Función fiscalizadora de la SIE</vt:lpstr>
      <vt:lpstr>Fiscalización (Art. 37)</vt:lpstr>
      <vt:lpstr>Importante:Receso de funcionamiento  y renuncia a la A.F. (Art. 31)</vt:lpstr>
      <vt:lpstr>Importante: Renuncias a la A.F. </vt:lpstr>
      <vt:lpstr>Infracciones y sanciones</vt:lpstr>
      <vt:lpstr>Sanciones (Art. 43)</vt:lpstr>
      <vt:lpstr>Procedimiento sancionatorio</vt:lpstr>
      <vt:lpstr>Supuestos en los que opera la clausura</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INTERSECTORIAL  PROGRAMAS ALTERNATIVOS (JUNJI)  MODALIDADES NO CONVENCIONALES (INTEGRA)</dc:title>
  <dc:creator>Danilo Marambio Aguilera</dc:creator>
  <cp:lastModifiedBy>Paulina</cp:lastModifiedBy>
  <cp:revision>307</cp:revision>
  <cp:lastPrinted>2018-04-16T21:10:34Z</cp:lastPrinted>
  <dcterms:created xsi:type="dcterms:W3CDTF">2017-11-09T17:31:55Z</dcterms:created>
  <dcterms:modified xsi:type="dcterms:W3CDTF">2018-05-31T01:00:14Z</dcterms:modified>
</cp:coreProperties>
</file>