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700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397C3-40E9-43F2-A741-1D467C80E0D8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94335C-0053-4B56-85DE-EA5EB5D812F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021140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94335C-0053-4B56-85DE-EA5EB5D812F3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146196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94335C-0053-4B56-85DE-EA5EB5D812F3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146196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FD8F-092D-4C1C-AA2C-4BE90BDCF7B6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07533-80C5-4C8C-8D25-4B335BAB91A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27877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FD8F-092D-4C1C-AA2C-4BE90BDCF7B6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07533-80C5-4C8C-8D25-4B335BAB91A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058216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7" y="488951"/>
            <a:ext cx="3357563" cy="10401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FD8F-092D-4C1C-AA2C-4BE90BDCF7B6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07533-80C5-4C8C-8D25-4B335BAB91A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837689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FD8F-092D-4C1C-AA2C-4BE90BDCF7B6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07533-80C5-4C8C-8D25-4B335BAB91A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629570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FD8F-092D-4C1C-AA2C-4BE90BDCF7B6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07533-80C5-4C8C-8D25-4B335BAB91A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761279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7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FD8F-092D-4C1C-AA2C-4BE90BDCF7B6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07533-80C5-4C8C-8D25-4B335BAB91A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765930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FD8F-092D-4C1C-AA2C-4BE90BDCF7B6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07533-80C5-4C8C-8D25-4B335BAB91A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085640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FD8F-092D-4C1C-AA2C-4BE90BDCF7B6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07533-80C5-4C8C-8D25-4B335BAB91A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30329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FD8F-092D-4C1C-AA2C-4BE90BDCF7B6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07533-80C5-4C8C-8D25-4B335BAB91A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759269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FD8F-092D-4C1C-AA2C-4BE90BDCF7B6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07533-80C5-4C8C-8D25-4B335BAB91A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243806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FD8F-092D-4C1C-AA2C-4BE90BDCF7B6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07533-80C5-4C8C-8D25-4B335BAB91A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701106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1FD8F-092D-4C1C-AA2C-4BE90BDCF7B6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07533-80C5-4C8C-8D25-4B335BAB91A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92498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10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29200" y="6751101"/>
            <a:ext cx="1800000" cy="180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12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8836" y="659839"/>
            <a:ext cx="1800000" cy="180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13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20688" y="659839"/>
            <a:ext cx="1800000" cy="180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14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48880" y="4692287"/>
            <a:ext cx="1800000" cy="180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15 Imagen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02500" y="2502429"/>
            <a:ext cx="1800000" cy="180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16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90732" y="2502429"/>
            <a:ext cx="1926184" cy="19261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17 Imagen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0648" y="4692287"/>
            <a:ext cx="1800000" cy="180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99856" y="4692287"/>
            <a:ext cx="1800000" cy="180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" name="19 Imagen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0648" y="2502429"/>
            <a:ext cx="1800000" cy="180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20 Imagen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09120" y="659839"/>
            <a:ext cx="1800000" cy="180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2 Elipse"/>
          <p:cNvSpPr/>
          <p:nvPr/>
        </p:nvSpPr>
        <p:spPr>
          <a:xfrm>
            <a:off x="1700608" y="2187064"/>
            <a:ext cx="540000" cy="54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705882" y="2187064"/>
            <a:ext cx="54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Elipse"/>
          <p:cNvSpPr/>
          <p:nvPr/>
        </p:nvSpPr>
        <p:spPr>
          <a:xfrm>
            <a:off x="3788840" y="2187064"/>
            <a:ext cx="540000" cy="54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3794114" y="2187064"/>
            <a:ext cx="54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27 Elipse"/>
          <p:cNvSpPr/>
          <p:nvPr/>
        </p:nvSpPr>
        <p:spPr>
          <a:xfrm>
            <a:off x="5835854" y="2187064"/>
            <a:ext cx="540000" cy="54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5841128" y="2187064"/>
            <a:ext cx="54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29 Elipse"/>
          <p:cNvSpPr/>
          <p:nvPr/>
        </p:nvSpPr>
        <p:spPr>
          <a:xfrm>
            <a:off x="1682420" y="4158613"/>
            <a:ext cx="540000" cy="54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1687694" y="4158613"/>
            <a:ext cx="54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31 Elipse"/>
          <p:cNvSpPr/>
          <p:nvPr/>
        </p:nvSpPr>
        <p:spPr>
          <a:xfrm>
            <a:off x="3770652" y="4158613"/>
            <a:ext cx="540000" cy="54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3775926" y="4158613"/>
            <a:ext cx="54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33 Elipse"/>
          <p:cNvSpPr/>
          <p:nvPr/>
        </p:nvSpPr>
        <p:spPr>
          <a:xfrm>
            <a:off x="5817666" y="4158613"/>
            <a:ext cx="540000" cy="54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5822940" y="4158613"/>
            <a:ext cx="54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41 Elipse"/>
          <p:cNvSpPr/>
          <p:nvPr/>
        </p:nvSpPr>
        <p:spPr>
          <a:xfrm>
            <a:off x="1628600" y="6240319"/>
            <a:ext cx="540000" cy="54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1633874" y="6240319"/>
            <a:ext cx="54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43 Elipse"/>
          <p:cNvSpPr/>
          <p:nvPr/>
        </p:nvSpPr>
        <p:spPr>
          <a:xfrm>
            <a:off x="3716832" y="6240319"/>
            <a:ext cx="540000" cy="54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722106" y="6240319"/>
            <a:ext cx="54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45 Elipse"/>
          <p:cNvSpPr/>
          <p:nvPr/>
        </p:nvSpPr>
        <p:spPr>
          <a:xfrm>
            <a:off x="5763846" y="6240319"/>
            <a:ext cx="540000" cy="54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769120" y="6240319"/>
            <a:ext cx="54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60648" y="198174"/>
            <a:ext cx="6480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Rutina de lavado de manos – Covid-19</a:t>
            </a:r>
            <a:endParaRPr lang="es-ES" sz="24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84984" y="6780519"/>
            <a:ext cx="1800000" cy="1800000"/>
          </a:xfrm>
          <a:prstGeom prst="rect">
            <a:avLst/>
          </a:prstGeom>
        </p:spPr>
      </p:pic>
      <p:sp>
        <p:nvSpPr>
          <p:cNvPr id="55" name="54 Elipse"/>
          <p:cNvSpPr/>
          <p:nvPr/>
        </p:nvSpPr>
        <p:spPr>
          <a:xfrm>
            <a:off x="2709120" y="8112727"/>
            <a:ext cx="540000" cy="54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56" name="55 CuadroTexto"/>
          <p:cNvSpPr txBox="1"/>
          <p:nvPr/>
        </p:nvSpPr>
        <p:spPr>
          <a:xfrm>
            <a:off x="2714394" y="8112727"/>
            <a:ext cx="570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116632" y="198173"/>
            <a:ext cx="6624000" cy="8694307"/>
          </a:xfrm>
          <a:prstGeom prst="rect">
            <a:avLst/>
          </a:prstGeom>
          <a:noFill/>
          <a:ln w="1016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57 Elipse"/>
          <p:cNvSpPr/>
          <p:nvPr/>
        </p:nvSpPr>
        <p:spPr>
          <a:xfrm>
            <a:off x="4797352" y="8083109"/>
            <a:ext cx="540000" cy="54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59" name="58 CuadroTexto"/>
          <p:cNvSpPr txBox="1"/>
          <p:nvPr/>
        </p:nvSpPr>
        <p:spPr>
          <a:xfrm>
            <a:off x="4802626" y="8083109"/>
            <a:ext cx="570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090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29000" y="899592"/>
            <a:ext cx="1800000" cy="180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4" name="33 Elipse"/>
          <p:cNvSpPr/>
          <p:nvPr/>
        </p:nvSpPr>
        <p:spPr>
          <a:xfrm>
            <a:off x="5422038" y="5231433"/>
            <a:ext cx="540000" cy="54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5427312" y="5231433"/>
            <a:ext cx="54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73216" y="5843441"/>
            <a:ext cx="1800000" cy="180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15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37112" y="3323361"/>
            <a:ext cx="1800000" cy="180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16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25144" y="3395169"/>
            <a:ext cx="1926184" cy="19261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17 Imagen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12976" y="5843641"/>
            <a:ext cx="1800000" cy="180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" name="19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4664" y="3485209"/>
            <a:ext cx="1800000" cy="180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20 Imagen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14678" y="827584"/>
            <a:ext cx="2018578" cy="20185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6 CuadroTexto"/>
          <p:cNvSpPr txBox="1"/>
          <p:nvPr/>
        </p:nvSpPr>
        <p:spPr>
          <a:xfrm>
            <a:off x="188640" y="284783"/>
            <a:ext cx="659735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Rutina de desinfección de manos – Covid-19</a:t>
            </a:r>
            <a:endParaRPr lang="es-ES" sz="2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38 Rectángulo"/>
          <p:cNvSpPr/>
          <p:nvPr/>
        </p:nvSpPr>
        <p:spPr>
          <a:xfrm>
            <a:off x="116632" y="198173"/>
            <a:ext cx="6624000" cy="8694307"/>
          </a:xfrm>
          <a:prstGeom prst="rect">
            <a:avLst/>
          </a:prstGeom>
          <a:noFill/>
          <a:ln w="1016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Elipse"/>
          <p:cNvSpPr/>
          <p:nvPr/>
        </p:nvSpPr>
        <p:spPr>
          <a:xfrm>
            <a:off x="2235654" y="7679705"/>
            <a:ext cx="540000" cy="54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2240928" y="7679705"/>
            <a:ext cx="54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" name="49 Elipse"/>
          <p:cNvSpPr/>
          <p:nvPr/>
        </p:nvSpPr>
        <p:spPr>
          <a:xfrm>
            <a:off x="4293096" y="7643641"/>
            <a:ext cx="540000" cy="54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4298370" y="7643641"/>
            <a:ext cx="54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51 Elipse"/>
          <p:cNvSpPr/>
          <p:nvPr/>
        </p:nvSpPr>
        <p:spPr>
          <a:xfrm>
            <a:off x="3393056" y="5231433"/>
            <a:ext cx="540000" cy="54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3393056" y="5231433"/>
            <a:ext cx="54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4" name="53 Elipse"/>
          <p:cNvSpPr/>
          <p:nvPr/>
        </p:nvSpPr>
        <p:spPr>
          <a:xfrm>
            <a:off x="1052736" y="5195369"/>
            <a:ext cx="540000" cy="54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57" name="56 CuadroTexto"/>
          <p:cNvSpPr txBox="1"/>
          <p:nvPr/>
        </p:nvSpPr>
        <p:spPr>
          <a:xfrm>
            <a:off x="1058010" y="5195369"/>
            <a:ext cx="54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8" name="57 Elipse"/>
          <p:cNvSpPr/>
          <p:nvPr/>
        </p:nvSpPr>
        <p:spPr>
          <a:xfrm>
            <a:off x="2204864" y="2843808"/>
            <a:ext cx="540000" cy="54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59" name="58 CuadroTexto"/>
          <p:cNvSpPr txBox="1"/>
          <p:nvPr/>
        </p:nvSpPr>
        <p:spPr>
          <a:xfrm>
            <a:off x="2210138" y="2843808"/>
            <a:ext cx="54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0" name="59 Elipse"/>
          <p:cNvSpPr/>
          <p:nvPr/>
        </p:nvSpPr>
        <p:spPr>
          <a:xfrm>
            <a:off x="4395894" y="2843808"/>
            <a:ext cx="540000" cy="54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61" name="60 CuadroTexto"/>
          <p:cNvSpPr txBox="1"/>
          <p:nvPr/>
        </p:nvSpPr>
        <p:spPr>
          <a:xfrm>
            <a:off x="4401168" y="2843808"/>
            <a:ext cx="54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457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34</Words>
  <Application>Microsoft Office PowerPoint</Application>
  <PresentationFormat>Presentación en pantalla (4:3)</PresentationFormat>
  <Paragraphs>22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JM MR</dc:creator>
  <cp:lastModifiedBy>15335782K</cp:lastModifiedBy>
  <cp:revision>12</cp:revision>
  <dcterms:created xsi:type="dcterms:W3CDTF">2020-09-15T08:29:29Z</dcterms:created>
  <dcterms:modified xsi:type="dcterms:W3CDTF">2020-11-04T13:09:26Z</dcterms:modified>
</cp:coreProperties>
</file>