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7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20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5A7A-4A9A-410F-B848-AB998ACC9419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09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3E88-2D66-4D17-B0FA-EA13CB20B2FF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70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36E1-9596-4E98-8786-4A17C5D29C65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142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632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1ABB-8821-4BF5-97A9-E1A66ACAEAA9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65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7B1C-D4A1-4A4F-A470-80868146AFC5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6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1B9-F39E-471E-80A9-595CAA5664AD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93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EABC-E2B9-4606-A74F-CB06AF596887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584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50A0-01A3-4F4E-AA52-F716A9BFD4EB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29028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8789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7205CAA-4E5A-4223-BD55-C5D2841AC9EF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62026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679CC4-061F-4A4F-A3E3-D13489A187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Modalidad a distancia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3DCF1B2-E4D0-4DB0-900D-F0210DC9A7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Jardín Infantil Olitas de Mar</a:t>
            </a:r>
            <a:endParaRPr lang="es-CL" dirty="0"/>
          </a:p>
        </p:txBody>
      </p:sp>
      <p:pic>
        <p:nvPicPr>
          <p:cNvPr id="6" name="Imagen 5" descr="LOGO JARDIN">
            <a:extLst>
              <a:ext uri="{FF2B5EF4-FFF2-40B4-BE49-F238E27FC236}">
                <a16:creationId xmlns:a16="http://schemas.microsoft.com/office/drawing/2014/main" id="{F503632F-E084-4C8C-8D3C-34B37912E8A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054" y="1488904"/>
            <a:ext cx="1278835" cy="12047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6191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BA59F7-62EF-4003-8465-66A8280CA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529" y="552616"/>
            <a:ext cx="6937513" cy="3931920"/>
          </a:xfrm>
        </p:spPr>
        <p:txBody>
          <a:bodyPr/>
          <a:lstStyle/>
          <a:p>
            <a:pPr algn="just"/>
            <a:r>
              <a:rPr lang="es-ES" sz="2400" dirty="0"/>
              <a:t>Enviar cronograma y aprendizajes transversales a los apoderados para tomen la importancia a su rol en promover el desarrollo de las actividades en el hogar.</a:t>
            </a:r>
          </a:p>
          <a:p>
            <a:pPr algn="just"/>
            <a:r>
              <a:rPr lang="es-ES" sz="2400" dirty="0"/>
              <a:t>Considerar actividades enfocadas en lo emocional (Entrega de Kit de las emociones: dados de las emociones, termómetro , memorice de las emociones, cuento el monstruo de colores)</a:t>
            </a:r>
          </a:p>
          <a:p>
            <a:endParaRPr lang="es-ES" dirty="0"/>
          </a:p>
          <a:p>
            <a:endParaRPr lang="es-CL" dirty="0"/>
          </a:p>
        </p:txBody>
      </p:sp>
      <p:pic>
        <p:nvPicPr>
          <p:cNvPr id="5122" name="Picture 2" descr="Educación para las Emociones jugamos con otro DADO DE LAS ...">
            <a:extLst>
              <a:ext uri="{FF2B5EF4-FFF2-40B4-BE49-F238E27FC236}">
                <a16:creationId xmlns:a16="http://schemas.microsoft.com/office/drawing/2014/main" id="{B0C56787-E60D-46B4-A7CC-8D746A013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260" y="3657204"/>
            <a:ext cx="3309385" cy="234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olvió el termómetro de las emociones! .... - Planeta Pictograma ...">
            <a:extLst>
              <a:ext uri="{FF2B5EF4-FFF2-40B4-BE49-F238E27FC236}">
                <a16:creationId xmlns:a16="http://schemas.microsoft.com/office/drawing/2014/main" id="{507B094B-9ED1-449A-8021-588EF92E4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66" y="675861"/>
            <a:ext cx="2204705" cy="275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Memorice de las emociones | Estudio Farol">
            <a:extLst>
              <a:ext uri="{FF2B5EF4-FFF2-40B4-BE49-F238E27FC236}">
                <a16:creationId xmlns:a16="http://schemas.microsoft.com/office/drawing/2014/main" id="{56B3B955-CEEC-49D3-9229-F71407778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415" y="3745993"/>
            <a:ext cx="2341393" cy="234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EL MONSTRUO DE COLORES - Cuento Infantil - YouTube">
            <a:extLst>
              <a:ext uri="{FF2B5EF4-FFF2-40B4-BE49-F238E27FC236}">
                <a16:creationId xmlns:a16="http://schemas.microsoft.com/office/drawing/2014/main" id="{64514ABA-EAC7-4A52-BC17-2B843A52D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837" y="3605347"/>
            <a:ext cx="3309385" cy="248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669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A0B70C-BBBF-4045-B906-169EE7760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003399"/>
                </a:solidFill>
              </a:rPr>
              <a:t>DEBILIDADES </a:t>
            </a:r>
            <a:r>
              <a:rPr lang="es-ES" dirty="0"/>
              <a:t>    -    </a:t>
            </a:r>
            <a:r>
              <a:rPr lang="es-ES" dirty="0">
                <a:solidFill>
                  <a:srgbClr val="CC0066"/>
                </a:solidFill>
              </a:rPr>
              <a:t>FORTALEZAS</a:t>
            </a:r>
            <a:endParaRPr lang="es-CL" dirty="0">
              <a:solidFill>
                <a:srgbClr val="CC0066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089A0D-4013-470A-AC7A-94765559BD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771815"/>
            <a:ext cx="4754880" cy="4257923"/>
          </a:xfrm>
        </p:spPr>
        <p:txBody>
          <a:bodyPr>
            <a:normAutofit fontScale="62500" lnSpcReduction="20000"/>
          </a:bodyPr>
          <a:lstStyle/>
          <a:p>
            <a:r>
              <a:rPr lang="es-ES" sz="3200" dirty="0">
                <a:solidFill>
                  <a:srgbClr val="003399"/>
                </a:solidFill>
              </a:rPr>
              <a:t>Retroalimentación entre el JI y el hogar.</a:t>
            </a:r>
          </a:p>
          <a:p>
            <a:r>
              <a:rPr lang="es-ES" sz="3200" dirty="0">
                <a:solidFill>
                  <a:srgbClr val="003399"/>
                </a:solidFill>
              </a:rPr>
              <a:t>Falta de material tecnológico en hogares.</a:t>
            </a:r>
          </a:p>
          <a:p>
            <a:r>
              <a:rPr lang="es-ES" sz="3200" dirty="0">
                <a:solidFill>
                  <a:srgbClr val="003399"/>
                </a:solidFill>
              </a:rPr>
              <a:t>Por motivos de teletrabajo se dificulta la conexión en el hogar.</a:t>
            </a:r>
          </a:p>
          <a:p>
            <a:r>
              <a:rPr lang="es-ES" sz="3200" dirty="0">
                <a:solidFill>
                  <a:srgbClr val="003399"/>
                </a:solidFill>
              </a:rPr>
              <a:t>Falta de compromiso de los apoderados para realizar las actividades con sus hijos, ya que en algunos casos tienen la visión de guarderías</a:t>
            </a:r>
          </a:p>
          <a:p>
            <a:r>
              <a:rPr lang="es-ES" sz="3200" dirty="0">
                <a:solidFill>
                  <a:srgbClr val="003399"/>
                </a:solidFill>
              </a:rPr>
              <a:t>Falta de internet y medios tecnológicos para el personal para facilitar la realización del material educativo. </a:t>
            </a:r>
          </a:p>
          <a:p>
            <a:r>
              <a:rPr lang="es-ES" sz="3200" dirty="0">
                <a:solidFill>
                  <a:srgbClr val="003399"/>
                </a:solidFill>
              </a:rPr>
              <a:t>Desmotivación del equipo y apoderados estuvo presente por la incertidumbre que genero el tema de la pandemia.</a:t>
            </a:r>
          </a:p>
          <a:p>
            <a:endParaRPr lang="es-CL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504614B-4B80-43D6-BDE5-DA21ADF67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5615" y="1784931"/>
            <a:ext cx="4754880" cy="3749040"/>
          </a:xfrm>
        </p:spPr>
        <p:txBody>
          <a:bodyPr>
            <a:normAutofit fontScale="62500" lnSpcReduction="20000"/>
          </a:bodyPr>
          <a:lstStyle/>
          <a:p>
            <a:r>
              <a:rPr lang="es-ES" sz="3200" dirty="0">
                <a:solidFill>
                  <a:srgbClr val="CC0066"/>
                </a:solidFill>
              </a:rPr>
              <a:t>Aprender nuevas tecnologías</a:t>
            </a:r>
          </a:p>
          <a:p>
            <a:r>
              <a:rPr lang="es-ES" sz="3200" dirty="0">
                <a:solidFill>
                  <a:srgbClr val="CC0066"/>
                </a:solidFill>
              </a:rPr>
              <a:t>Mayor tiempo para la reflexión pedagógica, lo que nos permite como equipo ir mejorar y plantear nuevas estrategias y logra el cumplimiento de los objetivos.</a:t>
            </a:r>
          </a:p>
          <a:p>
            <a:r>
              <a:rPr lang="es-ES" sz="3200" dirty="0">
                <a:solidFill>
                  <a:srgbClr val="CC0066"/>
                </a:solidFill>
              </a:rPr>
              <a:t>Conocer al personal en otras instancias</a:t>
            </a:r>
          </a:p>
          <a:p>
            <a:r>
              <a:rPr lang="es-ES" sz="3200" dirty="0">
                <a:solidFill>
                  <a:srgbClr val="CC0066"/>
                </a:solidFill>
              </a:rPr>
              <a:t>Ideas innovadoras</a:t>
            </a:r>
          </a:p>
          <a:p>
            <a:r>
              <a:rPr lang="es-ES" sz="3200" dirty="0">
                <a:solidFill>
                  <a:srgbClr val="CC0066"/>
                </a:solidFill>
              </a:rPr>
              <a:t>Trabajo en equipo </a:t>
            </a:r>
          </a:p>
          <a:p>
            <a:r>
              <a:rPr lang="es-ES" sz="3200" dirty="0">
                <a:solidFill>
                  <a:srgbClr val="CC0066"/>
                </a:solidFill>
              </a:rPr>
              <a:t>Compromiso y responsabilidad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2468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AC45086D-B777-496A-A23A-DE0C58039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Pasos para la gestión curricular</a:t>
            </a:r>
            <a:endParaRPr lang="es-CL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D49DB34-62F7-4A11-A71C-3938756B40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Jardín Infantil Olitas de Mar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49061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3D65E1-ED97-4DB6-91F8-E1CC46D6C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PASO 1: IDENTIFICAR Y COMUNICAR LOS CONTENIDOS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08FA7F-EB65-44A0-8FAF-ADD747047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14938"/>
            <a:ext cx="9720073" cy="1143000"/>
          </a:xfrm>
        </p:spPr>
        <p:txBody>
          <a:bodyPr/>
          <a:lstStyle/>
          <a:p>
            <a:pPr algn="just"/>
            <a:r>
              <a:rPr lang="es-ES" sz="2400" dirty="0"/>
              <a:t>Identificar aprendizajes transversales del nivel para el 2020</a:t>
            </a:r>
          </a:p>
          <a:p>
            <a:pPr algn="just"/>
            <a:r>
              <a:rPr lang="es-ES" sz="2400" dirty="0"/>
              <a:t>Realizar cronograma con los temas a trabajar durante el 2020</a:t>
            </a:r>
          </a:p>
          <a:p>
            <a:endParaRPr lang="es-CL" dirty="0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AC1E7755-6353-40B9-9BA5-CC6D3FF95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2277">
            <a:off x="2105804" y="3809165"/>
            <a:ext cx="3865080" cy="210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escarga las Bases Curriculares de la Educación Parvularia 2018 ...">
            <a:extLst>
              <a:ext uri="{FF2B5EF4-FFF2-40B4-BE49-F238E27FC236}">
                <a16:creationId xmlns:a16="http://schemas.microsoft.com/office/drawing/2014/main" id="{C6C31468-8352-4A5B-A1C7-AD238AACE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168" y="3212301"/>
            <a:ext cx="2447977" cy="303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651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126D07-9FBA-4F2F-88E6-F761C871F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PASO 2: TIEMPO NECESARIO Y PROGRAMADO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9A5CCC-0953-4941-B773-5E9831331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7758"/>
            <a:ext cx="5983357" cy="3931920"/>
          </a:xfrm>
        </p:spPr>
        <p:txBody>
          <a:bodyPr/>
          <a:lstStyle/>
          <a:p>
            <a:pPr marL="0" indent="0" algn="just">
              <a:buNone/>
            </a:pPr>
            <a:r>
              <a:rPr lang="es-ES" sz="2400" dirty="0"/>
              <a:t>Establecer plazos para las planificaciones semanales.</a:t>
            </a:r>
          </a:p>
          <a:p>
            <a:pPr marL="0" indent="0" algn="just">
              <a:buNone/>
            </a:pPr>
            <a:endParaRPr lang="es-ES" sz="2400" dirty="0"/>
          </a:p>
          <a:p>
            <a:pPr algn="just"/>
            <a:r>
              <a:rPr lang="es-ES" sz="2400" dirty="0"/>
              <a:t>Las sugerencias de actividades se crean la semana anterior a la que se esperan ser desarrolladas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/>
              <a:t>El viernes previo a la cada semana se suben las sugerencias y videos al </a:t>
            </a:r>
            <a:r>
              <a:rPr lang="es-ES" sz="2400" dirty="0" err="1"/>
              <a:t>Classroom</a:t>
            </a:r>
            <a:endParaRPr lang="es-ES" sz="2400" dirty="0"/>
          </a:p>
          <a:p>
            <a:endParaRPr lang="es-CL" dirty="0"/>
          </a:p>
        </p:txBody>
      </p:sp>
      <p:pic>
        <p:nvPicPr>
          <p:cNvPr id="2052" name="Picture 4" descr="TUTORIAL DE GOOGLE CLASSROOM - 2020 - YouTube">
            <a:extLst>
              <a:ext uri="{FF2B5EF4-FFF2-40B4-BE49-F238E27FC236}">
                <a16:creationId xmlns:a16="http://schemas.microsoft.com/office/drawing/2014/main" id="{6C007346-66CB-4A82-93CE-2FCD9EB75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009" y="3163294"/>
            <a:ext cx="3237065" cy="182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57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D85B0-A64A-412D-AE5D-6C31EB9D1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PASO 3: SECUENCIAR Y ORGANIZAR LOS CONTENIDOS ESENCIALES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4C96F8-CCAA-4A55-91D6-824E915EA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1501471"/>
          </a:xfrm>
        </p:spPr>
        <p:txBody>
          <a:bodyPr>
            <a:normAutofit/>
          </a:bodyPr>
          <a:lstStyle/>
          <a:p>
            <a:pPr algn="just"/>
            <a:r>
              <a:rPr lang="es-ES" sz="2400" dirty="0"/>
              <a:t>La educadora de cada nivel va incorporando los aprendizajes transversales y relacionándolos con los temas del cronograma en las experiencias de aprendizaje, dejando la planificación semanal con anticipación de una semana a otra.</a:t>
            </a:r>
            <a:endParaRPr lang="es-CL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EC035BE-F6A6-484B-8B33-360374943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245" y="3429000"/>
            <a:ext cx="6108216" cy="15497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29F8166-E8FB-416F-838B-CC3DEA47F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984" y="4635195"/>
            <a:ext cx="6108216" cy="15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11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BE903D-4569-4733-9245-9E245827F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PASO 4: CONTENIDOS ESENCIALES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54BBDF-375A-4C86-8F33-37AD0DF3B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61429"/>
            <a:ext cx="4750904" cy="3537006"/>
          </a:xfrm>
        </p:spPr>
        <p:txBody>
          <a:bodyPr>
            <a:normAutofit/>
          </a:bodyPr>
          <a:lstStyle/>
          <a:p>
            <a:pPr algn="just"/>
            <a:r>
              <a:rPr lang="es-ES" sz="2400" dirty="0"/>
              <a:t>Al ser modalidad a distancia se hace complicado verificar que se cumplan los contenidos propuestos ya que los apoderados no envían evidencias cuando se les pide (son los menos).</a:t>
            </a:r>
            <a:endParaRPr lang="es-CL" sz="24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9CD39B0-7E8B-484B-B933-E8CA30A99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417" y="2008230"/>
            <a:ext cx="317182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72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DED615-7DD2-456C-9C4B-B35725CAA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PASO 5: PROVEER ESTRATEGIAS Y RECURSOS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9C0A20-20E9-405D-8A10-0568AC7ED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4883426" cy="3931920"/>
          </a:xfrm>
        </p:spPr>
        <p:txBody>
          <a:bodyPr/>
          <a:lstStyle/>
          <a:p>
            <a:pPr algn="just"/>
            <a:r>
              <a:rPr lang="es-ES" sz="2400" dirty="0"/>
              <a:t>Subir videos de apoyo</a:t>
            </a:r>
          </a:p>
          <a:p>
            <a:pPr algn="just"/>
            <a:r>
              <a:rPr lang="es-ES" sz="2400" dirty="0"/>
              <a:t>Subir sugerencias de actividades con tiempo</a:t>
            </a:r>
          </a:p>
          <a:p>
            <a:pPr algn="just"/>
            <a:r>
              <a:rPr lang="es-ES" sz="2400" dirty="0"/>
              <a:t>Disponer materiales a los apoderados para que los retiren  los niños los puedan utilizar en la casa.</a:t>
            </a:r>
          </a:p>
          <a:p>
            <a:pPr algn="just"/>
            <a:r>
              <a:rPr lang="es-ES" sz="2400" dirty="0"/>
              <a:t>Canales de comunicación activos entre educadoras y apoderados</a:t>
            </a:r>
          </a:p>
          <a:p>
            <a:endParaRPr lang="es-CL" dirty="0"/>
          </a:p>
        </p:txBody>
      </p:sp>
      <p:pic>
        <p:nvPicPr>
          <p:cNvPr id="3074" name="Picture 2" descr="TUTORIAL DE GOOGLE CLASSROOM - 2020 - YouTube">
            <a:extLst>
              <a:ext uri="{FF2B5EF4-FFF2-40B4-BE49-F238E27FC236}">
                <a16:creationId xmlns:a16="http://schemas.microsoft.com/office/drawing/2014/main" id="{062AD32C-7FA3-455C-A828-A721047A6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976" y="1800640"/>
            <a:ext cx="2167224" cy="121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hatsApp Web">
            <a:extLst>
              <a:ext uri="{FF2B5EF4-FFF2-40B4-BE49-F238E27FC236}">
                <a16:creationId xmlns:a16="http://schemas.microsoft.com/office/drawing/2014/main" id="{0BD651BA-25FE-444A-84EF-ABD6134AB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818" y="4140927"/>
            <a:ext cx="2112479" cy="111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Quién inventó el teléfono? - VIX">
            <a:extLst>
              <a:ext uri="{FF2B5EF4-FFF2-40B4-BE49-F238E27FC236}">
                <a16:creationId xmlns:a16="http://schemas.microsoft.com/office/drawing/2014/main" id="{86618AAE-71C2-48B9-9CCC-EBC74A052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970" y="2103120"/>
            <a:ext cx="1694414" cy="169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utoridades recuerdan que colegios no pueden exigir marcas de ...">
            <a:extLst>
              <a:ext uri="{FF2B5EF4-FFF2-40B4-BE49-F238E27FC236}">
                <a16:creationId xmlns:a16="http://schemas.microsoft.com/office/drawing/2014/main" id="{7CB2CC2E-931C-4011-90AA-8528EFA4E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976" y="3438048"/>
            <a:ext cx="2112479" cy="140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52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F0E323-A7BF-48E9-AE6F-C9F9D6487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PASO 6: RETROALIMENTACIÓN Y TIEMPO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33B591-652C-4722-AC37-9416B8D3B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1371600"/>
          </a:xfrm>
        </p:spPr>
        <p:txBody>
          <a:bodyPr>
            <a:normAutofit/>
          </a:bodyPr>
          <a:lstStyle/>
          <a:p>
            <a:pPr algn="just"/>
            <a:r>
              <a:rPr lang="es-ES" sz="2400" dirty="0"/>
              <a:t>Enviar propuesta de carta apoderados para que cuenten como fue el primer semestre para sus hijos, los logros que observaron y que cuenten como han enfrentado la situación país.</a:t>
            </a:r>
            <a:endParaRPr lang="es-CL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340743-2FD9-4EA3-A7DC-59DBF2018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018117" y="3711850"/>
            <a:ext cx="2920998" cy="219074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4280CE8-FC3F-4D90-B800-28C10C8E2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395" y="3308900"/>
            <a:ext cx="6977270" cy="299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5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C46573-AC5F-4963-91E1-367AAF085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PASO 7: DISTRIBUIR LA INFORMACIÓN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88BF8A-5383-4706-BF74-BF969D609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2400" dirty="0"/>
              <a:t>Realizar videos con evidencias enviadas de los párvulos</a:t>
            </a:r>
          </a:p>
          <a:p>
            <a:pPr algn="just"/>
            <a:r>
              <a:rPr lang="es-ES" sz="2400" dirty="0"/>
              <a:t>Hacer participar a la familia enviando videos y subirlos en </a:t>
            </a:r>
            <a:r>
              <a:rPr lang="es-ES" sz="2400" dirty="0" err="1"/>
              <a:t>Classroom</a:t>
            </a:r>
            <a:endParaRPr lang="es-ES" sz="2400" dirty="0"/>
          </a:p>
          <a:p>
            <a:pPr algn="just"/>
            <a:r>
              <a:rPr lang="es-ES" sz="2400" dirty="0"/>
              <a:t>Experiencias de aprendizajes semanales vía zoom.</a:t>
            </a:r>
          </a:p>
          <a:p>
            <a:pPr algn="just"/>
            <a:r>
              <a:rPr lang="es-ES" sz="2400" dirty="0"/>
              <a:t>Charlas apoderados apoyo POLISAN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CL" dirty="0"/>
          </a:p>
        </p:txBody>
      </p:sp>
      <p:pic>
        <p:nvPicPr>
          <p:cNvPr id="4098" name="Picture 2" descr="Zoom: Guía de iniciación y tutorial para nuevos usuarios 🧿🧿">
            <a:extLst>
              <a:ext uri="{FF2B5EF4-FFF2-40B4-BE49-F238E27FC236}">
                <a16:creationId xmlns:a16="http://schemas.microsoft.com/office/drawing/2014/main" id="{368B7056-11F2-4AB1-859C-331D0A654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959" y="4413967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vista Vigía - Armada de Chile - La Familia Naval">
            <a:extLst>
              <a:ext uri="{FF2B5EF4-FFF2-40B4-BE49-F238E27FC236}">
                <a16:creationId xmlns:a16="http://schemas.microsoft.com/office/drawing/2014/main" id="{E5CE7006-5B32-4076-9FAF-1D9174619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932" y="438089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rianon 'La Boutique de la Enfermera' - Fotos | Facebook">
            <a:extLst>
              <a:ext uri="{FF2B5EF4-FFF2-40B4-BE49-F238E27FC236}">
                <a16:creationId xmlns:a16="http://schemas.microsoft.com/office/drawing/2014/main" id="{A213F8AE-ACD0-49F0-B8D2-4847630BA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798" y="393637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0239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69</TotalTime>
  <Words>476</Words>
  <Application>Microsoft Office PowerPoint</Application>
  <PresentationFormat>Panorámica</PresentationFormat>
  <Paragraphs>46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3" baseType="lpstr">
      <vt:lpstr>Garamond</vt:lpstr>
      <vt:lpstr>Savon</vt:lpstr>
      <vt:lpstr>Modalidad a distancia</vt:lpstr>
      <vt:lpstr>Pasos para la gestión curricular</vt:lpstr>
      <vt:lpstr>PASO 1: IDENTIFICAR Y COMUNICAR LOS CONTENIDOS</vt:lpstr>
      <vt:lpstr>PASO 2: TIEMPO NECESARIO Y PROGRAMADO</vt:lpstr>
      <vt:lpstr>PASO 3: SECUENCIAR Y ORGANIZAR LOS CONTENIDOS ESENCIALES</vt:lpstr>
      <vt:lpstr>PASO 4: CONTENIDOS ESENCIALES</vt:lpstr>
      <vt:lpstr>PASO 5: PROVEER ESTRATEGIAS Y RECURSOS</vt:lpstr>
      <vt:lpstr>PASO 6: RETROALIMENTACIÓN Y TIEMPO</vt:lpstr>
      <vt:lpstr>PASO 7: DISTRIBUIR LA INFORMACIÓN</vt:lpstr>
      <vt:lpstr>Presentación de PowerPoint</vt:lpstr>
      <vt:lpstr>DEBILIDADES     -    FORTALEZAS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Modalidad a distancia</dc:title>
  <dc:creator>Florencia Contreras</dc:creator>
  <cp:lastModifiedBy>Ximena Muñoz Escobar</cp:lastModifiedBy>
  <cp:revision>12</cp:revision>
  <dcterms:created xsi:type="dcterms:W3CDTF">2020-08-14T21:46:23Z</dcterms:created>
  <dcterms:modified xsi:type="dcterms:W3CDTF">2020-08-17T13:12:27Z</dcterms:modified>
</cp:coreProperties>
</file>