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61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s-ES" smtClean="0"/>
              <a:t>Haga clic para modificar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6AD6EE87-EBD5-4F12-A48A-63ACA297AC8F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3" name="Straight Connector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73815-2707-4475-8F1A-B873CB631BB4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4AFB99-0EAB-4182-AFF8-E214C82A68F6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D3794B-289A-4A80-97D7-111025398D45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61015F-7CC6-4D0A-9D87-873EA4C304CC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12" name="Straight Connector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C6A301-0538-44EC-B09D-202E1042A48B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89574A-8875-45EF-8EA2-3CAA0F7ABC4C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EF4D4C-5367-4C26-9E2B-D8088D7FCA81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E91E96-98B0-4413-9547-46F3504108EF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C68B11-C5A8-448C-8CE9-B1A273C79CFC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‹Nº›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s-ES" smtClean="0"/>
              <a:t>Haga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616CA0-919D-4A49-9C8A-62FDFB3A5183}" type="datetimeFigureOut">
              <a:rPr lang="en-US" dirty="0"/>
              <a:t>8/4/2020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67E5644-1E61-4311-A31E-84CB9C7AA8A9}" type="slidenum">
              <a:rPr lang="en-US" dirty="0"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90298CD5-6C1E-4009-B41F-6DF62E31D3BE}" type="datetimeFigureOut">
              <a:rPr lang="en-US" dirty="0"/>
              <a:pPr/>
              <a:t>8/4/2020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‹Nº›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0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457200" y="4695568"/>
            <a:ext cx="7772400" cy="1727609"/>
          </a:xfrm>
        </p:spPr>
        <p:txBody>
          <a:bodyPr>
            <a:normAutofit/>
          </a:bodyPr>
          <a:lstStyle/>
          <a:p>
            <a:pPr algn="ctr"/>
            <a:r>
              <a:rPr lang="es-CL" sz="3600" dirty="0" smtClean="0">
                <a:latin typeface="Century Gothic" panose="020B0502020202020204" pitchFamily="34" charset="0"/>
              </a:rPr>
              <a:t>Modalidad a distancia </a:t>
            </a:r>
            <a:r>
              <a:rPr lang="es-CL" sz="3600" dirty="0" err="1" smtClean="0">
                <a:latin typeface="Century Gothic" panose="020B0502020202020204" pitchFamily="34" charset="0"/>
              </a:rPr>
              <a:t>j.i</a:t>
            </a:r>
            <a:r>
              <a:rPr lang="es-CL" sz="3600" dirty="0" smtClean="0">
                <a:latin typeface="Century Gothic" panose="020B0502020202020204" pitchFamily="34" charset="0"/>
              </a:rPr>
              <a:t>. los delfines </a:t>
            </a:r>
            <a:endParaRPr lang="es-CL" sz="3600" dirty="0">
              <a:latin typeface="Century Gothic" panose="020B0502020202020204" pitchFamily="34" charset="0"/>
            </a:endParaRP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marL="342900" indent="-342900">
              <a:buAutoNum type="arabicPeriod"/>
            </a:pPr>
            <a:r>
              <a:rPr lang="es-CL" dirty="0" smtClean="0"/>
              <a:t>Gestión de currículum</a:t>
            </a:r>
          </a:p>
          <a:p>
            <a:pPr marL="342900" indent="-342900">
              <a:buAutoNum type="arabicPeriod"/>
            </a:pPr>
            <a:r>
              <a:rPr lang="es-CL" dirty="0" smtClean="0"/>
              <a:t>7 pasos para gestionar</a:t>
            </a:r>
          </a:p>
          <a:p>
            <a:pPr marL="342900" indent="-342900">
              <a:buAutoNum type="arabicPeriod"/>
            </a:pPr>
            <a:r>
              <a:rPr lang="es-CL" dirty="0" smtClean="0"/>
              <a:t>Fortalezas y dificultades </a:t>
            </a:r>
          </a:p>
          <a:p>
            <a:pPr marL="342900" indent="-342900">
              <a:buAutoNum type="arabicPeriod"/>
            </a:pPr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2357994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600" dirty="0" smtClean="0">
                <a:solidFill>
                  <a:srgbClr val="00B050"/>
                </a:solidFill>
                <a:latin typeface="Century Gothic" panose="020B0502020202020204" pitchFamily="34" charset="0"/>
              </a:rPr>
              <a:t>1. Gestión curricular….¿Cómo?</a:t>
            </a:r>
            <a:endParaRPr lang="es-CL" sz="3600" dirty="0">
              <a:solidFill>
                <a:srgbClr val="00B05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CL" sz="2400" dirty="0" smtClean="0"/>
              <a:t>- </a:t>
            </a:r>
            <a:r>
              <a:rPr lang="es-CL" sz="2400" dirty="0" smtClean="0">
                <a:solidFill>
                  <a:srgbClr val="7030A0"/>
                </a:solidFill>
              </a:rPr>
              <a:t>A través de plataforma </a:t>
            </a:r>
            <a:r>
              <a:rPr lang="es-CL" sz="2400" dirty="0" err="1" smtClean="0">
                <a:solidFill>
                  <a:srgbClr val="7030A0"/>
                </a:solidFill>
              </a:rPr>
              <a:t>Classroom</a:t>
            </a:r>
            <a:r>
              <a:rPr lang="es-CL" sz="2400" dirty="0">
                <a:solidFill>
                  <a:srgbClr val="7030A0"/>
                </a:solidFill>
              </a:rPr>
              <a:t> </a:t>
            </a:r>
            <a:r>
              <a:rPr lang="es-CL" sz="2400" dirty="0" smtClean="0">
                <a:solidFill>
                  <a:srgbClr val="7030A0"/>
                </a:solidFill>
              </a:rPr>
              <a:t>se aplica una Metodología activo-participativa al planificar experiencias pedagógicas y sugerencias de actividades cotidianas a practicar en casa por parte de los padres. </a:t>
            </a:r>
          </a:p>
          <a:p>
            <a:r>
              <a:rPr lang="es-CL" sz="2400" dirty="0" smtClean="0"/>
              <a:t>- </a:t>
            </a:r>
            <a:r>
              <a:rPr lang="es-CL" sz="2400" dirty="0" smtClean="0">
                <a:solidFill>
                  <a:srgbClr val="92D050"/>
                </a:solidFill>
              </a:rPr>
              <a:t>Reuniones vía Zoom con alumnos y padres.</a:t>
            </a:r>
          </a:p>
          <a:p>
            <a:r>
              <a:rPr lang="es-CL" sz="2400" dirty="0" smtClean="0"/>
              <a:t>- </a:t>
            </a:r>
            <a:r>
              <a:rPr lang="es-CL" sz="2400" dirty="0" smtClean="0">
                <a:solidFill>
                  <a:srgbClr val="7030A0"/>
                </a:solidFill>
              </a:rPr>
              <a:t>Reuniones entre educadoras de párvulos y entre equipos por sala vía Zoom.</a:t>
            </a:r>
          </a:p>
          <a:p>
            <a:r>
              <a:rPr lang="es-CL" sz="2400" dirty="0" smtClean="0"/>
              <a:t>- </a:t>
            </a:r>
            <a:r>
              <a:rPr lang="es-CL" sz="2400" dirty="0" smtClean="0">
                <a:solidFill>
                  <a:srgbClr val="92D050"/>
                </a:solidFill>
              </a:rPr>
              <a:t>Entrevistas personales con la familia vía </a:t>
            </a:r>
            <a:r>
              <a:rPr lang="es-CL" sz="2400" dirty="0" err="1" smtClean="0">
                <a:solidFill>
                  <a:srgbClr val="92D050"/>
                </a:solidFill>
              </a:rPr>
              <a:t>meet</a:t>
            </a:r>
            <a:r>
              <a:rPr lang="es-CL" sz="2400" dirty="0" smtClean="0">
                <a:solidFill>
                  <a:srgbClr val="92D050"/>
                </a:solidFill>
              </a:rPr>
              <a:t>, zoom o video llamadas, en las que se tratan temas y dudas personales referentes al niño (a) en particular.</a:t>
            </a:r>
          </a:p>
          <a:p>
            <a:endParaRPr lang="es-CL" dirty="0" smtClean="0">
              <a:solidFill>
                <a:srgbClr val="92D050"/>
              </a:solidFill>
            </a:endParaRPr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4485135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60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2. 7 pasos para la gestión </a:t>
            </a:r>
            <a:r>
              <a:rPr lang="es-CL" sz="280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(aplicación) </a:t>
            </a:r>
            <a:endParaRPr lang="es-CL" sz="2800" dirty="0">
              <a:solidFill>
                <a:srgbClr val="7030A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420130" y="1721708"/>
            <a:ext cx="11343502" cy="4587652"/>
          </a:xfrm>
        </p:spPr>
        <p:txBody>
          <a:bodyPr>
            <a:normAutofit/>
          </a:bodyPr>
          <a:lstStyle/>
          <a:p>
            <a:r>
              <a:rPr lang="es-CL" sz="1800" dirty="0" smtClean="0">
                <a:solidFill>
                  <a:srgbClr val="92D050"/>
                </a:solidFill>
                <a:latin typeface="Century Gothic" panose="020B0502020202020204" pitchFamily="34" charset="0"/>
              </a:rPr>
              <a:t>1. Hitos del desarrollo, evaluación diagnóstica (sólo de observación, sin registro)</a:t>
            </a:r>
          </a:p>
          <a:p>
            <a:r>
              <a:rPr lang="es-CL" sz="180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2. A través de la plataforma entregando los contenidos de acuerdo al cronograma y realizando videos educativos con un sello personal de la educadora diseñados para su nivel</a:t>
            </a:r>
          </a:p>
          <a:p>
            <a:r>
              <a:rPr lang="es-CL" sz="1800" dirty="0" smtClean="0">
                <a:solidFill>
                  <a:srgbClr val="92D050"/>
                </a:solidFill>
                <a:latin typeface="Century Gothic" panose="020B0502020202020204" pitchFamily="34" charset="0"/>
              </a:rPr>
              <a:t>3. Revisión de Cronograma 2020, seleccionando y entregando distintas experiencias y formas de aprendizaje para el logro de los objetivos en las diferentes áreas. Retroalimentación entre el equipo.</a:t>
            </a:r>
          </a:p>
          <a:p>
            <a:r>
              <a:rPr lang="es-CL" sz="180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4.  “Las sesiones de clases” se realizan en un sistema que no lo permite de la mejor manera</a:t>
            </a:r>
          </a:p>
          <a:p>
            <a:r>
              <a:rPr lang="es-CL" sz="1800" dirty="0" smtClean="0">
                <a:solidFill>
                  <a:srgbClr val="92D050"/>
                </a:solidFill>
                <a:latin typeface="Century Gothic" panose="020B0502020202020204" pitchFamily="34" charset="0"/>
              </a:rPr>
              <a:t>5. Realizando experiencias en videos de elaboración propia en las que se puede “interactuar” o dejar que los niños vayan participando en conjunto con sus padres</a:t>
            </a:r>
          </a:p>
          <a:p>
            <a:r>
              <a:rPr lang="es-CL" sz="1800" dirty="0" smtClean="0">
                <a:solidFill>
                  <a:srgbClr val="7030A0"/>
                </a:solidFill>
                <a:latin typeface="Century Gothic" panose="020B0502020202020204" pitchFamily="34" charset="0"/>
              </a:rPr>
              <a:t>6. Fotografías enviadas por los padres, correos, entrevistas personales en las que se sugieren diferentes experiencias para cada niño.</a:t>
            </a:r>
          </a:p>
          <a:p>
            <a:r>
              <a:rPr lang="es-CL" sz="1800" dirty="0" smtClean="0">
                <a:solidFill>
                  <a:srgbClr val="92D050"/>
                </a:solidFill>
                <a:latin typeface="Century Gothic" panose="020B0502020202020204" pitchFamily="34" charset="0"/>
              </a:rPr>
              <a:t>7. Reuniones con equipo de cada sala. </a:t>
            </a:r>
          </a:p>
          <a:p>
            <a:endParaRPr lang="es-CL" sz="1800" dirty="0">
              <a:solidFill>
                <a:srgbClr val="92D050"/>
              </a:solidFill>
              <a:latin typeface="Century Gothic" panose="020B0502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5906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s-CL" sz="3600" dirty="0" smtClean="0">
                <a:solidFill>
                  <a:srgbClr val="92D050"/>
                </a:solidFill>
                <a:latin typeface="Century Gothic" panose="020B0502020202020204" pitchFamily="34" charset="0"/>
              </a:rPr>
              <a:t>3. Fortalezas y dificultades </a:t>
            </a:r>
            <a:endParaRPr lang="es-CL" sz="3600" dirty="0">
              <a:solidFill>
                <a:srgbClr val="92D050"/>
              </a:solidFill>
              <a:latin typeface="Century Gothic" panose="020B0502020202020204" pitchFamily="34" charset="0"/>
            </a:endParaRPr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/>
        <p:txBody>
          <a:bodyPr>
            <a:normAutofit/>
          </a:bodyPr>
          <a:lstStyle/>
          <a:p>
            <a:r>
              <a:rPr lang="es-CL" sz="4800" dirty="0" smtClean="0">
                <a:solidFill>
                  <a:srgbClr val="7030A0"/>
                </a:solidFill>
              </a:rPr>
              <a:t>Fortalezas:</a:t>
            </a:r>
          </a:p>
          <a:p>
            <a:r>
              <a:rPr lang="es-CL" dirty="0" smtClean="0"/>
              <a:t>- Equipo cohesionado</a:t>
            </a:r>
          </a:p>
          <a:p>
            <a:r>
              <a:rPr lang="es-CL" dirty="0" smtClean="0"/>
              <a:t>- Método “de hacer” en lo cotidiano</a:t>
            </a:r>
          </a:p>
          <a:p>
            <a:r>
              <a:rPr lang="es-CL" dirty="0" smtClean="0"/>
              <a:t>- Educadoras con experiencia retroalimentándose con gente nueva</a:t>
            </a:r>
          </a:p>
          <a:p>
            <a:r>
              <a:rPr lang="es-CL" dirty="0" smtClean="0"/>
              <a:t>- Entusiasmo</a:t>
            </a:r>
          </a:p>
          <a:p>
            <a:r>
              <a:rPr lang="es-CL" dirty="0" smtClean="0"/>
              <a:t>- Interés por aprender y destacarse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/>
        <p:txBody>
          <a:bodyPr>
            <a:normAutofit/>
          </a:bodyPr>
          <a:lstStyle/>
          <a:p>
            <a:r>
              <a:rPr lang="es-CL" sz="4800" dirty="0" smtClean="0">
                <a:solidFill>
                  <a:srgbClr val="92D050"/>
                </a:solidFill>
              </a:rPr>
              <a:t>Dificultades: </a:t>
            </a:r>
            <a:r>
              <a:rPr lang="es-CL" dirty="0" smtClean="0">
                <a:solidFill>
                  <a:srgbClr val="92D050"/>
                </a:solidFill>
              </a:rPr>
              <a:t> </a:t>
            </a:r>
          </a:p>
          <a:p>
            <a:r>
              <a:rPr lang="es-CL" dirty="0" smtClean="0"/>
              <a:t>- Poco interés de los padres (desconocimiento)</a:t>
            </a:r>
          </a:p>
          <a:p>
            <a:r>
              <a:rPr lang="es-CL" dirty="0" smtClean="0"/>
              <a:t>- </a:t>
            </a:r>
            <a:r>
              <a:rPr lang="es-CL" dirty="0"/>
              <a:t>C</a:t>
            </a:r>
            <a:r>
              <a:rPr lang="es-CL" dirty="0" smtClean="0"/>
              <a:t>ontacto directo/Vínculo</a:t>
            </a:r>
          </a:p>
          <a:p>
            <a:r>
              <a:rPr lang="es-CL" dirty="0" smtClean="0"/>
              <a:t>- </a:t>
            </a:r>
            <a:r>
              <a:rPr lang="es-CL"/>
              <a:t>C</a:t>
            </a:r>
            <a:r>
              <a:rPr lang="es-CL" smtClean="0"/>
              <a:t>ambio radical </a:t>
            </a:r>
            <a:endParaRPr lang="es-CL" dirty="0" smtClean="0"/>
          </a:p>
          <a:p>
            <a:r>
              <a:rPr lang="es-CL" dirty="0" smtClean="0"/>
              <a:t>- Manejo de la plataforma</a:t>
            </a:r>
          </a:p>
          <a:p>
            <a:r>
              <a:rPr lang="es-CL" dirty="0" smtClean="0"/>
              <a:t>- Uso de pantallas en menores </a:t>
            </a:r>
          </a:p>
          <a:p>
            <a:endParaRPr lang="es-CL" dirty="0" smtClean="0"/>
          </a:p>
          <a:p>
            <a:endParaRPr lang="es-CL" dirty="0"/>
          </a:p>
        </p:txBody>
      </p:sp>
    </p:spTree>
    <p:extLst>
      <p:ext uri="{BB962C8B-B14F-4D97-AF65-F5344CB8AC3E}">
        <p14:creationId xmlns:p14="http://schemas.microsoft.com/office/powerpoint/2010/main" val="337530224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29F68FFC-748B-4FC3-BF39-7F84A6D5840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45</TotalTime>
  <Words>341</Words>
  <Application>Microsoft Office PowerPoint</Application>
  <PresentationFormat>Panorámica</PresentationFormat>
  <Paragraphs>31</Paragraphs>
  <Slides>4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9" baseType="lpstr">
      <vt:lpstr>Century Gothic</vt:lpstr>
      <vt:lpstr>Tw Cen MT</vt:lpstr>
      <vt:lpstr>Tw Cen MT Condensed</vt:lpstr>
      <vt:lpstr>Wingdings 3</vt:lpstr>
      <vt:lpstr>Integral</vt:lpstr>
      <vt:lpstr>Modalidad a distancia j.i. los delfines </vt:lpstr>
      <vt:lpstr>1. Gestión curricular….¿Cómo?</vt:lpstr>
      <vt:lpstr>2. 7 pasos para la gestión (aplicación) </vt:lpstr>
      <vt:lpstr>3. Fortalezas y dificultades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Modalidad a distancia ji los delfines</dc:title>
  <dc:creator>MARIO</dc:creator>
  <cp:lastModifiedBy>MARIO</cp:lastModifiedBy>
  <cp:revision>8</cp:revision>
  <dcterms:created xsi:type="dcterms:W3CDTF">2020-08-05T01:59:58Z</dcterms:created>
  <dcterms:modified xsi:type="dcterms:W3CDTF">2020-08-05T02:45:05Z</dcterms:modified>
</cp:coreProperties>
</file>