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8e2a9cebc6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8e2a9cebc6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8e133b09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8e133b09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e133b094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e133b094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e133b094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e133b094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8e133b094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8e133b094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e133b094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e133b094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8e133b094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8e133b094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8e2a9cebc6_1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8e2a9cebc6_1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e2a9cebc6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e2a9cebc6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rive.google.com/file/d/1Pm_LIhfryrJidV4gBgez-oNB1XD6WL-F/view?usp=sharing" TargetMode="External"/><Relationship Id="rId4" Type="http://schemas.openxmlformats.org/officeDocument/2006/relationships/hyperlink" Target="https://drive.google.com/file/d/1njmpjWNzHI_UuUe_gOeR6PvCvAEGRzi2/view?usp=sharing" TargetMode="External"/><Relationship Id="rId5" Type="http://schemas.openxmlformats.org/officeDocument/2006/relationships/hyperlink" Target="https://drive.google.com/file/d/1wP_Pr2roCTGhSv4z8u9E39ypUi3QRXVB/view?usp=sharing" TargetMode="External"/><Relationship Id="rId6" Type="http://schemas.openxmlformats.org/officeDocument/2006/relationships/hyperlink" Target="https://drive.google.com/file/d/1K2zhmo7uID-qNDpmdZqwfGPkRyQ-aM7U/view?usp=sharing" TargetMode="External"/><Relationship Id="rId7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rive.google.com/file/d/1D5Wfn1V2-UB-q1jR-z6GHmL-LZD-KGmR/view?usp=sharing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rive.google.com/file/d/1nLow9sCdP5N0OJqh6j1icfCxaa20T59q/view?usp=sharing" TargetMode="External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rive.google.com/file/d/1nLow9sCdP5N0OJqh6j1icfCxaa20T59q/view?usp=sharing" TargetMode="External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419175" y="1770750"/>
            <a:ext cx="8520600" cy="160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SIETE PASOS GESTIÓN CURRICULAR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4787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FF0000"/>
                </a:solidFill>
              </a:rPr>
              <a:t>JARDÍN INFANTIL “TORTUGUITA MARINA”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9500" y="175300"/>
            <a:ext cx="1316075" cy="138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666250" y="445025"/>
            <a:ext cx="5166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VIDEOS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11700" y="1152475"/>
            <a:ext cx="8520600" cy="7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3"/>
              </a:rPr>
              <a:t>https://drive.google.com/file/d/1Pm_LIhfryrJidV4gBgez-oNB1XD6WL-F/view?usp=sharing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4"/>
              </a:rPr>
              <a:t>https://drive.google.com/file/d/1njmpjWNzHI_UuUe_gOeR6PvCvAEGRzi2/view?usp=sharing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5"/>
              </a:rPr>
              <a:t>https://drive.google.com/file/d/1wP_Pr2roCTGhSv4z8u9E39ypUi3QRXVB/view?usp=sharing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 u="sng">
                <a:solidFill>
                  <a:schemeClr val="hlink"/>
                </a:solidFill>
                <a:hlinkClick r:id="rId6"/>
              </a:rPr>
              <a:t>https://drive.google.com/file/d/1K2zhmo7uID-qNDpmdZqwfGPkRyQ-aM7U/view?usp=sharing</a:t>
            </a:r>
            <a:endParaRPr/>
          </a:p>
        </p:txBody>
      </p:sp>
      <p:pic>
        <p:nvPicPr>
          <p:cNvPr id="119" name="Google Shape;119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6625" y="175300"/>
            <a:ext cx="747664" cy="7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859500" y="282800"/>
            <a:ext cx="811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0000FF"/>
                </a:solidFill>
              </a:rPr>
              <a:t>IDENTIFICAR Y COMUNICAR LOS CONTENIDOS</a:t>
            </a:r>
            <a:endParaRPr sz="2400">
              <a:solidFill>
                <a:srgbClr val="0000FF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5300" y="965700"/>
            <a:ext cx="8661900" cy="30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DE ACUERDO AL OBJETIVO QUE NOS PLANTEAMOS: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b="1" lang="es-419" sz="1400">
                <a:solidFill>
                  <a:srgbClr val="0000FF"/>
                </a:solidFill>
              </a:rPr>
              <a:t>“CONTINUAR  NUESTRO PROYECTO EDUCATIVO EN EL HOGAR, PROPENDIENDO A LA </a:t>
            </a:r>
            <a:r>
              <a:rPr b="1" lang="es-419" sz="1400">
                <a:solidFill>
                  <a:srgbClr val="0000FF"/>
                </a:solidFill>
              </a:rPr>
              <a:t>CONTENCIÓN EMOCIONAL”</a:t>
            </a:r>
            <a:endParaRPr b="1" sz="1400">
              <a:solidFill>
                <a:srgbClr val="0000FF"/>
              </a:solidFill>
            </a:endParaRPr>
          </a:p>
          <a:p>
            <a:pPr indent="-317500" lvl="0" marL="457200" rtl="0" algn="just"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ORGANIZAMOS LA FORMA DE DAR </a:t>
            </a:r>
            <a:r>
              <a:rPr lang="es-419" sz="1400">
                <a:solidFill>
                  <a:srgbClr val="0000FF"/>
                </a:solidFill>
              </a:rPr>
              <a:t>CONTINUIDAD, </a:t>
            </a:r>
            <a:r>
              <a:rPr lang="es-419" sz="1400">
                <a:solidFill>
                  <a:srgbClr val="0000FF"/>
                </a:solidFill>
              </a:rPr>
              <a:t>COMUNICÁNDOLO A LOS PADRES Y APODERADOS, A TRAVÉS DE CORREO ELECTRÓNICO.</a:t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SE ENVIÓ MATERIAL IMPRESO PARA SER TRABAJADO EN LA CASA, PERO FALTÓ UN CRONOGRAMA DE TRABAJO.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*</a:t>
            </a:r>
            <a:r>
              <a:rPr b="1" lang="es-419" sz="1400">
                <a:solidFill>
                  <a:srgbClr val="0000FF"/>
                </a:solidFill>
              </a:rPr>
              <a:t>LO QUE NO FUE BIEN RECIBIDO POR LOS APODERADOS, YA QUE, PARA EL DESARROLLO DE EL, NO SE ENVIÓ MATERIAL IMPRESO Y SE REQUERÍA MÁS TIEMPO DE TRABAJO EN FAMILIA.</a:t>
            </a:r>
            <a:endParaRPr b="1" sz="1400">
              <a:solidFill>
                <a:srgbClr val="0000FF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FF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 sz="1200" u="sng">
                <a:solidFill>
                  <a:schemeClr val="hlink"/>
                </a:solidFill>
                <a:hlinkClick r:id="rId3"/>
              </a:rPr>
              <a:t>https://drive.google.com/file/d/1D5Wfn1V2-UB-q1jR-z6GHmL-LZD-KGmR/view?usp=sharing</a:t>
            </a:r>
            <a:endParaRPr sz="1200">
              <a:solidFill>
                <a:srgbClr val="0000FF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750" y="175300"/>
            <a:ext cx="644814" cy="68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74400" y="821025"/>
            <a:ext cx="8769600" cy="12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0000FF"/>
                </a:solidFill>
              </a:rPr>
              <a:t>ASEGURAR QUE: “CONTENIDOS ESENCIALES SE ENTREGUEN EN TIEMPO NECESARIO Y PROGRAMADO”</a:t>
            </a:r>
            <a:endParaRPr sz="2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FF"/>
              </a:solidFill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2027925"/>
            <a:ext cx="8520600" cy="333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LAS ACTIVIDADES ENVIADAS FUERON PROGRAMADAS PARA DOS SEMANAS, LO QUE SE COMUNICÓ A LOS PADRES Y APODERADOS.</a:t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SE PIDIÓ A LOS APODERADOS QUE COMPLETADO ESTE TIEMPO DE TRABAJO, ENVIARAN EVIDENCIAS DEL TRABAJO, VIDEOS, FOTOS, ETC, SIN EMBARGO SÓLO SE HICIERON LLEGAR HOJAS DE TRABAJO REALIZADO.</a:t>
            </a:r>
            <a:endParaRPr sz="1400">
              <a:solidFill>
                <a:srgbClr val="0000FF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750" y="126325"/>
            <a:ext cx="747664" cy="7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885800"/>
            <a:ext cx="883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0000FF"/>
                </a:solidFill>
              </a:rPr>
              <a:t>SECUENCIAR Y ORGANIZAR CONTENIDOS </a:t>
            </a:r>
            <a:r>
              <a:rPr lang="es-419" sz="2400">
                <a:solidFill>
                  <a:srgbClr val="0000FF"/>
                </a:solidFill>
              </a:rPr>
              <a:t>ESENCIALES</a:t>
            </a:r>
            <a:endParaRPr sz="2400">
              <a:solidFill>
                <a:srgbClr val="0000FF"/>
              </a:solidFill>
            </a:endParaRPr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TOMANDO EN CUENTA </a:t>
            </a:r>
            <a:r>
              <a:rPr lang="es-419" sz="1400">
                <a:solidFill>
                  <a:srgbClr val="0000FF"/>
                </a:solidFill>
              </a:rPr>
              <a:t>LAS INQUIETUDES  Y SUGERENCIAS DE LOS PADRES, Y LA APARICIÓN DE LA PRIORIZACIÓN CURRICULAR, REORGANIZAMOS NUESTRO TRABAJO, ENFOCÁNDONOS EN LA SECUENCIA Y ORGANIZACIÓN DE LOS APRENDIZAJES.</a:t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S</a:t>
            </a:r>
            <a:r>
              <a:rPr lang="es-419" sz="1400">
                <a:solidFill>
                  <a:srgbClr val="0000FF"/>
                </a:solidFill>
              </a:rPr>
              <a:t>E</a:t>
            </a:r>
            <a:r>
              <a:rPr lang="es-419" sz="1400">
                <a:solidFill>
                  <a:srgbClr val="0000FF"/>
                </a:solidFill>
              </a:rPr>
              <a:t> INFORMÓ A LOS PADRES DE, LOS OBJETIVOS PRIORIZADOS A TRABAJAR, MEDIANTE UN DOCUMENTO </a:t>
            </a:r>
            <a:r>
              <a:rPr lang="es-419" sz="1400">
                <a:solidFill>
                  <a:srgbClr val="0000FF"/>
                </a:solidFill>
              </a:rPr>
              <a:t>IMPRESO</a:t>
            </a:r>
            <a:r>
              <a:rPr lang="es-419" sz="1400">
                <a:solidFill>
                  <a:srgbClr val="0000FF"/>
                </a:solidFill>
              </a:rPr>
              <a:t>, JUNTO CON LAS ACTIVIDADES DE DIAGNÓSTICO PARA LOS NIÑOS, A TRAVÉS DE ACTIVIDADES PERTINENTES.</a:t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-"/>
            </a:pPr>
            <a:r>
              <a:rPr lang="es-419" sz="1400">
                <a:solidFill>
                  <a:srgbClr val="0000FF"/>
                </a:solidFill>
              </a:rPr>
              <a:t>SE COMIENZA CON VIDEOS DIARIOS DIRIGIDOS A LOS NIÑOS Y NIÑAS Y EVIDENCIA ENVIADA POR LOS PADRES, DE LA MISMA FORMA.</a:t>
            </a:r>
            <a:endParaRPr sz="1400">
              <a:solidFill>
                <a:srgbClr val="0000FF"/>
              </a:solidFill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750" y="0"/>
            <a:ext cx="913200" cy="96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78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0000FF"/>
                </a:solidFill>
              </a:rPr>
              <a:t>       </a:t>
            </a:r>
            <a:r>
              <a:rPr lang="es-419" sz="2400">
                <a:solidFill>
                  <a:srgbClr val="0000FF"/>
                </a:solidFill>
              </a:rPr>
              <a:t>FOCALIZARSE EN LOS CONTENIDOS ESENCIALES</a:t>
            </a:r>
            <a:endParaRPr sz="2400">
              <a:solidFill>
                <a:srgbClr val="0000FF"/>
              </a:solidFill>
            </a:endParaRPr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644625" y="1783675"/>
            <a:ext cx="8040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FOCALIZAMOS NUESTRA LABOR PEDAGÓGICA EN LOS OBJETIVOS DE APRENDIZAJE PRIORIZADOS, ENFOCADAS EN  DAR CONTINUIDAD A NUESTRO PROYECTO EDUCATIVO.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EXISTE RETROALIMENTACIÓN DIARIA CON MARION, RESPECTO A LOS CONTENIDOS Y ACTIVIDADES QUE SE VAN DESARROLLANDO DÍA A DÍA</a:t>
            </a:r>
            <a:r>
              <a:rPr lang="es-419"/>
              <a:t>.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6625" y="175300"/>
            <a:ext cx="747664" cy="7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1383250" y="216725"/>
            <a:ext cx="7449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PROVEER </a:t>
            </a:r>
            <a:r>
              <a:rPr lang="es-419">
                <a:solidFill>
                  <a:srgbClr val="0000FF"/>
                </a:solidFill>
              </a:rPr>
              <a:t>ESTRATEGIAS Y RECURSOS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DEDICACIÓN EXCLUSIVA DE LAS EDUCADORAS TRABAJO EN J.I.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ENVÍO DE CRONOGRAMA SEMANAL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400">
                <a:solidFill>
                  <a:srgbClr val="0000FF"/>
                </a:solidFill>
              </a:rPr>
              <a:t>ENTREGA DE LISTA DE MATERIALES DE CADA NIÑO Y NIÑA.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MATERIAL IMPRESO (GUÍAS</a:t>
            </a:r>
            <a:r>
              <a:rPr lang="es-419" sz="1400">
                <a:solidFill>
                  <a:srgbClr val="0000FF"/>
                </a:solidFill>
              </a:rPr>
              <a:t>) ENVIADAS LOS DÍAS VIERNES, PARA EL TRABAJO DE PROYECTOS, CUYA DURACIÓN ES DE DOS SEMANAS.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MATERIAL DIDÁCTICO (DOMINÓ, MEMORICE)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VIDEOS DIARIOS EXPLICATIVOS DE CADA ACTIVIDAD, REALIZADOS POR LAS EDUCADORAS.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VIDEO LLAMADAS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.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6625" y="175300"/>
            <a:ext cx="747664" cy="7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RETROALIMENTACIÓN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97" name="Google Shape;97;p19">
            <a:hlinkClick r:id="rId3"/>
          </p:cNvPr>
          <p:cNvSpPr txBox="1"/>
          <p:nvPr>
            <p:ph idx="1" type="body"/>
          </p:nvPr>
        </p:nvSpPr>
        <p:spPr>
          <a:xfrm>
            <a:off x="456625" y="1233050"/>
            <a:ext cx="8520600" cy="201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EQUIPO EDUCATIVO (EDUCADORAS) TRABAJA EN MISMO TURNO EN SALA CUNA.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EVIDENCIAS ENVIADAS POR LOS PADRES, LAS QUE EN CONJUNTO, SE ANALIZAN, INTERCAMBIANDO IDEAS PARA DAR SUGERENCIAS.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6625" y="175300"/>
            <a:ext cx="747664" cy="7887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/>
          <p:nvPr/>
        </p:nvSpPr>
        <p:spPr>
          <a:xfrm>
            <a:off x="6063425" y="4122850"/>
            <a:ext cx="3000000" cy="48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DISTRIBUCIÓN DE INFORMACIÓN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SE ENTREGAN APRECIACIONES Y SUGERENCIAS, DIARIAMENTE, DE CADA UNA DE LAS EVIDENCIAS ENVIADAS POR LOS PADRES.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400">
                <a:solidFill>
                  <a:srgbClr val="0000FF"/>
                </a:solidFill>
              </a:rPr>
              <a:t>REUNIONES DE LAS EDUCADORAS PARA ANALIZAR EVIDENCIAS Y DIFICULTADES QUE PUEDAN PRESENTARSE.</a:t>
            </a:r>
            <a:endParaRPr sz="14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FF"/>
                </a:solidFill>
              </a:rPr>
              <a:t>DURANTE PAUSA EDUCATIVA ESTAMOS REALIZANDO APRECIACIONES DEL TRABAJO REALIZADO, LAS QUE SE ENVIARÁN POR CORREO ELECTRÓNICO.</a:t>
            </a:r>
            <a:r>
              <a:rPr lang="es-419" sz="1100" u="sng">
                <a:solidFill>
                  <a:schemeClr val="hlink"/>
                </a:solidFill>
                <a:hlinkClick r:id="rId3"/>
              </a:rPr>
              <a:t>PRIMER PERIODO RENATO.docx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rgbClr val="0000FF"/>
              </a:solidFill>
            </a:endParaRPr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6625" y="175300"/>
            <a:ext cx="747664" cy="78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COMENTARIOS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NECESIDAD DE REORIENTAR Y CONTENER AMBIENTE FAMILIAR.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BÚSQUEDA</a:t>
            </a:r>
            <a:r>
              <a:rPr lang="es-419">
                <a:solidFill>
                  <a:srgbClr val="0000FF"/>
                </a:solidFill>
              </a:rPr>
              <a:t> DE INFORMACIÓN Y ESTRATEGIAS PARA LLEVAR EL TRABAJO AL HOGAR.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UTILIZACIÓN DE MEDIOS PROPIOS.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-419">
                <a:solidFill>
                  <a:srgbClr val="0000FF"/>
                </a:solidFill>
              </a:rPr>
              <a:t>ENCUESTAS.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