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aleway" panose="020B0604020202020204" charset="0"/>
      <p:regular r:id="rId19"/>
      <p:bold r:id="rId20"/>
      <p:italic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A0E2F1-87D6-4E6A-92BE-7A76504FE4A9}">
  <a:tblStyle styleId="{F3A0E2F1-87D6-4E6A-92BE-7A76504FE4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2a8849d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2a8849d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a8849d3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a8849d3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2a8849d3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2a8849d3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2a8849d3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2a8849d3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2a8849d3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2a8849d3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2a8849d3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2a8849d3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926f198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926f198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2a8849d3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2a8849d3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2926f19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2926f19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2926f19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2926f19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TAXONOMÍA  DE  BLOOM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GESTIÓN DEL CURRICULUM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ASISTENCIA EDUCACIONAL 2020.-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988575" y="3881125"/>
            <a:ext cx="44184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MARÍA JOSÉ HERNÁNDEZ SAN MARTÍN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/>
              <a:t>DIRECTORA CR DALEGRIA GMM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23400" y="555600"/>
            <a:ext cx="8163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DIMENSIÓN COGNITIVA </a:t>
            </a:r>
            <a:r>
              <a:rPr lang="es-419" sz="2000">
                <a:latin typeface="Arial"/>
                <a:ea typeface="Arial"/>
                <a:cs typeface="Arial"/>
                <a:sym typeface="Arial"/>
              </a:rPr>
              <a:t>(habilidades orden superior)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" name="Google Shape;123;p22"/>
          <p:cNvGraphicFramePr/>
          <p:nvPr/>
        </p:nvGraphicFramePr>
        <p:xfrm>
          <a:off x="556350" y="1453850"/>
          <a:ext cx="8074050" cy="3364210"/>
        </p:xfrm>
        <a:graphic>
          <a:graphicData uri="http://schemas.openxmlformats.org/drawingml/2006/table">
            <a:tbl>
              <a:tblPr>
                <a:noFill/>
                <a:tableStyleId>{F3A0E2F1-87D6-4E6A-92BE-7A76504FE4A9}</a:tableStyleId>
              </a:tblPr>
              <a:tblGrid>
                <a:gridCol w="228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OBJETIVO COGNITIVO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DEFINICIÓN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VERBOS RELACIONADOS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ANÁLISIS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Dividir - Desglozar.</a:t>
                      </a:r>
                      <a:endParaRPr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Relaciona evidencias o estructuras de un hecho o de una pregunta, se hace preguntas (hipótesis)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Analizar - Separar - Subdividir - Categorizar - Comparar - Conectar - Descomponer - Precisar - Contrastar - Inferir - Distinguir 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SÌNTESIS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Reunir - Incorporar.</a:t>
                      </a:r>
                      <a:endParaRPr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Utilizar ideas viejas para crear otras nuevas.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Crear - Planear - Inventar - Combinar - Desarrollar - Reconstruir - Generar - Integrar - Ensamblar - Reordenar...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EVALUAR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Juzgar el resultado.</a:t>
                      </a:r>
                      <a:endParaRPr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Valorar, evaluar y criticar en base a estándares.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Juzgar - Explicar - Criticar - Discriminar - Concluir - Argumentar - Evaluar - Interpretar - Justificar...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944" y="247916"/>
            <a:ext cx="1233500" cy="92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53550" y="322300"/>
            <a:ext cx="8436900" cy="71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Arial"/>
                <a:ea typeface="Arial"/>
                <a:cs typeface="Arial"/>
                <a:sym typeface="Arial"/>
              </a:rPr>
              <a:t>Actualizaciones d</a:t>
            </a:r>
            <a:r>
              <a:rPr lang="es-419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 la Taxonomía </a:t>
            </a:r>
            <a:endParaRPr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238625" y="1645200"/>
            <a:ext cx="2286000" cy="23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5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Lorin Anderson y </a:t>
            </a: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5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David Krathwohl </a:t>
            </a:r>
            <a:r>
              <a:rPr lang="es-419" sz="1550" b="1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(2001)</a:t>
            </a:r>
            <a:r>
              <a:rPr lang="es-419" sz="155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524D66"/>
              </a:buClr>
              <a:buSzPts val="1550"/>
              <a:buFont typeface="Arial"/>
              <a:buChar char="-"/>
            </a:pPr>
            <a:r>
              <a:rPr lang="es-419" sz="155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Utilización de sustantivos a VERBOS.</a:t>
            </a: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7025" algn="l" rtl="0">
              <a:spcBef>
                <a:spcPts val="0"/>
              </a:spcBef>
              <a:spcAft>
                <a:spcPts val="0"/>
              </a:spcAft>
              <a:buClr>
                <a:srgbClr val="524D66"/>
              </a:buClr>
              <a:buSzPts val="1550"/>
              <a:buFont typeface="Arial"/>
              <a:buChar char="-"/>
            </a:pPr>
            <a:r>
              <a:rPr lang="es-419" sz="1550">
                <a:solidFill>
                  <a:srgbClr val="524D66"/>
                </a:solidFill>
                <a:latin typeface="Arial"/>
                <a:ea typeface="Arial"/>
                <a:cs typeface="Arial"/>
                <a:sym typeface="Arial"/>
              </a:rPr>
              <a:t>Modificación de la secuencia de categorias.</a:t>
            </a: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524D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750" y="1114650"/>
            <a:ext cx="6077700" cy="346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6500" y="362600"/>
            <a:ext cx="8511000" cy="7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latin typeface="Arial"/>
                <a:ea typeface="Arial"/>
                <a:cs typeface="Arial"/>
                <a:sym typeface="Arial"/>
              </a:rPr>
              <a:t>Actualizaciones </a:t>
            </a:r>
            <a:r>
              <a:rPr lang="es-419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 la Taxonomía</a:t>
            </a:r>
            <a:endParaRPr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1"/>
          </p:nvPr>
        </p:nvSpPr>
        <p:spPr>
          <a:xfrm>
            <a:off x="466950" y="1546925"/>
            <a:ext cx="4045200" cy="20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dirty="0">
                <a:latin typeface="Arial"/>
                <a:ea typeface="Arial"/>
                <a:cs typeface="Arial"/>
                <a:sym typeface="Arial"/>
              </a:rPr>
              <a:t>Andrew </a:t>
            </a:r>
            <a:r>
              <a:rPr lang="es-419" sz="1600" dirty="0" err="1">
                <a:latin typeface="Arial"/>
                <a:ea typeface="Arial"/>
                <a:cs typeface="Arial"/>
                <a:sym typeface="Arial"/>
              </a:rPr>
              <a:t>Churches</a:t>
            </a:r>
            <a:r>
              <a:rPr lang="es-419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419" sz="1600" b="1" dirty="0">
                <a:latin typeface="Arial"/>
                <a:ea typeface="Arial"/>
                <a:cs typeface="Arial"/>
                <a:sym typeface="Arial"/>
              </a:rPr>
              <a:t>(2008)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s-419" sz="1600" dirty="0">
                <a:latin typeface="Arial"/>
                <a:ea typeface="Arial"/>
                <a:cs typeface="Arial"/>
                <a:sym typeface="Arial"/>
              </a:rPr>
              <a:t>Categoría con verbos y herramientas del mundo digital.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-"/>
            </a:pPr>
            <a:r>
              <a:rPr lang="es-419" sz="1600" dirty="0">
                <a:latin typeface="Arial"/>
                <a:ea typeface="Arial"/>
                <a:cs typeface="Arial"/>
                <a:sym typeface="Arial"/>
              </a:rPr>
              <a:t>Incorporación de TICS como medios para logro de objetivos educativos.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500" y="1262775"/>
            <a:ext cx="3837000" cy="30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500" y="349175"/>
            <a:ext cx="7685999" cy="45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TAXONOMÍA DE BLOOM PARA ERA DIGITAL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26"/>
          <p:cNvGraphicFramePr/>
          <p:nvPr/>
        </p:nvGraphicFramePr>
        <p:xfrm>
          <a:off x="490500" y="1224550"/>
          <a:ext cx="7239000" cy="2438280"/>
        </p:xfrm>
        <a:graphic>
          <a:graphicData uri="http://schemas.openxmlformats.org/drawingml/2006/table">
            <a:tbl>
              <a:tblPr>
                <a:noFill/>
                <a:tableStyleId>{F3A0E2F1-87D6-4E6A-92BE-7A76504FE4A9}</a:tableStyleId>
              </a:tblPr>
              <a:tblGrid>
                <a:gridCol w="155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CATEGORIA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nivel inferior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EJEMPLOS DE VERBOS 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RECORDAR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Utilizar viñetas - Resaltar - Marcar - Participar en red social - Buscar - Marcar sitios favoritos...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COMPRENDER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Hacer búsquedas avanzadas - Usar twitter - Comentar - Suscribir - Hacer periodismo en formato de blog...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APLICAR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Cargar - Jugar - Operar - “Hackear” - Subir archivos - Compartir - Editar - Subir archivos a un servidor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275" y="3725223"/>
            <a:ext cx="2592975" cy="133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TAXONOMÍA DE  BLOOM  PARA  ERA  DIGITAL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7" name="Google Shape;157;p27"/>
          <p:cNvGraphicFramePr/>
          <p:nvPr/>
        </p:nvGraphicFramePr>
        <p:xfrm>
          <a:off x="783100" y="2571750"/>
          <a:ext cx="7600875" cy="2011560"/>
        </p:xfrm>
        <a:graphic>
          <a:graphicData uri="http://schemas.openxmlformats.org/drawingml/2006/table">
            <a:tbl>
              <a:tblPr>
                <a:noFill/>
                <a:tableStyleId>{F3A0E2F1-87D6-4E6A-92BE-7A76504FE4A9}</a:tableStyleId>
              </a:tblPr>
              <a:tblGrid>
                <a:gridCol w="160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CATEGORIA</a:t>
                      </a:r>
                      <a:endParaRPr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nivel superior</a:t>
                      </a: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EJEMPLOS DE VERBOS</a:t>
                      </a:r>
                      <a:endParaRPr b="1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ANALIZAR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Recombinar - Enlazar - Recopilar información de medios...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EVALUAR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Comentar  en blog - Publicar - Moderar - Colaborar - Participar en redes - Probar 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CREAR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Programar - Filmar - Animar - Blogear - Publicar - Dirigir - Transmitir...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3550" y="1068425"/>
            <a:ext cx="2570425" cy="127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 idx="4294967295"/>
          </p:nvPr>
        </p:nvSpPr>
        <p:spPr>
          <a:xfrm>
            <a:off x="815975" y="609900"/>
            <a:ext cx="7739100" cy="20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750" b="0" i="1">
                <a:solidFill>
                  <a:srgbClr val="232222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s-419" sz="1750" i="1">
                <a:solidFill>
                  <a:srgbClr val="232222"/>
                </a:solidFill>
                <a:latin typeface="Arial"/>
                <a:ea typeface="Arial"/>
                <a:cs typeface="Arial"/>
                <a:sym typeface="Arial"/>
              </a:rPr>
              <a:t>habilidades de pensamiento</a:t>
            </a:r>
            <a:r>
              <a:rPr lang="es-419" sz="1750" b="0" i="1">
                <a:solidFill>
                  <a:srgbClr val="232222"/>
                </a:solidFill>
                <a:latin typeface="Arial"/>
                <a:ea typeface="Arial"/>
                <a:cs typeface="Arial"/>
                <a:sym typeface="Arial"/>
              </a:rPr>
              <a:t> son fundamentales. Mientras que mucho del conocimiento que enseñemos será obsoleto en unos años, las habilidades de pensamiento, una vez se adquieren, permanecerán con nuestros niños/as toda su vida. </a:t>
            </a:r>
            <a:endParaRPr sz="3700" i="1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375" y="2401625"/>
            <a:ext cx="4681500" cy="24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175" y="3680523"/>
            <a:ext cx="2301225" cy="112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Temas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265500" y="2068149"/>
            <a:ext cx="40452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s-419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s-419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Dimensión Psicomotora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s-419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Dimensión Afectiva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s-419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Dimensión Cognitiva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AutoNum type="arabicPeriod"/>
            </a:pPr>
            <a:r>
              <a:rPr lang="es-419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Actualizaciones de la Taxonomía de Bloom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300" y="669875"/>
            <a:ext cx="3757525" cy="38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INTRODUCCIÓN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La taxonomía de Bloom surgió como resultado de una tarea de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clasificar los objetivos educativos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en  la Convención de la Asociación Norteamericana de Psicología (Boston, USA 1948), liderada por Benjamín Bloom, psicólogo y  Doctor de Educación de la Universidad de Chicago (USA).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Se buscaba que este marco teórico pudiera usarse para facilitar la comunicación entre examinadores, promoviendo el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intercambio 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de materiales de evaluación, además de estimular la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investigación educativa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 Se identificaron tres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Dominios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de Actividades Educativas: el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Cognitivo, el Afectivo y el Psicomotor.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El comité trabajó en los dos primeros, el Cognitivo y el Afectivo, pero no en el Psicomotor.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INTRODUCCIÓN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768475"/>
            <a:ext cx="8520600" cy="29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>
                <a:latin typeface="Arial"/>
                <a:ea typeface="Arial"/>
                <a:cs typeface="Arial"/>
                <a:sym typeface="Arial"/>
              </a:rPr>
              <a:t>El trabajo finalizó el año 1956 y se le denominó Taxonomía de Bloom, la que se entiende como “</a:t>
            </a:r>
            <a:r>
              <a:rPr lang="es-419" sz="1700" b="1">
                <a:latin typeface="Arial"/>
                <a:ea typeface="Arial"/>
                <a:cs typeface="Arial"/>
                <a:sym typeface="Arial"/>
              </a:rPr>
              <a:t>Los Objetivos del Proceso de Aprendizaje</a:t>
            </a:r>
            <a:r>
              <a:rPr lang="es-419" sz="1700">
                <a:latin typeface="Arial"/>
                <a:ea typeface="Arial"/>
                <a:cs typeface="Arial"/>
                <a:sym typeface="Arial"/>
              </a:rPr>
              <a:t>”.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s-419" sz="1700" b="1">
                <a:latin typeface="Arial"/>
                <a:ea typeface="Arial"/>
                <a:cs typeface="Arial"/>
                <a:sym typeface="Arial"/>
              </a:rPr>
              <a:t>jerárquica</a:t>
            </a:r>
            <a:r>
              <a:rPr lang="es-419" sz="1700">
                <a:latin typeface="Arial"/>
                <a:ea typeface="Arial"/>
                <a:cs typeface="Arial"/>
                <a:sym typeface="Arial"/>
              </a:rPr>
              <a:t>, es decir, asume que el aprendizaje a niveles superiores depende de la adquisición del conocimiento y habilidades de ciertos niveles inferiores.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>
                <a:latin typeface="Arial"/>
                <a:ea typeface="Arial"/>
                <a:cs typeface="Arial"/>
                <a:sym typeface="Arial"/>
              </a:rPr>
              <a:t>El proceso de aprendizaje se puede </a:t>
            </a:r>
            <a:r>
              <a:rPr lang="es-419" sz="1700" b="1">
                <a:latin typeface="Arial"/>
                <a:ea typeface="Arial"/>
                <a:cs typeface="Arial"/>
                <a:sym typeface="Arial"/>
              </a:rPr>
              <a:t>iniciar en cualquier punto</a:t>
            </a:r>
            <a:r>
              <a:rPr lang="es-419" sz="1700">
                <a:latin typeface="Arial"/>
                <a:ea typeface="Arial"/>
                <a:cs typeface="Arial"/>
                <a:sym typeface="Arial"/>
              </a:rPr>
              <a:t>, ya que los niveles taxonómicos más bajos estarán cubiertos por la estructura de la tarea de aprendizaje.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s-419" sz="1700">
                <a:latin typeface="Arial"/>
                <a:ea typeface="Arial"/>
                <a:cs typeface="Arial"/>
                <a:sym typeface="Arial"/>
              </a:rPr>
              <a:t>Es una </a:t>
            </a:r>
            <a:r>
              <a:rPr lang="es-419" sz="1700" b="1">
                <a:latin typeface="Arial"/>
                <a:ea typeface="Arial"/>
                <a:cs typeface="Arial"/>
                <a:sym typeface="Arial"/>
              </a:rPr>
              <a:t>herramienta clave</a:t>
            </a:r>
            <a:r>
              <a:rPr lang="es-419" sz="1700">
                <a:latin typeface="Arial"/>
                <a:ea typeface="Arial"/>
                <a:cs typeface="Arial"/>
                <a:sym typeface="Arial"/>
              </a:rPr>
              <a:t> para estructurar y comprender el </a:t>
            </a:r>
            <a:r>
              <a:rPr lang="es-419" sz="1700" b="1">
                <a:latin typeface="Arial"/>
                <a:ea typeface="Arial"/>
                <a:cs typeface="Arial"/>
                <a:sym typeface="Arial"/>
              </a:rPr>
              <a:t>proceso de aprendizaje.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7275" y="308000"/>
            <a:ext cx="1786350" cy="13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DIMENSIONES  TAXONOMÍA DE BLOOM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" name="Google Shape;86;p17"/>
          <p:cNvGraphicFramePr/>
          <p:nvPr/>
        </p:nvGraphicFramePr>
        <p:xfrm>
          <a:off x="368325" y="1426975"/>
          <a:ext cx="8151000" cy="3425675"/>
        </p:xfrm>
        <a:graphic>
          <a:graphicData uri="http://schemas.openxmlformats.org/drawingml/2006/table">
            <a:tbl>
              <a:tblPr>
                <a:noFill/>
                <a:tableStyleId>{F3A0E2F1-87D6-4E6A-92BE-7A76504FE4A9}</a:tableStyleId>
              </a:tblPr>
              <a:tblGrid>
                <a:gridCol w="143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DIMENSIÓN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APRENDIZAJES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COMPORTAMIENTOS OBSERVABLES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Psicomotor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 incluyen los aprendizajes relacionados con los movimientos y la coordinación de las habilidades motoras para hacer cosas o manipular objetos.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Habilidades.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Destrezas físicas y manuales.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Afectiva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 incluyen todos los aprendizajes relacionados con sentimientos, emociones o actitudes hacia personas, ideas o cosas, los valores y las motivaciones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Actitudes.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Sentimientos y emociones.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Cognitiva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Se refiere a la adquisición de conocimientos y a su comprensión.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Conocimiento.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Actividades mentales.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DIMENSIÓN PSICOMOTORA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>
                <a:latin typeface="Arial"/>
                <a:ea typeface="Arial"/>
                <a:cs typeface="Arial"/>
                <a:sym typeface="Arial"/>
              </a:rPr>
              <a:t>Se refiere a la pericia para</a:t>
            </a:r>
            <a:r>
              <a:rPr lang="es-419" sz="1600" b="1">
                <a:latin typeface="Arial"/>
                <a:ea typeface="Arial"/>
                <a:cs typeface="Arial"/>
                <a:sym typeface="Arial"/>
              </a:rPr>
              <a:t> manipular</a:t>
            </a:r>
            <a:r>
              <a:rPr lang="es-419" sz="1600">
                <a:latin typeface="Arial"/>
                <a:ea typeface="Arial"/>
                <a:cs typeface="Arial"/>
                <a:sym typeface="Arial"/>
              </a:rPr>
              <a:t> físicamente una herramienta o instrumento como la mano o un martillo. 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>
                <a:latin typeface="Arial"/>
                <a:ea typeface="Arial"/>
                <a:cs typeface="Arial"/>
                <a:sym typeface="Arial"/>
              </a:rPr>
              <a:t>Los objetivos psicomotores generalmente apuntan en el </a:t>
            </a:r>
            <a:r>
              <a:rPr lang="es-419" sz="1600" b="1">
                <a:latin typeface="Arial"/>
                <a:ea typeface="Arial"/>
                <a:cs typeface="Arial"/>
                <a:sym typeface="Arial"/>
              </a:rPr>
              <a:t>cambio desarrollado en la conducta o habilidades.</a:t>
            </a:r>
            <a:endParaRPr sz="16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600">
                <a:latin typeface="Arial"/>
                <a:ea typeface="Arial"/>
                <a:cs typeface="Arial"/>
                <a:sym typeface="Arial"/>
              </a:rPr>
              <a:t>Percepción - Disposición - Mecanismo - Respuesta Dirigida / Compleja - Adaptación - Creación.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latin typeface="Arial"/>
                <a:ea typeface="Arial"/>
                <a:cs typeface="Arial"/>
                <a:sym typeface="Arial"/>
              </a:rPr>
              <a:t>Verbos Observables: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Descubrir  -  Identificar -   Distinguir  -   Mostrar   -  Proceder  -  Empezar   -   Copiar   -   Reproducir  -  Trazar   -   Responder   -   Manipular  -   Construir  -   Medir  -  Mostrar  -  Reestructurar  -  Crear  -  Fabricar Producir   -   Componer  -  etc.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8225" y="3122675"/>
            <a:ext cx="3432400" cy="17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 DIMENSIÓN AFECTIVA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Es el modo como la gente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reacciona emocionalmente,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su habilidad para sentir el dolor o la alegría de otro ser viviente.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Los objetivos afectivos apuntan típicamente a la conciencia y crecimiento en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actitud, emoción y sentimientos.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Hay cinco niveles en el dominio afectivo (desde procesos de orden inferior a superior):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Recepción - Respuesta - Valoración - Organización - Caracterización.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500" b="1">
                <a:latin typeface="Arial"/>
                <a:ea typeface="Arial"/>
                <a:cs typeface="Arial"/>
                <a:sym typeface="Arial"/>
              </a:rPr>
              <a:t>VERBOS OBSERVABLES</a:t>
            </a:r>
            <a:r>
              <a:rPr lang="es-419" sz="1500">
                <a:latin typeface="Arial"/>
                <a:ea typeface="Arial"/>
                <a:cs typeface="Arial"/>
                <a:sym typeface="Arial"/>
              </a:rPr>
              <a:t> (que describan actitudes y valores):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500">
                <a:latin typeface="Arial"/>
                <a:ea typeface="Arial"/>
                <a:cs typeface="Arial"/>
                <a:sym typeface="Arial"/>
              </a:rPr>
              <a:t>Escuchar - Atender - Recibir - Contestar - Preguntar - Participar - Aceptar - Apreciar - Reconocer  Integrar - Adherirse - Resolver - Ayudar - Asumir - Compartir - Defender - Estar atento - Evitar - Participar - Ofrecer, etc.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300" y="3464925"/>
            <a:ext cx="2151000" cy="14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DIMENSIÓN  COGNITIVA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Es la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habilidad 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pensar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las cosas.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 Los objetivos cognitivos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giran en torno del conocimiento y la comprensión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 de cualquier tema dado.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Hay seis niveles en la taxonomía. En orden ascendente son los siguientes: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Conocimiento - Comprensión - Aplicación - Análisis - Síntesis - Evaluación.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s-419" b="1">
                <a:latin typeface="Arial"/>
                <a:ea typeface="Arial"/>
                <a:cs typeface="Arial"/>
                <a:sym typeface="Arial"/>
              </a:rPr>
              <a:t>Ordena habilidades del pensamiento y objetivos.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Sigue el </a:t>
            </a:r>
            <a:r>
              <a:rPr lang="es-419" b="1">
                <a:latin typeface="Arial"/>
                <a:ea typeface="Arial"/>
                <a:cs typeface="Arial"/>
                <a:sym typeface="Arial"/>
              </a:rPr>
              <a:t>proceso lógico de pensamiento</a:t>
            </a:r>
            <a:r>
              <a:rPr lang="es-419"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625" y="647700"/>
            <a:ext cx="3219450" cy="42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226075" y="470050"/>
            <a:ext cx="7898700" cy="51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Arial"/>
                <a:ea typeface="Arial"/>
                <a:cs typeface="Arial"/>
                <a:sym typeface="Arial"/>
              </a:rPr>
              <a:t>DIMENSIÓN  COGNITIVA  </a:t>
            </a:r>
            <a:r>
              <a:rPr lang="es-419" sz="2000">
                <a:latin typeface="Arial"/>
                <a:ea typeface="Arial"/>
                <a:cs typeface="Arial"/>
                <a:sym typeface="Arial"/>
              </a:rPr>
              <a:t>(habilidades orden inferior)</a:t>
            </a:r>
            <a:r>
              <a:rPr lang="es-419" baseline="30000">
                <a:latin typeface="Arial"/>
                <a:ea typeface="Arial"/>
                <a:cs typeface="Arial"/>
                <a:sym typeface="Arial"/>
              </a:rPr>
              <a:t> </a:t>
            </a:r>
            <a:endParaRPr baseline="300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21"/>
          <p:cNvGraphicFramePr/>
          <p:nvPr/>
        </p:nvGraphicFramePr>
        <p:xfrm>
          <a:off x="636900" y="1171850"/>
          <a:ext cx="7554600" cy="3753580"/>
        </p:xfrm>
        <a:graphic>
          <a:graphicData uri="http://schemas.openxmlformats.org/drawingml/2006/table">
            <a:tbl>
              <a:tblPr>
                <a:noFill/>
                <a:tableStyleId>{F3A0E2F1-87D6-4E6A-92BE-7A76504FE4A9}</a:tableStyleId>
              </a:tblPr>
              <a:tblGrid>
                <a:gridCol w="217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OBJETIVO COGNITIVO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DEFINICIÓN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 b="1"/>
                        <a:t>VERBOS RELACIONADOS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CONOCIMIENTO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Recoger, recordar y reconocer información aprendida.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Recordar - Identificar - Decir - Repetir - Nombrar - Parear - Memorizar - Reconocer - Seleccionar - Reproducir 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COMPRENSIÓN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Confirmación - Aplicación.</a:t>
                      </a:r>
                      <a:endParaRPr/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Presentar la información de otra manera.  Apropiación.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Explicar - Clasificar - Asociar - Parafrasear - Dar ejemplos - Exponer - Estimar - Ilustrar - Comparar - Describir 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APLICACIÓN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Hacer uso del conocimiento en situaciones nuevas.  Resolución de problemas.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419"/>
                        <a:t>Aplicar - Demostrar - Usar -  Completar - Modificar - Relatar - Resolver - Construir - Calcular...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944" y="247916"/>
            <a:ext cx="1233500" cy="923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1064</Words>
  <Application>Microsoft Office PowerPoint</Application>
  <PresentationFormat>Presentación en pantalla (16:9)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Source Sans Pro</vt:lpstr>
      <vt:lpstr>Raleway</vt:lpstr>
      <vt:lpstr>Plum</vt:lpstr>
      <vt:lpstr>TAXONOMÍA  DE  BLOOM</vt:lpstr>
      <vt:lpstr>Temas</vt:lpstr>
      <vt:lpstr>INTRODUCCIÓN</vt:lpstr>
      <vt:lpstr>INTRODUCCIÓN   </vt:lpstr>
      <vt:lpstr>DIMENSIONES  TAXONOMÍA DE BLOOM</vt:lpstr>
      <vt:lpstr>DIMENSIÓN PSICOMOTORA</vt:lpstr>
      <vt:lpstr> DIMENSIÓN AFECTIVA</vt:lpstr>
      <vt:lpstr>DIMENSIÓN  COGNITIVA</vt:lpstr>
      <vt:lpstr>DIMENSIÓN  COGNITIVA  (habilidades orden inferior) </vt:lpstr>
      <vt:lpstr>DIMENSIÓN COGNITIVA (habilidades orden superior)</vt:lpstr>
      <vt:lpstr>Actualizaciones de la Taxonomía </vt:lpstr>
      <vt:lpstr>Actualizaciones de la Taxonomía</vt:lpstr>
      <vt:lpstr>Presentación de PowerPoint</vt:lpstr>
      <vt:lpstr>TAXONOMÍA DE BLOOM PARA ERA DIGITAL</vt:lpstr>
      <vt:lpstr>TAXONOMÍA DE  BLOOM  PARA  ERA  DIGITAL</vt:lpstr>
      <vt:lpstr>Las habilidades de pensamiento son fundamentales. Mientras que mucho del conocimiento que enseñemos será obsoleto en unos años, las habilidades de pensamiento, una vez se adquieren, permanecerán con nuestros niños/as toda su vida.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TAXONOMÍA  DE  BLOOM</dc:title>
  <cp:lastModifiedBy>Usuario</cp:lastModifiedBy>
  <cp:revision>1</cp:revision>
  <dcterms:modified xsi:type="dcterms:W3CDTF">2020-08-26T00:50:29Z</dcterms:modified>
</cp:coreProperties>
</file>