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  <p:sldId id="259" r:id="rId9"/>
    <p:sldId id="260" r:id="rId10"/>
    <p:sldId id="271" r:id="rId11"/>
    <p:sldId id="272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2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9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3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5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90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789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202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679CC4-061F-4A4F-A3E3-D13489A18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4" y="2392442"/>
            <a:ext cx="9068586" cy="2590800"/>
          </a:xfrm>
        </p:spPr>
        <p:txBody>
          <a:bodyPr/>
          <a:lstStyle/>
          <a:p>
            <a:r>
              <a:rPr lang="es-ES" dirty="0"/>
              <a:t>Evaluando para el monitoreo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DCF1B2-E4D0-4DB0-900D-F0210DC9A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Jardín Infantil Olitas de Mar</a:t>
            </a:r>
            <a:endParaRPr lang="es-CL" dirty="0"/>
          </a:p>
        </p:txBody>
      </p:sp>
      <p:pic>
        <p:nvPicPr>
          <p:cNvPr id="6" name="Imagen 5" descr="LOGO JARDIN">
            <a:extLst>
              <a:ext uri="{FF2B5EF4-FFF2-40B4-BE49-F238E27FC236}">
                <a16:creationId xmlns="" xmlns:a16="http://schemas.microsoft.com/office/drawing/2014/main" id="{F503632F-E084-4C8C-8D3C-34B37912E8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54" y="1488904"/>
            <a:ext cx="1278835" cy="1204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9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dirty="0"/>
              <a:t>ACCIONES EN TORNO AL Acompañamiento Y MONITOREO PEDAGÓGICO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342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6788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1. FORMATOS ONLINE PARA RECOPILAR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452977"/>
            <a:ext cx="10058400" cy="1952045"/>
          </a:xfrm>
        </p:spPr>
        <p:txBody>
          <a:bodyPr/>
          <a:lstStyle/>
          <a:p>
            <a:pPr marL="342900" indent="-342900" algn="just">
              <a:buAutoNum type="alphaUcParenR"/>
            </a:pPr>
            <a:r>
              <a:rPr lang="es-CL" dirty="0"/>
              <a:t>GRUPOS DE WHATSAPP POR NIVEL: </a:t>
            </a:r>
          </a:p>
          <a:p>
            <a:pPr marL="0" indent="0" algn="just">
              <a:buNone/>
            </a:pPr>
            <a:r>
              <a:rPr lang="es-CL" dirty="0"/>
              <a:t>EN CADA NIVEL EXISTE UN GRUPO DE WHATSAPP DONDE LAS EDUCADORAS Y APODERADOS INTERACTUAN CONSTANTEMENTE, ENTREGANDO INFORMACIONES RELEVANTES Y ENVIANDO EVIDENCIAS POR PARTE DE LOS APODERADOS.</a:t>
            </a:r>
          </a:p>
          <a:p>
            <a:pPr marL="342900" indent="-342900" algn="just">
              <a:buAutoNum type="alphaUcParenR"/>
            </a:pPr>
            <a:r>
              <a:rPr lang="es-CL" dirty="0"/>
              <a:t>FORMULARIOS Y ENCUESTAS ONLINE</a:t>
            </a:r>
          </a:p>
          <a:p>
            <a:pPr marL="0" indent="0" algn="just">
              <a:buNone/>
            </a:pPr>
            <a:endParaRPr lang="es-CL" dirty="0"/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="" xmlns:a16="http://schemas.microsoft.com/office/drawing/2014/main" id="{524DA5E0-7B78-40A4-AE76-FCF6D0D47153}"/>
              </a:ext>
            </a:extLst>
          </p:cNvPr>
          <p:cNvSpPr/>
          <p:nvPr/>
        </p:nvSpPr>
        <p:spPr>
          <a:xfrm>
            <a:off x="6626087" y="4299004"/>
            <a:ext cx="2676938" cy="1525461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73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FA17534-DA29-4B97-BE81-28DA1DF1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48" y="502614"/>
            <a:ext cx="4020486" cy="46012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47DE135-18C6-48B7-8C25-31FBCD9E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31" y="502614"/>
            <a:ext cx="3606637" cy="5900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3FE1099-6F89-41DB-BEB2-B4F3C20A0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168" y="502614"/>
            <a:ext cx="3308954" cy="58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2. PARTICIPACIÓN PÁRVULOS EN ZOOM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904337"/>
            <a:ext cx="10058400" cy="3931920"/>
          </a:xfrm>
        </p:spPr>
        <p:txBody>
          <a:bodyPr/>
          <a:lstStyle/>
          <a:p>
            <a:pPr algn="just"/>
            <a:r>
              <a:rPr lang="es-CL" dirty="0"/>
              <a:t>AL REALIZAR LOS ZOOM SE TIENE UN PANORAMA CLARO SOBRE LOS PÁRVULOS Y APODERADOS QUE SE ENCUENTRAN COMPROMETIDOS CON EL PROCESO DE APRENDIZAJE, MEDIANTE FOTOS Y GRABACIONES DE LAS REUNIONES OBTENERMOS EVIDENCIA SOBRE LO RECIÉN MENCIONADO.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ACA6B54-5CEB-4B03-82BD-84D4919D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45" y="3154154"/>
            <a:ext cx="4081669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3. PREPARACIÓN DE MATERIALES PARA LOS ZOOM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ANTES DE LAS REUNIONES POR ZOOM MEDIANTE WHATSAPP SE LES CUENTA A LOS APODERADOS LO QUE REALIZAREMOS Y  </a:t>
            </a:r>
            <a:r>
              <a:rPr lang="es-CL" dirty="0" smtClean="0"/>
              <a:t>LOS </a:t>
            </a:r>
            <a:r>
              <a:rPr lang="es-CL" dirty="0"/>
              <a:t>MATERIALES (FACIL ACCESIBILIDAD) QUE DEBEN CONTAR, LOS APODERADOS RESPONDEN ACTIVAMENTE Y AL MOMENTO DE REALIZAR EL ENCUENTRO TODOS CUENTAN CON LO SOLICITADO.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0793E86-8DDE-4039-B60D-BAA734A4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4150" y="3020886"/>
            <a:ext cx="1714500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A3AF57D-561A-4C82-A9FD-DC238A23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6807"/>
            <a:ext cx="3108626" cy="27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AC45086D-B777-496A-A23A-DE0C5803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Acciones en torno al aprendizaje</a:t>
            </a:r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AD49DB34-62F7-4A11-A71C-3938756B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Jardín Infantil Olitas de Mar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90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3D65E1-ED97-4DB6-91F8-E1CC46D6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02498"/>
            <a:ext cx="10058400" cy="1371600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1. SELECCIONAR LOS APRENDIZAJES DE LOS NINOS DE ACUERDO AL PLAN DE AULA: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08FA7F-EB65-44A0-8FAF-ADD74704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40903"/>
            <a:ext cx="4499113" cy="209370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CONSIDERANDO CRONOGRAMA.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RESPETANDO LOS RITMOS DE APRENDIZAJE DE LOS NIÑOS.</a:t>
            </a:r>
          </a:p>
          <a:p>
            <a:endParaRPr lang="es-CL" dirty="0"/>
          </a:p>
        </p:txBody>
      </p:sp>
      <p:pic>
        <p:nvPicPr>
          <p:cNvPr id="1026" name="Picture 2" descr="planificar-las-acciones » Dicho a Mano">
            <a:extLst>
              <a:ext uri="{FF2B5EF4-FFF2-40B4-BE49-F238E27FC236}">
                <a16:creationId xmlns="" xmlns:a16="http://schemas.microsoft.com/office/drawing/2014/main" id="{5CBA32AF-3522-4CC9-AC75-96B81843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2300"/>
            <a:ext cx="4620808" cy="32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043" y="97981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2. IMPLEMENTAR PLATAFORMA CLASSROOM PARA TODOS LOS NIVELES: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6043" y="2625398"/>
            <a:ext cx="10058400" cy="1091837"/>
          </a:xfrm>
        </p:spPr>
        <p:txBody>
          <a:bodyPr/>
          <a:lstStyle/>
          <a:p>
            <a:r>
              <a:rPr lang="es-CL" dirty="0"/>
              <a:t>PLANIFICACIONES SON ELABORADAS CON UN LENGUAJE SIMPLE Y DESCRIPTIVAS PARA QUE ESTAS PUEDAN SER MONITOREDAS POR EL APODERADO.</a:t>
            </a:r>
          </a:p>
          <a:p>
            <a:endParaRPr lang="es-CL" dirty="0"/>
          </a:p>
        </p:txBody>
      </p:sp>
      <p:pic>
        <p:nvPicPr>
          <p:cNvPr id="2050" name="Picture 2" descr="PLANIFICAR (primera parte) | Pastillas Gerenciales">
            <a:extLst>
              <a:ext uri="{FF2B5EF4-FFF2-40B4-BE49-F238E27FC236}">
                <a16:creationId xmlns="" xmlns:a16="http://schemas.microsoft.com/office/drawing/2014/main" id="{228F5699-D95A-44D3-9C86-FAC8311F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657">
            <a:off x="6661175" y="3548269"/>
            <a:ext cx="2315212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Classroom Español - Marketing Branding">
            <a:extLst>
              <a:ext uri="{FF2B5EF4-FFF2-40B4-BE49-F238E27FC236}">
                <a16:creationId xmlns="" xmlns:a16="http://schemas.microsoft.com/office/drawing/2014/main" id="{0DB92238-FC90-46A7-BA3F-22304542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16" y="3457773"/>
            <a:ext cx="3630619" cy="24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8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714" y="4086213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3. ACTIVIDADES PEDAGÓGICAS POR  ZOOM: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714" y="5457813"/>
            <a:ext cx="10058400" cy="75982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IMPORTANCIA DEL VINCULO AFECTIVO ENTRE EDUCADORAS-TECNICOS CON EL NINO Y A SU VEZ ELLOS CON SUS PARES PARA EL LOGRO DE ACTIVIDADES SIGNIFICATIVAS.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D21E0-F123-4B7F-9AC3-8C8C7092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28" y="683716"/>
            <a:ext cx="2425976" cy="32346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1BAEECC-ECCA-46A7-8963-EDC7259B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396" y="515856"/>
            <a:ext cx="2008326" cy="35703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DFB56D8-BDFA-4EFB-9A29-68707BC3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2000" y="992349"/>
            <a:ext cx="4485832" cy="25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ACCIONES EN TORNO A LA GESTIÓN DOCENTE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787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586" y="111067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1. DIRECTORA SUPERVISA VIDEOS, SUGERENCIAS DE ACTIVIDADES Y ZOOM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85" y="3066506"/>
            <a:ext cx="10058400" cy="2082437"/>
          </a:xfrm>
        </p:spPr>
        <p:txBody>
          <a:bodyPr/>
          <a:lstStyle/>
          <a:p>
            <a:pPr algn="just"/>
            <a:r>
              <a:rPr lang="es-CL" dirty="0"/>
              <a:t>TODAS LAS SEMANAS LA </a:t>
            </a:r>
            <a:r>
              <a:rPr lang="es-CL" dirty="0" smtClean="0"/>
              <a:t>DIRECTORA </a:t>
            </a:r>
            <a:r>
              <a:rPr lang="es-CL" dirty="0"/>
              <a:t>FIRMA LAS SUGERENCIAS DE AVTIVIDADES PROPUESTAS POR LAS </a:t>
            </a:r>
            <a:r>
              <a:rPr lang="es-CL" dirty="0" smtClean="0"/>
              <a:t>EDUCADORAS.</a:t>
            </a:r>
            <a:endParaRPr lang="es-CL" dirty="0"/>
          </a:p>
          <a:p>
            <a:r>
              <a:rPr lang="es-CL" dirty="0"/>
              <a:t>SEMANALMENTE LA DIRECTORA REVISA EL VIDEO GRABADO ANTES DE SER </a:t>
            </a:r>
            <a:r>
              <a:rPr lang="es-CL" dirty="0" smtClean="0"/>
              <a:t>SUBIDO.</a:t>
            </a:r>
            <a:endParaRPr lang="es-CL" dirty="0"/>
          </a:p>
          <a:p>
            <a:r>
              <a:rPr lang="es-CL" dirty="0"/>
              <a:t>LA DIRECTORA SE CONECTA PARA </a:t>
            </a:r>
            <a:r>
              <a:rPr lang="es-CL" dirty="0" smtClean="0"/>
              <a:t> </a:t>
            </a:r>
            <a:r>
              <a:rPr lang="es-CL" dirty="0" smtClean="0"/>
              <a:t>MONITOREAR</a:t>
            </a:r>
            <a:r>
              <a:rPr lang="es-CL" dirty="0" smtClean="0"/>
              <a:t>R  </a:t>
            </a:r>
            <a:r>
              <a:rPr lang="es-CL" dirty="0"/>
              <a:t>OBSERVAR </a:t>
            </a:r>
            <a:r>
              <a:rPr lang="es-CL" dirty="0" smtClean="0"/>
              <a:t> Y PARTICIPAR EN </a:t>
            </a:r>
            <a:r>
              <a:rPr lang="es-CL" dirty="0"/>
              <a:t>LOS ZOOM DE CADA </a:t>
            </a:r>
            <a:r>
              <a:rPr lang="es-CL" dirty="0" smtClean="0"/>
              <a:t>NIVEL.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242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126D07-9FBA-4F2F-88E6-F761C871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738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dirty="0"/>
              <a:t>2. COORDINAR PREPARACIÓN DE MATERIALES PARA GRABAR VIDEOS EDUCATIVOS 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59A5CCC-0953-4941-B773-5E983133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17155"/>
            <a:ext cx="9614452" cy="3088514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s-CL" dirty="0"/>
              <a:t>EDUCADORAS Y TÉCNICO CON UNA SEMANA DE ANTICIPACIÓN ACUERDAN EL VIDEO QUE SE VA A GRABAR PARA ASÍ TENER TIEMPO Y DEDICACIÓN NECESARIA PARA HACER LOS VIDEOS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BB81A0E-C1E1-4170-9088-29F2BF98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37110">
            <a:off x="6696177" y="3908668"/>
            <a:ext cx="2705997" cy="20294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908BA22-8E09-48FA-A8A7-BDB5A7CE1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1872">
            <a:off x="3549080" y="3641834"/>
            <a:ext cx="2015159" cy="26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FD85B0-A64A-412D-AE5D-6C31EB9D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620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3. REUNIONES PEDAGÓGICAS POR ZOOM CON EDUCADORAS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14C96F8-CCAA-4A55-91D6-824E915E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7807"/>
            <a:ext cx="10058400" cy="150147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UNA VEZ A LA SEMANA SE REALIZAN REUNIONES POR ZOOM DE LA DIRECTORA CON EDUCADORAS, DE ESTE MODO SE VAN ACORDANDO TEMAS A TRABAJAR Y DELEGANDO RESPONSABILIDADES SEGÚN LO QUE SE </a:t>
            </a:r>
            <a:r>
              <a:rPr lang="es-ES" dirty="0" smtClean="0"/>
              <a:t>NECESITE.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09B3EB1-B42E-4F09-BD6E-740E30D6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63" y="2831769"/>
            <a:ext cx="6222310" cy="36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1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364</TotalTime>
  <Words>396</Words>
  <Application>Microsoft Office PowerPoint</Application>
  <PresentationFormat>Personalizado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Savon</vt:lpstr>
      <vt:lpstr>Evaluando para el monitoreo</vt:lpstr>
      <vt:lpstr>Acciones en torno al aprendizaje</vt:lpstr>
      <vt:lpstr>1. SELECCIONAR LOS APRENDIZAJES DE LOS NINOS DE ACUERDO AL PLAN DE AULA:</vt:lpstr>
      <vt:lpstr>2. IMPLEMENTAR PLATAFORMA CLASSROOM PARA TODOS LOS NIVELES:</vt:lpstr>
      <vt:lpstr>3. ACTIVIDADES PEDAGÓGICAS POR  ZOOM:</vt:lpstr>
      <vt:lpstr>ACCIONES EN TORNO A LA GESTIÓN DOCENTE</vt:lpstr>
      <vt:lpstr>1. DIRECTORA SUPERVISA VIDEOS, SUGERENCIAS DE ACTIVIDADES Y ZOOM </vt:lpstr>
      <vt:lpstr>2. COORDINAR PREPARACIÓN DE MATERIALES PARA GRABAR VIDEOS EDUCATIVOS  </vt:lpstr>
      <vt:lpstr>3. REUNIONES PEDAGÓGICAS POR ZOOM CON EDUCADORAS</vt:lpstr>
      <vt:lpstr>ACCIONES EN TORNO AL Acompañamiento Y MONITOREO PEDAGÓGICO </vt:lpstr>
      <vt:lpstr>1. FORMATOS ONLINE PARA RECOPILAR INFORMACIÓN</vt:lpstr>
      <vt:lpstr>Presentación de PowerPoint</vt:lpstr>
      <vt:lpstr>2. PARTICIPACIÓN PÁRVULOS EN ZOOM</vt:lpstr>
      <vt:lpstr>3. PREPARACIÓN DE MATERIALES PARA LOS ZOOM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Modalidad a distancia</dc:title>
  <dc:creator>Florencia Contreras</dc:creator>
  <cp:lastModifiedBy>Directora Jardin Infantil - EECC Maria José Leniz</cp:lastModifiedBy>
  <cp:revision>29</cp:revision>
  <dcterms:created xsi:type="dcterms:W3CDTF">2020-08-14T21:46:23Z</dcterms:created>
  <dcterms:modified xsi:type="dcterms:W3CDTF">2020-09-29T13:21:23Z</dcterms:modified>
</cp:coreProperties>
</file>