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13"/>
    <p:restoredTop sz="96192"/>
  </p:normalViewPr>
  <p:slideViewPr>
    <p:cSldViewPr snapToGrid="0" snapToObjects="1">
      <p:cViewPr varScale="1">
        <p:scale>
          <a:sx n="85" d="100"/>
          <a:sy n="85" d="100"/>
        </p:scale>
        <p:origin x="200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913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412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148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80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3799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981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585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62058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581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34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69044-40F4-7C4F-B834-707AA315DCC3}" type="datetimeFigureOut">
              <a:rPr lang="es-ES_tradnl" smtClean="0"/>
              <a:t>29/9/20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0971CEC-C582-BA46-82B9-7C652F719DF8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37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26C466-DCED-844B-919B-4B6C8A79F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99429"/>
            <a:ext cx="7306475" cy="3472551"/>
          </a:xfrm>
        </p:spPr>
        <p:txBody>
          <a:bodyPr>
            <a:normAutofit fontScale="90000"/>
          </a:bodyPr>
          <a:lstStyle/>
          <a:p>
            <a:r>
              <a:rPr lang="es-ES_tradnl" dirty="0">
                <a:solidFill>
                  <a:schemeClr val="accent5">
                    <a:lumMod val="75000"/>
                    <a:alpha val="31000"/>
                  </a:schemeClr>
                </a:solidFill>
              </a:rPr>
              <a:t>EVALUANDO PARA EL MONITOREO EN NUESTRO CENTRO EDUCATIVO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F7AE23-4FC0-CF4B-9359-C213FD6C7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71980"/>
            <a:ext cx="3623256" cy="520335"/>
          </a:xfrm>
        </p:spPr>
        <p:txBody>
          <a:bodyPr/>
          <a:lstStyle/>
          <a:p>
            <a:r>
              <a:rPr lang="es-ES_tradnl" dirty="0">
                <a:solidFill>
                  <a:schemeClr val="accent6">
                    <a:lumMod val="75000"/>
                  </a:schemeClr>
                </a:solidFill>
              </a:rPr>
              <a:t>JARDIN INFANTIL LOS DELFINES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637AD39-E799-414C-8CE8-F2E19F865C60}"/>
              </a:ext>
            </a:extLst>
          </p:cNvPr>
          <p:cNvSpPr txBox="1"/>
          <p:nvPr/>
        </p:nvSpPr>
        <p:spPr>
          <a:xfrm>
            <a:off x="118022" y="617325"/>
            <a:ext cx="2072817" cy="5355312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95002">
                  <a:srgbClr val="F0A7B9"/>
                </a:gs>
                <a:gs pos="89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ACCIONES EN TORNO AL APRENDIZAJE: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Aprendizajes esperados bien definidos.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Cronograma anual entregado desde el principio, con fechas claras y actividades ancla determinadas.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Con énfasis en proyecto educativo 2019-2020. (integral, Montessori y valores)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0137F1A-3E41-704D-BCF0-3FAF66741E1D}"/>
              </a:ext>
            </a:extLst>
          </p:cNvPr>
          <p:cNvSpPr txBox="1"/>
          <p:nvPr/>
        </p:nvSpPr>
        <p:spPr>
          <a:xfrm>
            <a:off x="10148341" y="99429"/>
            <a:ext cx="1903181" cy="3416320"/>
          </a:xfrm>
          <a:prstGeom prst="rect">
            <a:avLst/>
          </a:prstGeom>
          <a:noFill/>
          <a:ln>
            <a:gradFill>
              <a:gsLst>
                <a:gs pos="4900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ACCIONES EN TORNO A LA GESTION DOCENTE: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Recursos variados y domésticos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Llamativos y accesibles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Desafiantes e interactivos. </a:t>
            </a:r>
          </a:p>
          <a:p>
            <a:endParaRPr lang="es-ES_tradnl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F0BE2A8-EAB7-8548-9C0C-4260CE497745}"/>
              </a:ext>
            </a:extLst>
          </p:cNvPr>
          <p:cNvSpPr txBox="1"/>
          <p:nvPr/>
        </p:nvSpPr>
        <p:spPr>
          <a:xfrm>
            <a:off x="2188564" y="4467103"/>
            <a:ext cx="8450090" cy="1477328"/>
          </a:xfrm>
          <a:prstGeom prst="rect">
            <a:avLst/>
          </a:prstGeom>
          <a:noFill/>
          <a:ln>
            <a:gradFill>
              <a:gsLst>
                <a:gs pos="0">
                  <a:srgbClr val="00B05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ACCIONES EN TORNO AL ACOMPAÑAMIENTO O MONITOREO PEDAGOGICO: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Reuniones directas (</a:t>
            </a:r>
            <a:r>
              <a:rPr lang="es-ES_tradnl" dirty="0" err="1"/>
              <a:t>via</a:t>
            </a:r>
            <a:r>
              <a:rPr lang="es-ES_tradnl" dirty="0"/>
              <a:t> </a:t>
            </a:r>
            <a:r>
              <a:rPr lang="es-ES_tradnl" dirty="0" err="1"/>
              <a:t>zoom,meet</a:t>
            </a:r>
            <a:r>
              <a:rPr lang="es-ES_tradnl" dirty="0"/>
              <a:t>, </a:t>
            </a:r>
            <a:r>
              <a:rPr lang="es-ES_tradnl" dirty="0" err="1"/>
              <a:t>etc</a:t>
            </a:r>
            <a:r>
              <a:rPr lang="es-ES_tradnl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Llamadas semanales a los padres y alumnos.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Rubricas concretas y fáciles para el apoderado.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67054191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{A72CC988-E506-CE46-8028-9B43A9B2A58B}tf10001119</Template>
  <TotalTime>27</TotalTime>
  <Words>106</Words>
  <Application>Microsoft Macintosh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Galería</vt:lpstr>
      <vt:lpstr>EVALUANDO PARA EL MONITOREO EN NUESTRO CENTRO EDUCATIVO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EVALUANDO PARA EL MONITOREO EN NUESTRO CENTRO EDUCATIVO</dc:title>
  <dc:creator>Microsoft Office User</dc:creator>
  <cp:lastModifiedBy>Microsoft Office User</cp:lastModifiedBy>
  <cp:revision>3</cp:revision>
  <dcterms:created xsi:type="dcterms:W3CDTF">2020-09-30T00:40:03Z</dcterms:created>
  <dcterms:modified xsi:type="dcterms:W3CDTF">2020-09-30T01:07:03Z</dcterms:modified>
</cp:coreProperties>
</file>