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63" r:id="rId2"/>
    <p:sldId id="256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39" autoAdjust="0"/>
  </p:normalViewPr>
  <p:slideViewPr>
    <p:cSldViewPr>
      <p:cViewPr varScale="1">
        <p:scale>
          <a:sx n="52" d="100"/>
          <a:sy n="52" d="100"/>
        </p:scale>
        <p:origin x="-10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A713C-D102-4FB7-9B62-74D96F85CD59}" type="datetimeFigureOut">
              <a:rPr lang="es-CL" smtClean="0"/>
              <a:pPr/>
              <a:t>29-09-2020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D0405-1C2E-4510-A7D1-C9C7E7B4006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D0405-1C2E-4510-A7D1-C9C7E7B40064}" type="slidenum">
              <a:rPr lang="es-CL" smtClean="0"/>
              <a:pPr/>
              <a:t>2</a:t>
            </a:fld>
            <a:endParaRPr 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D0405-1C2E-4510-A7D1-C9C7E7B40064}" type="slidenum">
              <a:rPr lang="es-CL" smtClean="0"/>
              <a:pPr/>
              <a:t>3</a:t>
            </a:fld>
            <a:endParaRPr 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D0405-1C2E-4510-A7D1-C9C7E7B40064}" type="slidenum">
              <a:rPr lang="es-CL" smtClean="0"/>
              <a:pPr/>
              <a:t>4</a:t>
            </a:fld>
            <a:endParaRPr 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D0405-1C2E-4510-A7D1-C9C7E7B40064}" type="slidenum">
              <a:rPr lang="es-CL" smtClean="0"/>
              <a:pPr/>
              <a:t>5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373216"/>
            <a:ext cx="9144000" cy="720080"/>
          </a:xfrm>
        </p:spPr>
        <p:txBody>
          <a:bodyPr/>
          <a:lstStyle/>
          <a:p>
            <a:r>
              <a:rPr lang="es-CL" sz="4000" dirty="0" smtClean="0">
                <a:solidFill>
                  <a:schemeClr val="accent1"/>
                </a:solidFill>
                <a:latin typeface="+mn-lt"/>
              </a:rPr>
              <a:t>  </a:t>
            </a:r>
            <a:r>
              <a:rPr lang="es-CL" sz="5400" dirty="0" smtClean="0">
                <a:solidFill>
                  <a:schemeClr val="accent1"/>
                </a:solidFill>
                <a:latin typeface="+mn-lt"/>
              </a:rPr>
              <a:t>EVALUANDO EL MONITOREO</a:t>
            </a:r>
            <a:endParaRPr lang="es-CL" sz="4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sp>
        <p:nvSpPr>
          <p:cNvPr id="2052" name="AutoShape 4" descr="Monitoreo local del bienestar y las inequidades de la infancia – Equidad  para la Infa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2054" name="AutoShape 6" descr="Monitoreo local del bienestar y las inequidades de la infancia – Equidad  para la Infa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9" name="5 Marcador de contenido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404664"/>
            <a:ext cx="7200800" cy="3901193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200400"/>
            <a:ext cx="8820472" cy="3396952"/>
          </a:xfrm>
        </p:spPr>
        <p:txBody>
          <a:bodyPr>
            <a:normAutofit/>
          </a:bodyPr>
          <a:lstStyle/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1. Preparar material e información para realizar video que se va a mandar .</a:t>
            </a:r>
          </a:p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2. Enviar video con actividad planificada.</a:t>
            </a:r>
          </a:p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3. Recopilar información, fotos y videos de los niños a través de los apoderados y modificar lo q resultó muy difícil o no les gustó.</a:t>
            </a:r>
          </a:p>
          <a:p>
            <a:endParaRPr lang="es-C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L" sz="4800" dirty="0" smtClean="0">
                <a:latin typeface="+mn-lt"/>
              </a:rPr>
              <a:t>ENTORNO AL APRENDIZAJE DEL NIÑO</a:t>
            </a:r>
            <a:endParaRPr lang="es-CL" sz="4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200400"/>
            <a:ext cx="8820472" cy="3657600"/>
          </a:xfrm>
        </p:spPr>
        <p:txBody>
          <a:bodyPr>
            <a:normAutofit/>
          </a:bodyPr>
          <a:lstStyle/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1. Supervisar planificaciones a ejecutar.</a:t>
            </a:r>
          </a:p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2. Corregir o mejorar actividad del video, preocuparse que tenga relación con la planificación. </a:t>
            </a:r>
          </a:p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s-CL" sz="3200" dirty="0" smtClean="0">
                <a:latin typeface="Arial" pitchFamily="34" charset="0"/>
                <a:cs typeface="Arial" pitchFamily="34" charset="0"/>
              </a:rPr>
              <a:t>Asesorar en la modificación </a:t>
            </a:r>
            <a:r>
              <a:rPr lang="es-CL" sz="3200" dirty="0" smtClean="0">
                <a:latin typeface="Arial" pitchFamily="34" charset="0"/>
                <a:cs typeface="Arial" pitchFamily="34" charset="0"/>
              </a:rPr>
              <a:t>de la actividad del </a:t>
            </a:r>
            <a:r>
              <a:rPr lang="es-CL" sz="3200" dirty="0" smtClean="0">
                <a:latin typeface="Arial" pitchFamily="34" charset="0"/>
                <a:cs typeface="Arial" pitchFamily="34" charset="0"/>
              </a:rPr>
              <a:t>video para los niños.</a:t>
            </a:r>
            <a:endParaRPr lang="es-CL" sz="3200" dirty="0" smtClean="0">
              <a:latin typeface="Arial" pitchFamily="34" charset="0"/>
              <a:cs typeface="Arial" pitchFamily="34" charset="0"/>
            </a:endParaRPr>
          </a:p>
          <a:p>
            <a:endParaRPr lang="es-C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L" sz="4800" dirty="0" smtClean="0">
                <a:latin typeface="+mn-lt"/>
              </a:rPr>
              <a:t>ENTORNO A </a:t>
            </a:r>
            <a:r>
              <a:rPr lang="es-CL" sz="4800" dirty="0" smtClean="0">
                <a:latin typeface="+mn-lt"/>
              </a:rPr>
              <a:t>LA GESTIÓN </a:t>
            </a:r>
            <a:r>
              <a:rPr lang="es-CL" sz="4800" dirty="0" smtClean="0">
                <a:latin typeface="+mn-lt"/>
              </a:rPr>
              <a:t>DEL DOCENTE EN EL AULA</a:t>
            </a:r>
            <a:endParaRPr lang="es-CL" sz="4800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200400"/>
            <a:ext cx="8820472" cy="3657600"/>
          </a:xfrm>
        </p:spPr>
        <p:txBody>
          <a:bodyPr>
            <a:normAutofit/>
          </a:bodyPr>
          <a:lstStyle/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s-CL" sz="3200" dirty="0" smtClean="0">
                <a:latin typeface="Arial" pitchFamily="34" charset="0"/>
                <a:cs typeface="Arial" pitchFamily="34" charset="0"/>
              </a:rPr>
              <a:t>Insistir para recibir </a:t>
            </a:r>
            <a:r>
              <a:rPr lang="es-CL" sz="3200" dirty="0" smtClean="0">
                <a:latin typeface="Arial" pitchFamily="34" charset="0"/>
                <a:cs typeface="Arial" pitchFamily="34" charset="0"/>
              </a:rPr>
              <a:t>evidencia pedagógica desde el hogar a través del </a:t>
            </a:r>
            <a:r>
              <a:rPr lang="es-CL" sz="3200" dirty="0" err="1" smtClean="0">
                <a:latin typeface="Arial" pitchFamily="34" charset="0"/>
                <a:cs typeface="Arial" pitchFamily="34" charset="0"/>
              </a:rPr>
              <a:t>whatsap</a:t>
            </a:r>
            <a:r>
              <a:rPr lang="es-CL" sz="3200" dirty="0" smtClean="0">
                <a:latin typeface="Arial" pitchFamily="34" charset="0"/>
                <a:cs typeface="Arial" pitchFamily="34" charset="0"/>
              </a:rPr>
              <a:t> del nivel.</a:t>
            </a:r>
          </a:p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2. Guardar evidencia (foto) para carpeta de cada alumno.</a:t>
            </a:r>
          </a:p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3. Recibir información de los apoderados por cada actividad y registrar en bitácora del nivel.</a:t>
            </a:r>
          </a:p>
          <a:p>
            <a:endParaRPr lang="es-C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L" sz="4800" dirty="0" smtClean="0">
                <a:latin typeface="+mn-lt"/>
              </a:rPr>
              <a:t>ENTORNO AL SEGUIMIENTO PEDAGÓGICO</a:t>
            </a:r>
            <a:endParaRPr lang="es-CL" sz="4800" dirty="0"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200400"/>
            <a:ext cx="8820472" cy="3657600"/>
          </a:xfrm>
        </p:spPr>
        <p:txBody>
          <a:bodyPr>
            <a:normAutofit/>
          </a:bodyPr>
          <a:lstStyle/>
          <a:p>
            <a:pPr algn="l"/>
            <a:r>
              <a:rPr lang="es-CL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C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L" sz="4800" dirty="0" smtClean="0">
                <a:latin typeface="+mn-lt"/>
              </a:rPr>
              <a:t>JARDIN INFANTIL</a:t>
            </a:r>
            <a:br>
              <a:rPr lang="es-CL" sz="4800" dirty="0" smtClean="0">
                <a:latin typeface="+mn-lt"/>
              </a:rPr>
            </a:br>
            <a:r>
              <a:rPr lang="es-CL" sz="4800" dirty="0" smtClean="0">
                <a:latin typeface="+mn-lt"/>
              </a:rPr>
              <a:t>“MAR Y CIELO”</a:t>
            </a:r>
            <a:endParaRPr lang="es-CL" sz="4800" dirty="0">
              <a:latin typeface="+mn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44</TotalTime>
  <Words>166</Words>
  <Application>Microsoft Office PowerPoint</Application>
  <PresentationFormat>Presentación en pantalla (4:3)</PresentationFormat>
  <Paragraphs>19</Paragraphs>
  <Slides>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Equidad</vt:lpstr>
      <vt:lpstr>  EVALUANDO EL MONITOREO</vt:lpstr>
      <vt:lpstr>ENTORNO AL APRENDIZAJE DEL NIÑO</vt:lpstr>
      <vt:lpstr>ENTORNO A LA GESTIÓN DEL DOCENTE EN EL AULA</vt:lpstr>
      <vt:lpstr>ENTORNO AL SEGUIMIENTO PEDAGÓGICO</vt:lpstr>
      <vt:lpstr>JARDIN INFANTIL “MAR Y CIELO”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ENTORNO AL APRENDIZAJE DEL NIÑO</dc:title>
  <dc:creator>Paulina Cisternas</dc:creator>
  <cp:lastModifiedBy>Paulina Cisternas</cp:lastModifiedBy>
  <cp:revision>3</cp:revision>
  <dcterms:created xsi:type="dcterms:W3CDTF">2020-09-29T20:51:57Z</dcterms:created>
  <dcterms:modified xsi:type="dcterms:W3CDTF">2020-09-29T22:15:41Z</dcterms:modified>
</cp:coreProperties>
</file>