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7" r:id="rId1"/>
  </p:sldMasterIdLst>
  <p:sldIdLst>
    <p:sldId id="256" r:id="rId2"/>
    <p:sldId id="258" r:id="rId3"/>
    <p:sldId id="267" r:id="rId4"/>
    <p:sldId id="26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8989ACF9-2540-4736-9E83-CBE0CCDF145F}">
          <p14:sldIdLst>
            <p14:sldId id="256"/>
            <p14:sldId id="258"/>
          </p14:sldIdLst>
        </p14:section>
        <p14:section name="Sección sin título" id="{AC4B2BF0-168C-4617-8A39-9327471D4D8F}">
          <p14:sldIdLst>
            <p14:sldId id="267"/>
            <p14:sldId id="268"/>
            <p14:sldId id="259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8" d="100"/>
          <a:sy n="88" d="100"/>
        </p:scale>
        <p:origin x="-60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3FCE02C-6EC6-4E09-BC2C-9FDED4DE236E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820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75A7A-4A9A-410F-B848-AB998ACC9419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9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3E88-2D66-4D17-B0FA-EA13CB20B2FF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70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36E1-9596-4E98-8786-4A17C5D29C65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14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E4D1A55-63BC-4BA2-9538-7DDEADA10621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32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1ABB-8821-4BF5-97A9-E1A66ACAEAA9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5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7B1C-D4A1-4A4F-A470-80868146AFC5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D1B9-F39E-471E-80A9-595CAA5664AD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EABC-E2B9-4606-A74F-CB06AF596887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850A0-01A3-4F4E-AA52-F716A9BFD4EB}" type="datetimeFigureOut">
              <a:rPr lang="en-US" smtClean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9028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5811CCA-BB49-46C7-A0E2-F42339750F9A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7890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7205CAA-4E5A-4223-BD55-C5D2841AC9EF}" type="datetimeFigureOut">
              <a:rPr lang="en-US" smtClean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62026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679CC4-061F-4A4F-A3E3-D13489A187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1959429"/>
            <a:ext cx="8986549" cy="2722634"/>
          </a:xfrm>
        </p:spPr>
        <p:txBody>
          <a:bodyPr/>
          <a:lstStyle/>
          <a:p>
            <a:r>
              <a:rPr lang="es-ES" sz="5400" dirty="0" smtClean="0"/>
              <a:t>GENERANDO UN MODELO DE ACOMPAÑAMIENTO DOCENTE</a:t>
            </a:r>
            <a:endParaRPr lang="es-CL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3DCF1B2-E4D0-4DB0-900D-F0210DC9A7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Jardín Infantil Olitas de Mar</a:t>
            </a:r>
            <a:endParaRPr lang="es-CL" dirty="0"/>
          </a:p>
        </p:txBody>
      </p:sp>
      <p:pic>
        <p:nvPicPr>
          <p:cNvPr id="6" name="Imagen 5" descr="LOGO JARDIN">
            <a:extLst>
              <a:ext uri="{FF2B5EF4-FFF2-40B4-BE49-F238E27FC236}">
                <a16:creationId xmlns="" xmlns:a16="http://schemas.microsoft.com/office/drawing/2014/main" id="{F503632F-E084-4C8C-8D3C-34B37912E8A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708" y="1423590"/>
            <a:ext cx="898463" cy="8460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19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="" xmlns:a16="http://schemas.microsoft.com/office/drawing/2014/main" id="{AC45086D-B777-496A-A23A-DE0C58039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623" y="2094309"/>
            <a:ext cx="6361177" cy="2587752"/>
          </a:xfrm>
        </p:spPr>
        <p:txBody>
          <a:bodyPr/>
          <a:lstStyle/>
          <a:p>
            <a:r>
              <a:rPr lang="es-CL" dirty="0" smtClean="0"/>
              <a:t>CÁPSULAS EDUCATIVAS</a:t>
            </a:r>
            <a:endParaRPr lang="es-CL" dirty="0"/>
          </a:p>
        </p:txBody>
      </p:sp>
      <p:sp>
        <p:nvSpPr>
          <p:cNvPr id="7" name="Marcador de texto 6">
            <a:extLst>
              <a:ext uri="{FF2B5EF4-FFF2-40B4-BE49-F238E27FC236}">
                <a16:creationId xmlns="" xmlns:a16="http://schemas.microsoft.com/office/drawing/2014/main" id="{AD49DB34-62F7-4A11-A71C-3938756B40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Jardín Infantil Olitas de Mar</a:t>
            </a:r>
            <a:endParaRPr lang="es-CL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1677" y="1393371"/>
            <a:ext cx="3094680" cy="406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061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1. ACOMPAÑAMIENTO PEDAGÓGICO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¿QUÉ MODELO USARÉ?</a:t>
            </a:r>
          </a:p>
          <a:p>
            <a:endParaRPr lang="es-CL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s-CL" sz="1800" dirty="0" smtClean="0"/>
              <a:t> COLABORATIVO: CÁPSULAS EDUCATIVAS </a:t>
            </a:r>
            <a:endParaRPr lang="es-CL" dirty="0"/>
          </a:p>
        </p:txBody>
      </p:sp>
      <p:pic>
        <p:nvPicPr>
          <p:cNvPr id="5" name="Imagen 4" descr="ENTRE LA FE Y LA RAZÓN: &lt;strong&gt;OBSERVAR&lt;/strong&gt; Y REFLEXION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872" y="3557630"/>
            <a:ext cx="3343108" cy="256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80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2. OBSERVACIÓN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¿QUÉ NECESITO OBSERVAR?</a:t>
            </a:r>
          </a:p>
          <a:p>
            <a:pPr marL="0" indent="0">
              <a:buNone/>
            </a:pPr>
            <a:endParaRPr lang="es-CL" dirty="0" smtClean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 </a:t>
            </a:r>
            <a:r>
              <a:rPr lang="es-ES" sz="1800" dirty="0" smtClean="0"/>
              <a:t>CONSTRUCCIÓN DE</a:t>
            </a:r>
            <a:r>
              <a:rPr lang="es-ES" sz="1800" dirty="0" smtClean="0"/>
              <a:t> </a:t>
            </a:r>
            <a:r>
              <a:rPr lang="es-ES" sz="1800" dirty="0"/>
              <a:t>VIDEOS EN </a:t>
            </a:r>
            <a:r>
              <a:rPr lang="es-ES" sz="1800" dirty="0" smtClean="0"/>
              <a:t>EQUIPO: INTRODUCCIÓN,DESARROLLOY FINAL.</a:t>
            </a:r>
            <a:endParaRPr lang="es-ES" sz="18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 PREPARAR </a:t>
            </a:r>
            <a:r>
              <a:rPr lang="es-ES" sz="1800" dirty="0"/>
              <a:t>VIDEOS EN FORMA COLABORATIVA JUNTO A PERSONAL </a:t>
            </a:r>
            <a:r>
              <a:rPr lang="es-ES" sz="1800" dirty="0" smtClean="0"/>
              <a:t>TÉCNICO</a:t>
            </a:r>
            <a:r>
              <a:rPr lang="es-ES" sz="1800" dirty="0"/>
              <a:t>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 DIVIDIR </a:t>
            </a:r>
            <a:r>
              <a:rPr lang="es-ES" sz="1800" dirty="0"/>
              <a:t>Y REPARTIR LA </a:t>
            </a:r>
            <a:r>
              <a:rPr lang="es-ES" sz="1800" dirty="0" smtClean="0"/>
              <a:t>PREPARACIÓN </a:t>
            </a:r>
            <a:r>
              <a:rPr lang="es-ES" sz="1800" dirty="0"/>
              <a:t>DE MATERIALES QUE SE UTILIZAN.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 DISEÑAR </a:t>
            </a:r>
            <a:r>
              <a:rPr lang="es-ES" sz="1800" dirty="0"/>
              <a:t>ACTIVIDADES </a:t>
            </a:r>
            <a:r>
              <a:rPr lang="es-ES" sz="1800" dirty="0" smtClean="0"/>
              <a:t>DESAFIANTES </a:t>
            </a:r>
            <a:r>
              <a:rPr lang="es-ES" sz="1800" dirty="0"/>
              <a:t>PARA LOS </a:t>
            </a:r>
            <a:r>
              <a:rPr lang="es-ES" sz="1800" dirty="0" smtClean="0"/>
              <a:t>NIÑOS </a:t>
            </a:r>
            <a:r>
              <a:rPr lang="es-ES" sz="1800" dirty="0"/>
              <a:t>CONSIDERANDO SU EDAD Y NIVEL COMO </a:t>
            </a:r>
            <a:r>
              <a:rPr lang="es-ES" sz="1800" dirty="0" smtClean="0"/>
              <a:t>RESOLUCIÓN </a:t>
            </a:r>
            <a:r>
              <a:rPr lang="es-ES" sz="1800" dirty="0"/>
              <a:t>DE PROBLEMAS</a:t>
            </a:r>
            <a:r>
              <a:rPr lang="es-ES" sz="1800" dirty="0" smtClean="0"/>
              <a:t>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 LENGUAJE EXPRESIVO Y ACORDE AL NIVEL DE LOS NIÑOS.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TRANSMITIR MOTIVACIÓN Y CÁLIDEZ EN LOS CONTENIDOS ENTREGADOS</a:t>
            </a:r>
            <a:r>
              <a:rPr lang="es-ES" sz="1800" dirty="0" smtClean="0"/>
              <a:t>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800" dirty="0" smtClean="0"/>
              <a:t>OBSERVAR A TRAVÉS DE IMÁGENES (FOTOS) LA RECEPCIÓN DE LOS NIÑOS FRENTE A LA ACTIVIDAD(EXPRESIÓN, DESARROLLO DE LA TAREA, REGISTRO DE ESTILOS DE APRENDIZAJE(VISUAL, AUDITIVO, KINÉSICO).</a:t>
            </a:r>
            <a:endParaRPr lang="es-ES" sz="1800" dirty="0"/>
          </a:p>
          <a:p>
            <a:pPr algn="just"/>
            <a:endParaRPr lang="es-ES" dirty="0"/>
          </a:p>
          <a:p>
            <a:endParaRPr lang="es-CL" dirty="0"/>
          </a:p>
        </p:txBody>
      </p:sp>
      <p:pic>
        <p:nvPicPr>
          <p:cNvPr id="6" name="Imagen 5" descr="La comunicación organizacional y el trabajo en &lt;strong&gt;equipo&lt;/strong&gt;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428" y="730214"/>
            <a:ext cx="2873829" cy="173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208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E126D07-9FBA-4F2F-88E6-F761C871F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3. RETROALIMENTACIÓN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F59A5CCC-0953-4941-B773-5E9831331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7758"/>
            <a:ext cx="6939643" cy="3931920"/>
          </a:xfrm>
        </p:spPr>
        <p:txBody>
          <a:bodyPr>
            <a:normAutofit fontScale="85000" lnSpcReduction="20000"/>
          </a:bodyPr>
          <a:lstStyle/>
          <a:p>
            <a:r>
              <a:rPr lang="es-CL" sz="1900" dirty="0" smtClean="0"/>
              <a:t>ESCALERA DE WILSON ¿CÓMO LA APLICARÉ?</a:t>
            </a:r>
          </a:p>
          <a:p>
            <a:pPr marL="822960" lvl="3" indent="0">
              <a:buNone/>
            </a:pPr>
            <a:endParaRPr lang="es-CL" sz="1800" dirty="0"/>
          </a:p>
          <a:p>
            <a:pPr marL="274320" lvl="1" indent="0">
              <a:buNone/>
            </a:pPr>
            <a:r>
              <a:rPr lang="es-CL" sz="2000" dirty="0" smtClean="0"/>
              <a:t>1. ACLARAR: PREGUNTAR E INFORMARSE DE LOS PASOS Y CONTENIDOS A SEGUIR EN EL VIDEO</a:t>
            </a:r>
          </a:p>
          <a:p>
            <a:pPr marL="274320" lvl="1" indent="0">
              <a:buNone/>
            </a:pPr>
            <a:endParaRPr lang="es-CL" sz="2000" dirty="0" smtClean="0"/>
          </a:p>
          <a:p>
            <a:pPr marL="274320" lvl="1" indent="0">
              <a:buNone/>
            </a:pPr>
            <a:r>
              <a:rPr lang="es-CL" sz="2000" dirty="0" smtClean="0"/>
              <a:t>2. VALORAR: OBSERVAR VIDEOS Y DESTACAR LO POSITIVO.</a:t>
            </a:r>
          </a:p>
          <a:p>
            <a:pPr marL="274320" lvl="1" indent="0">
              <a:buNone/>
            </a:pPr>
            <a:endParaRPr lang="es-CL" sz="2000" dirty="0" smtClean="0"/>
          </a:p>
          <a:p>
            <a:pPr marL="274320" lvl="1" indent="0">
              <a:buNone/>
            </a:pPr>
            <a:r>
              <a:rPr lang="es-CL" sz="2000" dirty="0" smtClean="0"/>
              <a:t>3. EXPRESAR INQUIETUDES: SEGÚN LO OBSERVADO EN EL VIDEO SE DARÁN A CONOCER LAS DUDAS O </a:t>
            </a:r>
            <a:r>
              <a:rPr lang="es-CL" sz="2000" dirty="0" smtClean="0"/>
              <a:t>INQUIETUDES EN UN LENGUAJE POSITIVO.</a:t>
            </a:r>
            <a:endParaRPr lang="es-CL" sz="2000" dirty="0" smtClean="0"/>
          </a:p>
          <a:p>
            <a:pPr marL="274320" lvl="1" indent="0">
              <a:buNone/>
            </a:pPr>
            <a:endParaRPr lang="es-CL" sz="2000" dirty="0" smtClean="0"/>
          </a:p>
          <a:p>
            <a:pPr marL="274320" lvl="1" indent="0">
              <a:buNone/>
            </a:pPr>
            <a:r>
              <a:rPr lang="es-CL" sz="2000" dirty="0" smtClean="0"/>
              <a:t>4.  HACER </a:t>
            </a:r>
            <a:r>
              <a:rPr lang="es-CL" sz="2000" dirty="0" smtClean="0"/>
              <a:t>SUGERENCIAS : LAS </a:t>
            </a:r>
            <a:r>
              <a:rPr lang="es-CL" sz="2000" dirty="0" smtClean="0"/>
              <a:t>INQUIETUDES RESUELTAS HACER </a:t>
            </a:r>
            <a:r>
              <a:rPr lang="es-CL" sz="2000" dirty="0" smtClean="0"/>
              <a:t>SUGERENCIAS EN EQUIPO </a:t>
            </a:r>
            <a:r>
              <a:rPr lang="es-CL" sz="2000" dirty="0" smtClean="0"/>
              <a:t>SEGÚN LO OBSERVADO Y APRECIADO CUIDANDO EL LENGUAJE PARA NO CAER EN EL LENGUAJE </a:t>
            </a:r>
            <a:r>
              <a:rPr lang="es-CL" sz="2000" dirty="0" smtClean="0"/>
              <a:t>IMPOSITIVO. LO IMPORTANTE ES GENERAR MEJORAS.</a:t>
            </a:r>
            <a:endParaRPr lang="es-CL" sz="2000" dirty="0"/>
          </a:p>
        </p:txBody>
      </p:sp>
      <p:sp>
        <p:nvSpPr>
          <p:cNvPr id="4" name="AutoShape 2" descr="ORIENTACIONES PEDAGÓGICAS PARA BRINDAR LA RETROALIMENTACIÓN A LOS  ESTUDIANTES EN UN CONTEXTO DE EDUCACIÓN NO PRESENCIAL EN 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8905" y="2263548"/>
            <a:ext cx="1895475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578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193</TotalTime>
  <Words>240</Words>
  <Application>Microsoft Office PowerPoint</Application>
  <PresentationFormat>Personalizado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Savon</vt:lpstr>
      <vt:lpstr>GENERANDO UN MODELO DE ACOMPAÑAMIENTO DOCENTE</vt:lpstr>
      <vt:lpstr>CÁPSULAS EDUCATIVAS</vt:lpstr>
      <vt:lpstr>1. ACOMPAÑAMIENTO PEDAGÓGICO</vt:lpstr>
      <vt:lpstr>2. OBSERVACIÓN </vt:lpstr>
      <vt:lpstr>3. RETROALIMENTACIÓN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Modalidad a distancia</dc:title>
  <dc:creator>Florencia Contreras</dc:creator>
  <cp:lastModifiedBy>Directora Jardin Infantil - EECC Maria José Leniz</cp:lastModifiedBy>
  <cp:revision>26</cp:revision>
  <dcterms:created xsi:type="dcterms:W3CDTF">2020-08-14T21:46:23Z</dcterms:created>
  <dcterms:modified xsi:type="dcterms:W3CDTF">2020-10-13T20:30:53Z</dcterms:modified>
</cp:coreProperties>
</file>