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6" r:id="rId5"/>
    <p:sldId id="257" r:id="rId6"/>
    <p:sldId id="258" r:id="rId7"/>
    <p:sldId id="270" r:id="rId8"/>
    <p:sldId id="271" r:id="rId9"/>
    <p:sldId id="272" r:id="rId10"/>
    <p:sldId id="266" r:id="rId11"/>
    <p:sldId id="267" r:id="rId12"/>
    <p:sldId id="263" r:id="rId13"/>
    <p:sldId id="264" r:id="rId14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0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6357" autoAdjust="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300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>
            <a:extLst>
              <a:ext uri="{FF2B5EF4-FFF2-40B4-BE49-F238E27FC236}">
                <a16:creationId xmlns:a16="http://schemas.microsoft.com/office/drawing/2014/main" id="{830594C5-4210-4C0B-94C8-05EA2A27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A07B545-CB7B-485B-8848-24C5090D7C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1767E4E-B9CA-4CF3-B069-657ABA3F8564}" type="datetime1">
              <a:rPr lang="es-ES" smtClean="0"/>
              <a:t>16/10/2020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D9E7E0C-EC12-408D-80EA-659FD94A65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id="{DF952D70-4DD5-4630-8772-5085BDBF1D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1D13D6A-DFDD-4B27-9F53-83C0CD9331E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69633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73559A8-8645-4E31-8F22-6BDC772362E7}" type="datetime1">
              <a:rPr lang="es-ES" noProof="0" smtClean="0"/>
              <a:t>16/10/2020</a:t>
            </a:fld>
            <a:endParaRPr lang="es-ES" noProof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A1D7B6F-E65C-42E7-86A5-0A01C6C95227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2954326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6586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86743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11463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70019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93441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5133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áfico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orma libre: Forma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40" name="Forma libre: Forma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41" name="Forma libre: Forma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6" name="Forma libre: Forma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7" name="Forma libre: Forma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9" name="Forma libre: Forma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6" name="Forma libre: Forma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1" name="Forma libre: Forma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5" name="Forma libre: Forma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3" name="Subtítulo 2">
            <a:extLst>
              <a:ext uri="{FF2B5EF4-FFF2-40B4-BE49-F238E27FC236}">
                <a16:creationId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rtlCol="0"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EDITAR PATRÓN</a:t>
            </a:r>
          </a:p>
        </p:txBody>
      </p:sp>
      <p:sp>
        <p:nvSpPr>
          <p:cNvPr id="42" name="Marcador de posición de imagen 26">
            <a:extLst>
              <a:ext uri="{FF2B5EF4-FFF2-40B4-BE49-F238E27FC236}">
                <a16:creationId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rtlCol="0"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Presentación</a:t>
            </a:r>
            <a:br>
              <a:rPr lang="es-ES" noProof="0"/>
            </a:br>
            <a:r>
              <a:rPr lang="es-ES" noProof="0"/>
              <a:t>Título</a:t>
            </a:r>
          </a:p>
        </p:txBody>
      </p:sp>
      <p:sp>
        <p:nvSpPr>
          <p:cNvPr id="45" name="Marcador de texto 44">
            <a:extLst>
              <a:ext uri="{FF2B5EF4-FFF2-40B4-BE49-F238E27FC236}">
                <a16:creationId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 rtlCol="0"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noProof="0"/>
              <a:t>MES</a:t>
            </a:r>
            <a:br>
              <a:rPr lang="es-ES" noProof="0"/>
            </a:br>
            <a:r>
              <a:rPr lang="es-E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771749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agradecimi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áfico 35">
            <a:extLst>
              <a:ext uri="{FF2B5EF4-FFF2-40B4-BE49-F238E27FC236}">
                <a16:creationId xmlns:a16="http://schemas.microsoft.com/office/drawing/2014/main" id="{B00A1772-2B8D-4677-8511-3E067F67A72F}"/>
              </a:ext>
            </a:extLst>
          </p:cNvPr>
          <p:cNvGrpSpPr/>
          <p:nvPr userDrawn="1"/>
        </p:nvGrpSpPr>
        <p:grpSpPr>
          <a:xfrm>
            <a:off x="6678503" y="1430186"/>
            <a:ext cx="5526208" cy="2613848"/>
            <a:chOff x="6678503" y="665690"/>
            <a:chExt cx="5526208" cy="2613848"/>
          </a:xfrm>
        </p:grpSpPr>
        <p:sp>
          <p:nvSpPr>
            <p:cNvPr id="42" name="Forma libre: Forma 41">
              <a:extLst>
                <a:ext uri="{FF2B5EF4-FFF2-40B4-BE49-F238E27FC236}">
                  <a16:creationId xmlns:a16="http://schemas.microsoft.com/office/drawing/2014/main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41" name="Forma libre: Forma 40">
              <a:extLst>
                <a:ext uri="{FF2B5EF4-FFF2-40B4-BE49-F238E27FC236}">
                  <a16:creationId xmlns:a16="http://schemas.microsoft.com/office/drawing/2014/main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14" name="Forma libre: Forma 13">
            <a:extLst>
              <a:ext uri="{FF2B5EF4-FFF2-40B4-BE49-F238E27FC236}">
                <a16:creationId xmlns:a16="http://schemas.microsoft.com/office/drawing/2014/main" id="{D2973908-D73D-4ECB-A29B-831C44983FB3}"/>
              </a:ext>
            </a:extLst>
          </p:cNvPr>
          <p:cNvSpPr/>
          <p:nvPr/>
        </p:nvSpPr>
        <p:spPr>
          <a:xfrm>
            <a:off x="5886429" y="5240536"/>
            <a:ext cx="1486046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0" name="Forma libre: Forma 9">
            <a:extLst>
              <a:ext uri="{FF2B5EF4-FFF2-40B4-BE49-F238E27FC236}">
                <a16:creationId xmlns:a16="http://schemas.microsoft.com/office/drawing/2014/main" id="{334FC528-8248-470A-AD71-53711E01005E}"/>
              </a:ext>
            </a:extLst>
          </p:cNvPr>
          <p:cNvSpPr/>
          <p:nvPr/>
        </p:nvSpPr>
        <p:spPr>
          <a:xfrm>
            <a:off x="-13301" y="298479"/>
            <a:ext cx="2679964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AC925586-1EA9-4B0D-9E80-91777899FF7C}"/>
              </a:ext>
            </a:extLst>
          </p:cNvPr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6" name="Forma libre: Forma 15">
            <a:extLst>
              <a:ext uri="{FF2B5EF4-FFF2-40B4-BE49-F238E27FC236}">
                <a16:creationId xmlns:a16="http://schemas.microsoft.com/office/drawing/2014/main" id="{082ADE93-C591-447F-A2DD-56E8D22B23F6}"/>
              </a:ext>
            </a:extLst>
          </p:cNvPr>
          <p:cNvSpPr/>
          <p:nvPr/>
        </p:nvSpPr>
        <p:spPr>
          <a:xfrm>
            <a:off x="7752243" y="4099514"/>
            <a:ext cx="4445438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9" name="Forma libre: Forma 8">
            <a:extLst>
              <a:ext uri="{FF2B5EF4-FFF2-40B4-BE49-F238E27FC236}">
                <a16:creationId xmlns:a16="http://schemas.microsoft.com/office/drawing/2014/main" id="{4F539762-F7DA-4468-979C-780676B34A92}"/>
              </a:ext>
            </a:extLst>
          </p:cNvPr>
          <p:cNvSpPr/>
          <p:nvPr/>
        </p:nvSpPr>
        <p:spPr>
          <a:xfrm>
            <a:off x="-13301" y="237513"/>
            <a:ext cx="2895885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1" name="Forma libre: Forma 10">
            <a:extLst>
              <a:ext uri="{FF2B5EF4-FFF2-40B4-BE49-F238E27FC236}">
                <a16:creationId xmlns:a16="http://schemas.microsoft.com/office/drawing/2014/main" id="{7BBC2EFA-0E51-48DC-AF99-0FEF25085843}"/>
              </a:ext>
            </a:extLst>
          </p:cNvPr>
          <p:cNvSpPr/>
          <p:nvPr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3" name="Forma libre: Forma 12">
            <a:extLst>
              <a:ext uri="{FF2B5EF4-FFF2-40B4-BE49-F238E27FC236}">
                <a16:creationId xmlns:a16="http://schemas.microsoft.com/office/drawing/2014/main" id="{7893AAC6-8427-4BAA-B44F-7B6300936A25}"/>
              </a:ext>
            </a:extLst>
          </p:cNvPr>
          <p:cNvSpPr/>
          <p:nvPr/>
        </p:nvSpPr>
        <p:spPr>
          <a:xfrm>
            <a:off x="6033764" y="5121144"/>
            <a:ext cx="1714669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5" name="Forma libre: Forma 14">
            <a:extLst>
              <a:ext uri="{FF2B5EF4-FFF2-40B4-BE49-F238E27FC236}">
                <a16:creationId xmlns:a16="http://schemas.microsoft.com/office/drawing/2014/main" id="{92C0F1FD-7849-4263-82D0-842B579C6E4E}"/>
              </a:ext>
            </a:extLst>
          </p:cNvPr>
          <p:cNvSpPr/>
          <p:nvPr/>
        </p:nvSpPr>
        <p:spPr>
          <a:xfrm>
            <a:off x="8228540" y="3516857"/>
            <a:ext cx="3975491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1" name="Título 1">
            <a:extLst>
              <a:ext uri="{FF2B5EF4-FFF2-40B4-BE49-F238E27FC236}">
                <a16:creationId xmlns:a16="http://schemas.microsoft.com/office/drawing/2014/main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7388594" y="2045086"/>
            <a:ext cx="4821219" cy="1325563"/>
          </a:xfrm>
        </p:spPr>
        <p:txBody>
          <a:bodyPr rtlCol="0"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Gracias</a:t>
            </a:r>
          </a:p>
        </p:txBody>
      </p:sp>
      <p:grpSp>
        <p:nvGrpSpPr>
          <p:cNvPr id="23" name="Gráfico 21">
            <a:extLst>
              <a:ext uri="{FF2B5EF4-FFF2-40B4-BE49-F238E27FC236}">
                <a16:creationId xmlns:a16="http://schemas.microsoft.com/office/drawing/2014/main" id="{D5BA1DFF-80CB-48BB-B37F-4E2BCFC360C5}"/>
              </a:ext>
            </a:extLst>
          </p:cNvPr>
          <p:cNvGrpSpPr/>
          <p:nvPr/>
        </p:nvGrpSpPr>
        <p:grpSpPr>
          <a:xfrm>
            <a:off x="-12667" y="718133"/>
            <a:ext cx="6444343" cy="6146228"/>
            <a:chOff x="-12667" y="718133"/>
            <a:chExt cx="6444343" cy="6146228"/>
          </a:xfrm>
        </p:grpSpPr>
        <p:sp>
          <p:nvSpPr>
            <p:cNvPr id="24" name="Forma libre: Forma 23">
              <a:extLst>
                <a:ext uri="{FF2B5EF4-FFF2-40B4-BE49-F238E27FC236}">
                  <a16:creationId xmlns:a16="http://schemas.microsoft.com/office/drawing/2014/main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5" name="Forma libre: Forma 24">
              <a:extLst>
                <a:ext uri="{FF2B5EF4-FFF2-40B4-BE49-F238E27FC236}">
                  <a16:creationId xmlns:a16="http://schemas.microsoft.com/office/drawing/2014/main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30" name="Marcador de posición de imagen 28">
            <a:extLst>
              <a:ext uri="{FF2B5EF4-FFF2-40B4-BE49-F238E27FC236}">
                <a16:creationId xmlns:a16="http://schemas.microsoft.com/office/drawing/2014/main" id="{F9A3D860-4FE0-494E-B1EC-0DC1F2574D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600" y="1096296"/>
            <a:ext cx="6052552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35" name="Marcador de texto 34">
            <a:extLst>
              <a:ext uri="{FF2B5EF4-FFF2-40B4-BE49-F238E27FC236}">
                <a16:creationId xmlns:a16="http://schemas.microsoft.com/office/drawing/2014/main" id="{D53A16E5-EEB1-409A-9BF4-71F08DF7BF9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720000">
            <a:off x="8526498" y="4052877"/>
            <a:ext cx="3689627" cy="642938"/>
          </a:xfrm>
        </p:spPr>
        <p:txBody>
          <a:bodyPr rtlCol="0" anchor="ctr" anchorCtr="0"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600">
                <a:solidFill>
                  <a:schemeClr val="bg1"/>
                </a:solidFill>
              </a:defRPr>
            </a:lvl2pPr>
            <a:lvl3pPr marL="914400" indent="0">
              <a:buNone/>
              <a:defRPr sz="2600">
                <a:solidFill>
                  <a:schemeClr val="bg1"/>
                </a:solidFill>
              </a:defRPr>
            </a:lvl3pPr>
            <a:lvl4pPr marL="1371600" indent="0">
              <a:buNone/>
              <a:defRPr sz="2600">
                <a:solidFill>
                  <a:schemeClr val="bg1"/>
                </a:solidFill>
              </a:defRPr>
            </a:lvl4pPr>
            <a:lvl5pPr marL="1828800" indent="0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256173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áfico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orma libre: Forma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40" name="Forma libre: Forma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41" name="Forma libre: Forma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6" name="Forma libre: Forma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7" name="Forma libre: Forma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9" name="Forma libre: Forma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6" name="Forma libre: Forma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1" name="Forma libre: Forma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5" name="Forma libre: Forma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21020577">
            <a:off x="630442" y="2818995"/>
            <a:ext cx="4851352" cy="1827069"/>
          </a:xfrm>
        </p:spPr>
        <p:txBody>
          <a:bodyPr rtlCol="0"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Presentación</a:t>
            </a:r>
            <a:br>
              <a:rPr lang="es-ES" noProof="0"/>
            </a:br>
            <a:r>
              <a:rPr lang="es-ES" noProof="0"/>
              <a:t>Título</a:t>
            </a:r>
          </a:p>
        </p:txBody>
      </p:sp>
      <p:sp>
        <p:nvSpPr>
          <p:cNvPr id="23" name="Subtítulo 2">
            <a:extLst>
              <a:ext uri="{FF2B5EF4-FFF2-40B4-BE49-F238E27FC236}">
                <a16:creationId xmlns:a16="http://schemas.microsoft.com/office/drawing/2014/main" id="{EEDE58A0-A534-4BA6-A842-9291BD21B3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853085">
            <a:off x="7075878" y="2826510"/>
            <a:ext cx="4975641" cy="1655762"/>
          </a:xfrm>
        </p:spPr>
        <p:txBody>
          <a:bodyPr rtlCol="0"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EDITAR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655702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áfico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orma libre: Forma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4" name="Forma libre: Forma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grpSp>
        <p:nvGrpSpPr>
          <p:cNvPr id="31" name="Gráfico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25" name="Gráfico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DD/MM/20XX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8" name="Gráfico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 rtlCol="0"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Diapositiva divisoria</a:t>
            </a:r>
          </a:p>
        </p:txBody>
      </p:sp>
      <p:grpSp>
        <p:nvGrpSpPr>
          <p:cNvPr id="26" name="Gráfico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21" name="Marcador de texto 2">
            <a:extLst>
              <a:ext uri="{FF2B5EF4-FFF2-40B4-BE49-F238E27FC236}">
                <a16:creationId xmlns:a16="http://schemas.microsoft.com/office/drawing/2014/main" id="{E88D0B4A-E9EE-4F17-AF07-68776313145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961075" y="3345999"/>
            <a:ext cx="7319700" cy="1500187"/>
          </a:xfrm>
        </p:spPr>
        <p:txBody>
          <a:bodyPr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804643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áfico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25" name="Gráfico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DD/MM/20XX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8" name="Gráfico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grpSp>
        <p:nvGrpSpPr>
          <p:cNvPr id="26" name="Gráfico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7" name="Título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22" name="Marcador de contenido 2">
            <a:extLst>
              <a:ext uri="{FF2B5EF4-FFF2-40B4-BE49-F238E27FC236}">
                <a16:creationId xmlns:a16="http://schemas.microsoft.com/office/drawing/2014/main" id="{6C9B7F00-EB71-4AB0-9B4E-A64B7BB58EC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11225" y="1825625"/>
            <a:ext cx="10442575" cy="4351338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991442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áfico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25" name="Gráfico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DD/MM/20XX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8" name="Gráfico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grpSp>
        <p:nvGrpSpPr>
          <p:cNvPr id="26" name="Gráfico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7" name="Título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17" name="Marcador de contenido 2">
            <a:extLst>
              <a:ext uri="{FF2B5EF4-FFF2-40B4-BE49-F238E27FC236}">
                <a16:creationId xmlns:a16="http://schemas.microsoft.com/office/drawing/2014/main" id="{F2DC463F-D8D9-4961-B44E-0CCDE38BA29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3976085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8" name="Marcador de posición de contenido 3">
            <a:extLst>
              <a:ext uri="{FF2B5EF4-FFF2-40B4-BE49-F238E27FC236}">
                <a16:creationId xmlns:a16="http://schemas.microsoft.com/office/drawing/2014/main" id="{5DB1D622-84A6-489A-91BE-DF1D23C03B5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3976085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013669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áfico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25" name="Gráfico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DD/MM/20XX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8" name="Gráfico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grpSp>
        <p:nvGrpSpPr>
          <p:cNvPr id="26" name="Gráfico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7" name="Título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5870" y="312092"/>
            <a:ext cx="4391191" cy="136812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17" name="Marcador de texto 2">
            <a:extLst>
              <a:ext uri="{FF2B5EF4-FFF2-40B4-BE49-F238E27FC236}">
                <a16:creationId xmlns:a16="http://schemas.microsoft.com/office/drawing/2014/main" id="{5A6B27D7-F5EE-4688-B64B-CDC996CB368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942689"/>
            <a:ext cx="5157787" cy="562385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8" name="Marcador de posición de contenido 3">
            <a:extLst>
              <a:ext uri="{FF2B5EF4-FFF2-40B4-BE49-F238E27FC236}">
                <a16:creationId xmlns:a16="http://schemas.microsoft.com/office/drawing/2014/main" id="{9D3AFCF0-98C5-4ECC-A2A6-BA8BA0A6459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638097"/>
            <a:ext cx="5157787" cy="3184634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9" name="Marcador de posición de texto 4">
            <a:extLst>
              <a:ext uri="{FF2B5EF4-FFF2-40B4-BE49-F238E27FC236}">
                <a16:creationId xmlns:a16="http://schemas.microsoft.com/office/drawing/2014/main" id="{3F44E47F-9EE9-414B-B2D8-DD6737905A30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942689"/>
            <a:ext cx="5183188" cy="562385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0" name="Marcador de posición de contenido 5">
            <a:extLst>
              <a:ext uri="{FF2B5EF4-FFF2-40B4-BE49-F238E27FC236}">
                <a16:creationId xmlns:a16="http://schemas.microsoft.com/office/drawing/2014/main" id="{D8D8261D-A3B4-4909-8FCD-D7C160F42D85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638097"/>
            <a:ext cx="5183188" cy="3184634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915233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áfico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orma libre: Forma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6" name="Gráfico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7" name="Gráfico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7" name="Forma libre: Forma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8" name="Forma libre: Forma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6" name="Marcador de contenido 2">
            <a:extLst>
              <a:ext uri="{FF2B5EF4-FFF2-40B4-BE49-F238E27FC236}">
                <a16:creationId xmlns:a16="http://schemas.microsoft.com/office/drawing/2014/main" id="{9E80D7DF-92B2-4A46-AA79-DDC69AC8A8E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0012" y="1347788"/>
            <a:ext cx="6172200" cy="4330539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9" name="Marcador de posición de texto 3">
            <a:extLst>
              <a:ext uri="{FF2B5EF4-FFF2-40B4-BE49-F238E27FC236}">
                <a16:creationId xmlns:a16="http://schemas.microsoft.com/office/drawing/2014/main" id="{F0A242F9-0019-4B57-A03D-285B738367A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806262"/>
            <a:ext cx="3932237" cy="2872065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rtlCol="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4A01F06-84A3-407F-8D89-167A9D402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7985">
            <a:off x="857494" y="721373"/>
            <a:ext cx="3918639" cy="1325563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199802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l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áfico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orma libre: Forma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6" name="Gráfico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7" name="Gráfico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7" name="Forma libre: Forma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8" name="Forma libre: Forma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7" name="Marcador de posición de imagen 2">
            <a:extLst>
              <a:ext uri="{FF2B5EF4-FFF2-40B4-BE49-F238E27FC236}">
                <a16:creationId xmlns:a16="http://schemas.microsoft.com/office/drawing/2014/main" id="{1C9B27A5-4499-4F2B-843D-B4AC979D300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83188" y="1347788"/>
            <a:ext cx="6172200" cy="4330539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18" name="Marcador de posición de texto 3">
            <a:extLst>
              <a:ext uri="{FF2B5EF4-FFF2-40B4-BE49-F238E27FC236}">
                <a16:creationId xmlns:a16="http://schemas.microsoft.com/office/drawing/2014/main" id="{4C8F7DBB-2923-48F9-AE53-06CE214A362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603601"/>
            <a:ext cx="3932237" cy="3074726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rtlCol="0"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6AB5B22-678B-4BFD-ABBC-49961466D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8869">
            <a:off x="857652" y="725128"/>
            <a:ext cx="3833278" cy="1325563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987248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áfico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25" name="Gráfico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DD/MM/20XX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8" name="Gráfico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grpSp>
        <p:nvGrpSpPr>
          <p:cNvPr id="26" name="Gráfico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7" name="Título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noProof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24023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áfico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DD/MM/20XX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grpSp>
        <p:nvGrpSpPr>
          <p:cNvPr id="26" name="Gráfico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</p:spTree>
    <p:extLst>
      <p:ext uri="{BB962C8B-B14F-4D97-AF65-F5344CB8AC3E}">
        <p14:creationId xmlns:p14="http://schemas.microsoft.com/office/powerpoint/2010/main" val="2922855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áfico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orma libre: Forma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4" name="Forma libre: Forma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grpSp>
        <p:nvGrpSpPr>
          <p:cNvPr id="31" name="Gráfico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25" name="Gráfico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6" name="Marcador de posición de imagen 15">
            <a:extLst>
              <a:ext uri="{FF2B5EF4-FFF2-40B4-BE49-F238E27FC236}">
                <a16:creationId xmlns:a16="http://schemas.microsoft.com/office/drawing/2014/main" id="{18500C30-FF27-4A5C-AA4F-B1D5C57A0F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14240" y="793217"/>
            <a:ext cx="8877760" cy="6064783"/>
          </a:xfrm>
          <a:custGeom>
            <a:avLst/>
            <a:gdLst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7023591 w 8534400"/>
              <a:gd name="connsiteY2" fmla="*/ 0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8518563 w 8534400"/>
              <a:gd name="connsiteY2" fmla="*/ 14514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317991 w 8852391"/>
              <a:gd name="connsiteY0" fmla="*/ 6028722 h 6028722"/>
              <a:gd name="connsiteX1" fmla="*/ 0 w 8852391"/>
              <a:gd name="connsiteY1" fmla="*/ 2162629 h 6028722"/>
              <a:gd name="connsiteX2" fmla="*/ 8836554 w 8852391"/>
              <a:gd name="connsiteY2" fmla="*/ 0 h 6028722"/>
              <a:gd name="connsiteX3" fmla="*/ 8852391 w 8852391"/>
              <a:gd name="connsiteY3" fmla="*/ 6028722 h 6028722"/>
              <a:gd name="connsiteX4" fmla="*/ 317991 w 8852391"/>
              <a:gd name="connsiteY4" fmla="*/ 6028722 h 6028722"/>
              <a:gd name="connsiteX0" fmla="*/ 913076 w 8852391"/>
              <a:gd name="connsiteY0" fmla="*/ 6043236 h 6043236"/>
              <a:gd name="connsiteX1" fmla="*/ 0 w 8852391"/>
              <a:gd name="connsiteY1" fmla="*/ 2162629 h 6043236"/>
              <a:gd name="connsiteX2" fmla="*/ 8836554 w 8852391"/>
              <a:gd name="connsiteY2" fmla="*/ 0 h 6043236"/>
              <a:gd name="connsiteX3" fmla="*/ 8852391 w 8852391"/>
              <a:gd name="connsiteY3" fmla="*/ 6028722 h 6043236"/>
              <a:gd name="connsiteX4" fmla="*/ 913076 w 8852391"/>
              <a:gd name="connsiteY4" fmla="*/ 6043236 h 6043236"/>
              <a:gd name="connsiteX0" fmla="*/ 933682 w 8872997"/>
              <a:gd name="connsiteY0" fmla="*/ 6043236 h 6043236"/>
              <a:gd name="connsiteX1" fmla="*/ 0 w 8872997"/>
              <a:gd name="connsiteY1" fmla="*/ 2167781 h 6043236"/>
              <a:gd name="connsiteX2" fmla="*/ 8857160 w 8872997"/>
              <a:gd name="connsiteY2" fmla="*/ 0 h 6043236"/>
              <a:gd name="connsiteX3" fmla="*/ 8872997 w 8872997"/>
              <a:gd name="connsiteY3" fmla="*/ 6028722 h 6043236"/>
              <a:gd name="connsiteX4" fmla="*/ 933682 w 8872997"/>
              <a:gd name="connsiteY4" fmla="*/ 6043236 h 6043236"/>
              <a:gd name="connsiteX0" fmla="*/ 933682 w 8872997"/>
              <a:gd name="connsiteY0" fmla="*/ 6050963 h 6050963"/>
              <a:gd name="connsiteX1" fmla="*/ 0 w 8872997"/>
              <a:gd name="connsiteY1" fmla="*/ 2167781 h 6050963"/>
              <a:gd name="connsiteX2" fmla="*/ 8857160 w 8872997"/>
              <a:gd name="connsiteY2" fmla="*/ 0 h 6050963"/>
              <a:gd name="connsiteX3" fmla="*/ 8872997 w 8872997"/>
              <a:gd name="connsiteY3" fmla="*/ 6028722 h 6050963"/>
              <a:gd name="connsiteX4" fmla="*/ 933682 w 8872997"/>
              <a:gd name="connsiteY4" fmla="*/ 6050963 h 6050963"/>
              <a:gd name="connsiteX0" fmla="*/ 933682 w 8872997"/>
              <a:gd name="connsiteY0" fmla="*/ 6050963 h 6054480"/>
              <a:gd name="connsiteX1" fmla="*/ 0 w 8872997"/>
              <a:gd name="connsiteY1" fmla="*/ 2167781 h 6054480"/>
              <a:gd name="connsiteX2" fmla="*/ 8857160 w 8872997"/>
              <a:gd name="connsiteY2" fmla="*/ 0 h 6054480"/>
              <a:gd name="connsiteX3" fmla="*/ 8872997 w 8872997"/>
              <a:gd name="connsiteY3" fmla="*/ 6054480 h 6054480"/>
              <a:gd name="connsiteX4" fmla="*/ 933682 w 8872997"/>
              <a:gd name="connsiteY4" fmla="*/ 6050963 h 6054480"/>
              <a:gd name="connsiteX0" fmla="*/ 933682 w 8875190"/>
              <a:gd name="connsiteY0" fmla="*/ 6063842 h 6067359"/>
              <a:gd name="connsiteX1" fmla="*/ 0 w 8875190"/>
              <a:gd name="connsiteY1" fmla="*/ 2180660 h 6067359"/>
              <a:gd name="connsiteX2" fmla="*/ 8875190 w 8875190"/>
              <a:gd name="connsiteY2" fmla="*/ 0 h 6067359"/>
              <a:gd name="connsiteX3" fmla="*/ 8872997 w 8875190"/>
              <a:gd name="connsiteY3" fmla="*/ 6067359 h 6067359"/>
              <a:gd name="connsiteX4" fmla="*/ 933682 w 8875190"/>
              <a:gd name="connsiteY4" fmla="*/ 6063842 h 6067359"/>
              <a:gd name="connsiteX0" fmla="*/ 933682 w 8872997"/>
              <a:gd name="connsiteY0" fmla="*/ 6061266 h 6064783"/>
              <a:gd name="connsiteX1" fmla="*/ 0 w 8872997"/>
              <a:gd name="connsiteY1" fmla="*/ 2178084 h 6064783"/>
              <a:gd name="connsiteX2" fmla="*/ 8872614 w 8872997"/>
              <a:gd name="connsiteY2" fmla="*/ 0 h 6064783"/>
              <a:gd name="connsiteX3" fmla="*/ 8872997 w 8872997"/>
              <a:gd name="connsiteY3" fmla="*/ 6064783 h 6064783"/>
              <a:gd name="connsiteX4" fmla="*/ 933682 w 8872997"/>
              <a:gd name="connsiteY4" fmla="*/ 6061266 h 6064783"/>
              <a:gd name="connsiteX0" fmla="*/ 938445 w 8877760"/>
              <a:gd name="connsiteY0" fmla="*/ 6061266 h 6064783"/>
              <a:gd name="connsiteX1" fmla="*/ 0 w 8877760"/>
              <a:gd name="connsiteY1" fmla="*/ 2175703 h 6064783"/>
              <a:gd name="connsiteX2" fmla="*/ 8877377 w 8877760"/>
              <a:gd name="connsiteY2" fmla="*/ 0 h 6064783"/>
              <a:gd name="connsiteX3" fmla="*/ 8877760 w 8877760"/>
              <a:gd name="connsiteY3" fmla="*/ 6064783 h 6064783"/>
              <a:gd name="connsiteX4" fmla="*/ 938445 w 8877760"/>
              <a:gd name="connsiteY4" fmla="*/ 6061266 h 606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760" h="6064783">
                <a:moveTo>
                  <a:pt x="938445" y="6061266"/>
                </a:moveTo>
                <a:lnTo>
                  <a:pt x="0" y="2175703"/>
                </a:lnTo>
                <a:lnTo>
                  <a:pt x="8877377" y="0"/>
                </a:lnTo>
                <a:cubicBezTo>
                  <a:pt x="8877505" y="2021594"/>
                  <a:pt x="8877632" y="4043189"/>
                  <a:pt x="8877760" y="6064783"/>
                </a:cubicBezTo>
                <a:lnTo>
                  <a:pt x="938445" y="6061266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DD/MM/20XX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8" name="Gráfico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 rtlCol="0"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Diapositiva divisoria</a:t>
            </a:r>
          </a:p>
        </p:txBody>
      </p:sp>
      <p:grpSp>
        <p:nvGrpSpPr>
          <p:cNvPr id="26" name="Gráfico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</p:spTree>
    <p:extLst>
      <p:ext uri="{BB962C8B-B14F-4D97-AF65-F5344CB8AC3E}">
        <p14:creationId xmlns:p14="http://schemas.microsoft.com/office/powerpoint/2010/main" val="3652046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nu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áfico 2">
            <a:extLst>
              <a:ext uri="{FF2B5EF4-FFF2-40B4-BE49-F238E27FC236}">
                <a16:creationId xmlns:a16="http://schemas.microsoft.com/office/drawing/2014/main" id="{5D6F87F4-A9FD-42C2-B2B3-2EBAE9413A33}"/>
              </a:ext>
            </a:extLst>
          </p:cNvPr>
          <p:cNvSpPr/>
          <p:nvPr/>
        </p:nvSpPr>
        <p:spPr>
          <a:xfrm>
            <a:off x="-12778" y="429785"/>
            <a:ext cx="7606299" cy="1490682"/>
          </a:xfrm>
          <a:custGeom>
            <a:avLst/>
            <a:gdLst>
              <a:gd name="connsiteX0" fmla="*/ 7602514 w 7606298"/>
              <a:gd name="connsiteY0" fmla="*/ 407745 h 1490681"/>
              <a:gd name="connsiteX1" fmla="*/ 12778 w 7606298"/>
              <a:gd name="connsiteY1" fmla="*/ 12778 h 1490681"/>
              <a:gd name="connsiteX2" fmla="*/ 12778 w 7606298"/>
              <a:gd name="connsiteY2" fmla="*/ 1056256 h 1490681"/>
              <a:gd name="connsiteX3" fmla="*/ 7593596 w 7606298"/>
              <a:gd name="connsiteY3" fmla="*/ 1481801 h 1490681"/>
              <a:gd name="connsiteX4" fmla="*/ 7602514 w 7606298"/>
              <a:gd name="connsiteY4" fmla="*/ 407745 h 1490681"/>
              <a:gd name="connsiteX5" fmla="*/ 7602514 w 7606298"/>
              <a:gd name="connsiteY5" fmla="*/ 407745 h 149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06298" h="1490681">
                <a:moveTo>
                  <a:pt x="7602514" y="407745"/>
                </a:moveTo>
                <a:cubicBezTo>
                  <a:pt x="7602514" y="407745"/>
                  <a:pt x="3107535" y="56097"/>
                  <a:pt x="12778" y="12778"/>
                </a:cubicBezTo>
                <a:lnTo>
                  <a:pt x="12778" y="1056256"/>
                </a:lnTo>
                <a:cubicBezTo>
                  <a:pt x="6306768" y="1024403"/>
                  <a:pt x="7593596" y="1481801"/>
                  <a:pt x="7593596" y="1481801"/>
                </a:cubicBezTo>
                <a:lnTo>
                  <a:pt x="7602514" y="407745"/>
                </a:lnTo>
                <a:lnTo>
                  <a:pt x="7602514" y="407745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10000"/>
                </a:schemeClr>
              </a:gs>
              <a:gs pos="100000">
                <a:schemeClr val="accent2">
                  <a:alpha val="20000"/>
                </a:schemeClr>
              </a:gs>
            </a:gsLst>
            <a:lin ang="60000" scaled="0"/>
          </a:gra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3" name="Marcador de texto 21">
            <a:extLst>
              <a:ext uri="{FF2B5EF4-FFF2-40B4-BE49-F238E27FC236}">
                <a16:creationId xmlns:a16="http://schemas.microsoft.com/office/drawing/2014/main" id="{F27BBFB4-84C4-42C9-9CB3-DFD801CEBF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1896003"/>
            <a:ext cx="528638" cy="1092200"/>
          </a:xfrm>
        </p:spPr>
        <p:txBody>
          <a:bodyPr rtlCol="0"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1</a:t>
            </a:r>
          </a:p>
        </p:txBody>
      </p:sp>
      <p:sp>
        <p:nvSpPr>
          <p:cNvPr id="26" name="Marcador de texto 24">
            <a:extLst>
              <a:ext uri="{FF2B5EF4-FFF2-40B4-BE49-F238E27FC236}">
                <a16:creationId xmlns:a16="http://schemas.microsoft.com/office/drawing/2014/main" id="{C8BBE7AC-17E7-4828-A40C-39EED5284E6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85863" y="2088090"/>
            <a:ext cx="3103110" cy="800100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33" name="Marcador de texto 21">
            <a:extLst>
              <a:ext uri="{FF2B5EF4-FFF2-40B4-BE49-F238E27FC236}">
                <a16:creationId xmlns:a16="http://schemas.microsoft.com/office/drawing/2014/main" id="{FC1057E8-2611-45B5-913B-82D301FE8A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4600" y="1896003"/>
            <a:ext cx="528638" cy="1092200"/>
          </a:xfrm>
        </p:spPr>
        <p:txBody>
          <a:bodyPr rtlCol="0"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2</a:t>
            </a:r>
          </a:p>
        </p:txBody>
      </p:sp>
      <p:sp>
        <p:nvSpPr>
          <p:cNvPr id="34" name="Marcador de texto 24">
            <a:extLst>
              <a:ext uri="{FF2B5EF4-FFF2-40B4-BE49-F238E27FC236}">
                <a16:creationId xmlns:a16="http://schemas.microsoft.com/office/drawing/2014/main" id="{A65257E6-B10F-49C0-862A-53648E3F2D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49603" y="2088090"/>
            <a:ext cx="2243918" cy="800100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37" name="Marcador de texto 21">
            <a:extLst>
              <a:ext uri="{FF2B5EF4-FFF2-40B4-BE49-F238E27FC236}">
                <a16:creationId xmlns:a16="http://schemas.microsoft.com/office/drawing/2014/main" id="{83A147CC-1513-463A-8B07-CC14AEC845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90713" y="1913782"/>
            <a:ext cx="528638" cy="1092200"/>
          </a:xfrm>
        </p:spPr>
        <p:txBody>
          <a:bodyPr rtlCol="0"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3</a:t>
            </a:r>
          </a:p>
        </p:txBody>
      </p:sp>
      <p:sp>
        <p:nvSpPr>
          <p:cNvPr id="38" name="Marcador de texto 24">
            <a:extLst>
              <a:ext uri="{FF2B5EF4-FFF2-40B4-BE49-F238E27FC236}">
                <a16:creationId xmlns:a16="http://schemas.microsoft.com/office/drawing/2014/main" id="{BCE98261-6A42-49F1-B208-2E6C24DFCF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35716" y="2105869"/>
            <a:ext cx="2959116" cy="800100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0" name="Marcador de texto 24">
            <a:extLst>
              <a:ext uri="{FF2B5EF4-FFF2-40B4-BE49-F238E27FC236}">
                <a16:creationId xmlns:a16="http://schemas.microsoft.com/office/drawing/2014/main" id="{937F4311-EBEC-44E3-8542-07503B54D77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91723" y="294357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3" name="Marcador de texto 24">
            <a:extLst>
              <a:ext uri="{FF2B5EF4-FFF2-40B4-BE49-F238E27FC236}">
                <a16:creationId xmlns:a16="http://schemas.microsoft.com/office/drawing/2014/main" id="{FED4B056-A42A-4115-B98D-177B9AFDABF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90348" y="294357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5" name="Marcador de texto 24">
            <a:extLst>
              <a:ext uri="{FF2B5EF4-FFF2-40B4-BE49-F238E27FC236}">
                <a16:creationId xmlns:a16="http://schemas.microsoft.com/office/drawing/2014/main" id="{2D359611-5488-43D7-A2A6-E60DB2E1D87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4793" y="294357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6" name="Marcador de texto 24">
            <a:extLst>
              <a:ext uri="{FF2B5EF4-FFF2-40B4-BE49-F238E27FC236}">
                <a16:creationId xmlns:a16="http://schemas.microsoft.com/office/drawing/2014/main" id="{F2182E7C-B18B-4F73-B0D1-86196D992B1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876955" y="2942030"/>
            <a:ext cx="3517877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8" name="Marcador de texto 24">
            <a:extLst>
              <a:ext uri="{FF2B5EF4-FFF2-40B4-BE49-F238E27FC236}">
                <a16:creationId xmlns:a16="http://schemas.microsoft.com/office/drawing/2014/main" id="{3D51A445-889E-44A8-AF12-58BC161D148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91722" y="5607548"/>
            <a:ext cx="3397251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9" name="Marcador de texto 24">
            <a:extLst>
              <a:ext uri="{FF2B5EF4-FFF2-40B4-BE49-F238E27FC236}">
                <a16:creationId xmlns:a16="http://schemas.microsoft.com/office/drawing/2014/main" id="{358BC44E-644D-4E21-A055-1178CD0D269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94792" y="4909834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0" name="Marcador de texto 24">
            <a:extLst>
              <a:ext uri="{FF2B5EF4-FFF2-40B4-BE49-F238E27FC236}">
                <a16:creationId xmlns:a16="http://schemas.microsoft.com/office/drawing/2014/main" id="{32C60917-FE9C-4C02-976E-9F4DF95F161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890713" y="4909834"/>
            <a:ext cx="2692939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5" name="Marcador de posición de imagen 12">
            <a:extLst>
              <a:ext uri="{FF2B5EF4-FFF2-40B4-BE49-F238E27FC236}">
                <a16:creationId xmlns:a16="http://schemas.microsoft.com/office/drawing/2014/main" id="{2535BC4C-3D36-473A-B9EF-EC6F3BA67113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91723" y="3816446"/>
            <a:ext cx="1636776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56" name="Marcador de posición de imagen 12">
            <a:extLst>
              <a:ext uri="{FF2B5EF4-FFF2-40B4-BE49-F238E27FC236}">
                <a16:creationId xmlns:a16="http://schemas.microsoft.com/office/drawing/2014/main" id="{A1E61843-0C1E-4581-98C1-C9247F7043AC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590348" y="3816446"/>
            <a:ext cx="1636776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57" name="Marcador de posición de imagen 12">
            <a:extLst>
              <a:ext uri="{FF2B5EF4-FFF2-40B4-BE49-F238E27FC236}">
                <a16:creationId xmlns:a16="http://schemas.microsoft.com/office/drawing/2014/main" id="{F3B39F0E-B245-4510-8C07-0EC29B83F1B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794793" y="3816446"/>
            <a:ext cx="2048256" cy="896112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58" name="Marcador de posición de imagen 9">
            <a:extLst>
              <a:ext uri="{FF2B5EF4-FFF2-40B4-BE49-F238E27FC236}">
                <a16:creationId xmlns:a16="http://schemas.microsoft.com/office/drawing/2014/main" id="{A9E755CD-1A38-4F75-A18E-2D31E4934C8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876955" y="3864572"/>
            <a:ext cx="1481328" cy="75895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C750AC0-7255-417F-919C-19DF42857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5125"/>
            <a:ext cx="7909560" cy="1069848"/>
          </a:xfr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1"/>
          </a:gradFill>
        </p:spPr>
        <p:txBody>
          <a:bodyPr lIns="90000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Cómo usar esta plantilla</a:t>
            </a:r>
          </a:p>
        </p:txBody>
      </p:sp>
    </p:spTree>
    <p:extLst>
      <p:ext uri="{BB962C8B-B14F-4D97-AF65-F5344CB8AC3E}">
        <p14:creationId xmlns:p14="http://schemas.microsoft.com/office/powerpoint/2010/main" val="2464497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tex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áfico 16">
            <a:extLst>
              <a:ext uri="{FF2B5EF4-FFF2-40B4-BE49-F238E27FC236}">
                <a16:creationId xmlns:a16="http://schemas.microsoft.com/office/drawing/2014/main" id="{AD638337-297E-49B3-AE0F-B36EC9D01661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Forma libre: Forma 7">
              <a:extLst>
                <a:ext uri="{FF2B5EF4-FFF2-40B4-BE49-F238E27FC236}">
                  <a16:creationId xmlns:a16="http://schemas.microsoft.com/office/drawing/2014/main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9" name="Forma libre: Forma 8">
              <a:extLst>
                <a:ext uri="{FF2B5EF4-FFF2-40B4-BE49-F238E27FC236}">
                  <a16:creationId xmlns:a16="http://schemas.microsoft.com/office/drawing/2014/main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DD/MM/20XX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10" name="Gráfico 23">
            <a:extLst>
              <a:ext uri="{FF2B5EF4-FFF2-40B4-BE49-F238E27FC236}">
                <a16:creationId xmlns:a16="http://schemas.microsoft.com/office/drawing/2014/main" id="{74E08599-4D6A-4CDA-9228-3DBD31E1E64D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1" name="Gráfico 6">
            <a:extLst>
              <a:ext uri="{FF2B5EF4-FFF2-40B4-BE49-F238E27FC236}">
                <a16:creationId xmlns:a16="http://schemas.microsoft.com/office/drawing/2014/main" id="{548D0821-4E36-47CF-A7AC-8FB339F5F24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6111" y="974881"/>
            <a:ext cx="3933620" cy="734415"/>
          </a:xfrm>
        </p:spPr>
        <p:txBody>
          <a:bodyPr rtlCol="0"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Diseño de texto 1</a:t>
            </a:r>
          </a:p>
        </p:txBody>
      </p:sp>
      <p:sp>
        <p:nvSpPr>
          <p:cNvPr id="17" name="Marcador de texto 16">
            <a:extLst>
              <a:ext uri="{FF2B5EF4-FFF2-40B4-BE49-F238E27FC236}">
                <a16:creationId xmlns:a16="http://schemas.microsoft.com/office/drawing/2014/main" id="{B8041375-FFF3-48A5-8985-52AD4D496A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8990" y="3392622"/>
            <a:ext cx="3913188" cy="2249488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grpSp>
        <p:nvGrpSpPr>
          <p:cNvPr id="19" name="Gráfico 17">
            <a:extLst>
              <a:ext uri="{FF2B5EF4-FFF2-40B4-BE49-F238E27FC236}">
                <a16:creationId xmlns:a16="http://schemas.microsoft.com/office/drawing/2014/main" id="{1CF7F5A7-666B-4C97-8F1C-0930361F612E}"/>
              </a:ext>
            </a:extLst>
          </p:cNvPr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Forma libre: Forma 19">
              <a:extLst>
                <a:ext uri="{FF2B5EF4-FFF2-40B4-BE49-F238E27FC236}">
                  <a16:creationId xmlns:a16="http://schemas.microsoft.com/office/drawing/2014/main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1" name="Forma libre: Forma 20">
              <a:extLst>
                <a:ext uri="{FF2B5EF4-FFF2-40B4-BE49-F238E27FC236}">
                  <a16:creationId xmlns:a16="http://schemas.microsoft.com/office/drawing/2014/main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2" name="Forma libre: Forma 21">
              <a:extLst>
                <a:ext uri="{FF2B5EF4-FFF2-40B4-BE49-F238E27FC236}">
                  <a16:creationId xmlns:a16="http://schemas.microsoft.com/office/drawing/2014/main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24" name="Marcador de posición de imagen 23">
            <a:extLst>
              <a:ext uri="{FF2B5EF4-FFF2-40B4-BE49-F238E27FC236}">
                <a16:creationId xmlns:a16="http://schemas.microsoft.com/office/drawing/2014/main" id="{76641E2E-882B-485E-AD7C-2BC054BEA5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720000">
            <a:off x="6384187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</p:spTree>
    <p:extLst>
      <p:ext uri="{BB962C8B-B14F-4D97-AF65-F5344CB8AC3E}">
        <p14:creationId xmlns:p14="http://schemas.microsoft.com/office/powerpoint/2010/main" val="265814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tex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áfico 16">
            <a:extLst>
              <a:ext uri="{FF2B5EF4-FFF2-40B4-BE49-F238E27FC236}">
                <a16:creationId xmlns:a16="http://schemas.microsoft.com/office/drawing/2014/main" id="{AD4D64B1-E729-4A4C-8FF7-134EACCE9ED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9" name="Forma libre: Forma 8">
              <a:extLst>
                <a:ext uri="{FF2B5EF4-FFF2-40B4-BE49-F238E27FC236}">
                  <a16:creationId xmlns:a16="http://schemas.microsoft.com/office/drawing/2014/main" id="{57668185-4891-4CEF-B849-B73B1AD90FD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0" name="Forma libre: Forma 9">
              <a:extLst>
                <a:ext uri="{FF2B5EF4-FFF2-40B4-BE49-F238E27FC236}">
                  <a16:creationId xmlns:a16="http://schemas.microsoft.com/office/drawing/2014/main" id="{2A3C1BE6-5446-49A0-9C65-D92077D0E911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C7C1B33-ECEC-4E34-B218-27830F70B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DD/MM/20XX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D31CE7A-B999-4982-BCDD-EEC4E9A23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6317B1B-B559-4F47-A9AB-834EB93A8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23F3C396-D7E8-4134-99CB-83AC5015781D}"/>
              </a:ext>
            </a:extLst>
          </p:cNvPr>
          <p:cNvGrpSpPr/>
          <p:nvPr userDrawn="1"/>
        </p:nvGrpSpPr>
        <p:grpSpPr>
          <a:xfrm flipH="1">
            <a:off x="7321677" y="587196"/>
            <a:ext cx="4885313" cy="1632656"/>
            <a:chOff x="-26126" y="587196"/>
            <a:chExt cx="4885313" cy="1632656"/>
          </a:xfrm>
        </p:grpSpPr>
        <p:sp>
          <p:nvSpPr>
            <p:cNvPr id="11" name="Gráfico 23">
              <a:extLst>
                <a:ext uri="{FF2B5EF4-FFF2-40B4-BE49-F238E27FC236}">
                  <a16:creationId xmlns:a16="http://schemas.microsoft.com/office/drawing/2014/main" id="{545A4C09-DA17-4F53-9893-7152B53CD712}"/>
                </a:ext>
              </a:extLst>
            </p:cNvPr>
            <p:cNvSpPr/>
            <p:nvPr userDrawn="1"/>
          </p:nvSpPr>
          <p:spPr>
            <a:xfrm>
              <a:off x="-24517" y="970945"/>
              <a:ext cx="4593600" cy="1238400"/>
            </a:xfrm>
            <a:custGeom>
              <a:avLst/>
              <a:gdLst>
                <a:gd name="connsiteX0" fmla="*/ 3451384 w 3457575"/>
                <a:gd name="connsiteY0" fmla="*/ 842439 h 942975"/>
                <a:gd name="connsiteX1" fmla="*/ 3367564 w 3457575"/>
                <a:gd name="connsiteY1" fmla="*/ 44244 h 942975"/>
                <a:gd name="connsiteX2" fmla="*/ 7144 w 3457575"/>
                <a:gd name="connsiteY2" fmla="*/ 129969 h 942975"/>
                <a:gd name="connsiteX3" fmla="*/ 7144 w 3457575"/>
                <a:gd name="connsiteY3" fmla="*/ 936736 h 942975"/>
                <a:gd name="connsiteX4" fmla="*/ 3451384 w 3457575"/>
                <a:gd name="connsiteY4" fmla="*/ 842439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7575" h="942975">
                  <a:moveTo>
                    <a:pt x="3451384" y="842439"/>
                  </a:moveTo>
                  <a:lnTo>
                    <a:pt x="3367564" y="44244"/>
                  </a:lnTo>
                  <a:cubicBezTo>
                    <a:pt x="3367564" y="44244"/>
                    <a:pt x="2172176" y="-81486"/>
                    <a:pt x="7144" y="129969"/>
                  </a:cubicBezTo>
                  <a:lnTo>
                    <a:pt x="7144" y="936736"/>
                  </a:lnTo>
                  <a:cubicBezTo>
                    <a:pt x="1989296" y="739569"/>
                    <a:pt x="3451384" y="842439"/>
                    <a:pt x="3451384" y="84243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alpha val="10000"/>
                  </a:schemeClr>
                </a:gs>
                <a:gs pos="88000">
                  <a:schemeClr val="accent2">
                    <a:alpha val="50000"/>
                  </a:schemeClr>
                </a:gs>
              </a:gsLst>
              <a:lin ang="108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2" name="Gráfico 6">
              <a:extLst>
                <a:ext uri="{FF2B5EF4-FFF2-40B4-BE49-F238E27FC236}">
                  <a16:creationId xmlns:a16="http://schemas.microsoft.com/office/drawing/2014/main" id="{2D92C53E-EB06-4CBC-A335-BC3156E96896}"/>
                </a:ext>
              </a:extLst>
            </p:cNvPr>
            <p:cNvSpPr/>
            <p:nvPr userDrawn="1"/>
          </p:nvSpPr>
          <p:spPr>
            <a:xfrm>
              <a:off x="-26126" y="587196"/>
              <a:ext cx="4885313" cy="1632656"/>
            </a:xfrm>
            <a:custGeom>
              <a:avLst/>
              <a:gdLst>
                <a:gd name="connsiteX0" fmla="*/ 12607 w 4885312"/>
                <a:gd name="connsiteY0" fmla="*/ 1627544 h 1632656"/>
                <a:gd name="connsiteX1" fmla="*/ 4876404 w 4885312"/>
                <a:gd name="connsiteY1" fmla="*/ 1073201 h 1632656"/>
                <a:gd name="connsiteX2" fmla="*/ 4765029 w 4885312"/>
                <a:gd name="connsiteY2" fmla="*/ 12607 h 1632656"/>
                <a:gd name="connsiteX3" fmla="*/ 12607 w 4885312"/>
                <a:gd name="connsiteY3" fmla="*/ 554294 h 163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5312" h="1632656">
                  <a:moveTo>
                    <a:pt x="12607" y="1627544"/>
                  </a:moveTo>
                  <a:lnTo>
                    <a:pt x="4876404" y="1073201"/>
                  </a:lnTo>
                  <a:lnTo>
                    <a:pt x="4765029" y="12607"/>
                  </a:lnTo>
                  <a:lnTo>
                    <a:pt x="12607" y="554294"/>
                  </a:lnTo>
                  <a:close/>
                </a:path>
              </a:pathLst>
            </a:custGeom>
            <a:gradFill flip="none" rotWithShape="1">
              <a:gsLst>
                <a:gs pos="9000">
                  <a:schemeClr val="accent1"/>
                </a:gs>
                <a:gs pos="100000">
                  <a:schemeClr val="accent2"/>
                </a:gs>
              </a:gsLst>
              <a:lin ang="360000" scaled="0"/>
              <a:tileRect/>
            </a:gradFill>
            <a:ln w="126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16" name="Título 1">
            <a:extLst>
              <a:ext uri="{FF2B5EF4-FFF2-40B4-BE49-F238E27FC236}">
                <a16:creationId xmlns:a16="http://schemas.microsoft.com/office/drawing/2014/main" id="{D3A443B5-C60C-4149-99AA-5309F8B41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360000">
            <a:off x="7354844" y="895259"/>
            <a:ext cx="4735459" cy="1012583"/>
          </a:xfrm>
        </p:spPr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Diseño de texto 2</a:t>
            </a:r>
          </a:p>
        </p:txBody>
      </p:sp>
      <p:sp>
        <p:nvSpPr>
          <p:cNvPr id="17" name="Marcador de texto 2">
            <a:extLst>
              <a:ext uri="{FF2B5EF4-FFF2-40B4-BE49-F238E27FC236}">
                <a16:creationId xmlns:a16="http://schemas.microsoft.com/office/drawing/2014/main" id="{D901BA76-252C-47D8-A48A-ECBA799BFCC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79053" y="2442380"/>
            <a:ext cx="3913632" cy="804672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8" name="Marcador de texto 16">
            <a:extLst>
              <a:ext uri="{FF2B5EF4-FFF2-40B4-BE49-F238E27FC236}">
                <a16:creationId xmlns:a16="http://schemas.microsoft.com/office/drawing/2014/main" id="{9D30E37C-4282-4FD1-9238-5F541F189EC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32841" y="3401290"/>
            <a:ext cx="4347933" cy="693295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Clr>
                <a:schemeClr val="accent2"/>
              </a:buClr>
              <a:buNone/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0" name="Marcador de texto 16">
            <a:extLst>
              <a:ext uri="{FF2B5EF4-FFF2-40B4-BE49-F238E27FC236}">
                <a16:creationId xmlns:a16="http://schemas.microsoft.com/office/drawing/2014/main" id="{2B21A588-9CF1-4122-959A-D1A3DA672BD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32841" y="4200309"/>
            <a:ext cx="4347933" cy="1408743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grpSp>
        <p:nvGrpSpPr>
          <p:cNvPr id="22" name="Gráfico 20">
            <a:extLst>
              <a:ext uri="{FF2B5EF4-FFF2-40B4-BE49-F238E27FC236}">
                <a16:creationId xmlns:a16="http://schemas.microsoft.com/office/drawing/2014/main" id="{15D5C0A2-3C70-442D-AAF6-E16ADACDBF4F}"/>
              </a:ext>
            </a:extLst>
          </p:cNvPr>
          <p:cNvGrpSpPr/>
          <p:nvPr/>
        </p:nvGrpSpPr>
        <p:grpSpPr>
          <a:xfrm>
            <a:off x="-12667" y="-12667"/>
            <a:ext cx="6418971" cy="6160919"/>
            <a:chOff x="-12667" y="-12667"/>
            <a:chExt cx="6418971" cy="6160919"/>
          </a:xfrm>
        </p:grpSpPr>
        <p:sp>
          <p:nvSpPr>
            <p:cNvPr id="23" name="Forma libre: Forma 22">
              <a:extLst>
                <a:ext uri="{FF2B5EF4-FFF2-40B4-BE49-F238E27FC236}">
                  <a16:creationId xmlns:a16="http://schemas.microsoft.com/office/drawing/2014/main" id="{DBA690C0-CF33-41CB-B76C-FC462F39BB66}"/>
                </a:ext>
              </a:extLst>
            </p:cNvPr>
            <p:cNvSpPr/>
            <p:nvPr/>
          </p:nvSpPr>
          <p:spPr>
            <a:xfrm>
              <a:off x="0" y="4388743"/>
              <a:ext cx="6396137" cy="1759509"/>
            </a:xfrm>
            <a:custGeom>
              <a:avLst/>
              <a:gdLst>
                <a:gd name="connsiteX0" fmla="*/ 6346644 w 6418971"/>
                <a:gd name="connsiteY0" fmla="*/ 12667 h 1776000"/>
                <a:gd name="connsiteX1" fmla="*/ 12667 w 6418971"/>
                <a:gd name="connsiteY1" fmla="*/ 456667 h 1776000"/>
                <a:gd name="connsiteX2" fmla="*/ 12667 w 6418971"/>
                <a:gd name="connsiteY2" fmla="*/ 1772176 h 1776000"/>
                <a:gd name="connsiteX3" fmla="*/ 6408804 w 6418971"/>
                <a:gd name="connsiteY3" fmla="*/ 909547 h 1776000"/>
                <a:gd name="connsiteX4" fmla="*/ 6346644 w 6418971"/>
                <a:gd name="connsiteY4" fmla="*/ 12667 h 1776000"/>
                <a:gd name="connsiteX0" fmla="*/ 6333977 w 6396137"/>
                <a:gd name="connsiteY0" fmla="*/ 0 h 1759509"/>
                <a:gd name="connsiteX1" fmla="*/ 0 w 6396137"/>
                <a:gd name="connsiteY1" fmla="*/ 444000 h 1759509"/>
                <a:gd name="connsiteX2" fmla="*/ 0 w 6396137"/>
                <a:gd name="connsiteY2" fmla="*/ 1759509 h 1759509"/>
                <a:gd name="connsiteX3" fmla="*/ 6396137 w 6396137"/>
                <a:gd name="connsiteY3" fmla="*/ 834832 h 1759509"/>
                <a:gd name="connsiteX4" fmla="*/ 6333977 w 6396137"/>
                <a:gd name="connsiteY4" fmla="*/ 0 h 175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6137" h="1759509">
                  <a:moveTo>
                    <a:pt x="6333977" y="0"/>
                  </a:moveTo>
                  <a:lnTo>
                    <a:pt x="0" y="444000"/>
                  </a:lnTo>
                  <a:lnTo>
                    <a:pt x="0" y="1759509"/>
                  </a:lnTo>
                  <a:cubicBezTo>
                    <a:pt x="1074480" y="1438560"/>
                    <a:pt x="3085166" y="949003"/>
                    <a:pt x="6396137" y="834832"/>
                  </a:cubicBezTo>
                  <a:cubicBezTo>
                    <a:pt x="6369497" y="303301"/>
                    <a:pt x="6333977" y="0"/>
                    <a:pt x="633397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0"/>
                  </a:schemeClr>
                </a:gs>
                <a:gs pos="100000">
                  <a:schemeClr val="accent5">
                    <a:alpha val="6000"/>
                  </a:schemeClr>
                </a:gs>
              </a:gsLst>
              <a:lin ang="10800000" scaled="1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4" name="Forma libre: Forma 23">
              <a:extLst>
                <a:ext uri="{FF2B5EF4-FFF2-40B4-BE49-F238E27FC236}">
                  <a16:creationId xmlns:a16="http://schemas.microsoft.com/office/drawing/2014/main" id="{36D855DB-2DC5-479D-94A0-542899B6911B}"/>
                </a:ext>
              </a:extLst>
            </p:cNvPr>
            <p:cNvSpPr/>
            <p:nvPr/>
          </p:nvSpPr>
          <p:spPr>
            <a:xfrm>
              <a:off x="-12667" y="-12667"/>
              <a:ext cx="6418971" cy="5683200"/>
            </a:xfrm>
            <a:custGeom>
              <a:avLst/>
              <a:gdLst>
                <a:gd name="connsiteX0" fmla="*/ 12667 w 6418971"/>
                <a:gd name="connsiteY0" fmla="*/ 5681913 h 5683200"/>
                <a:gd name="connsiteX1" fmla="*/ 6408804 w 6418971"/>
                <a:gd name="connsiteY1" fmla="*/ 5234107 h 5683200"/>
                <a:gd name="connsiteX2" fmla="*/ 6043456 w 6418971"/>
                <a:gd name="connsiteY2" fmla="*/ 12667 h 5683200"/>
                <a:gd name="connsiteX3" fmla="*/ 12667 w 6418971"/>
                <a:gd name="connsiteY3" fmla="*/ 12667 h 568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8971" h="5683200">
                  <a:moveTo>
                    <a:pt x="12667" y="5681913"/>
                  </a:moveTo>
                  <a:lnTo>
                    <a:pt x="6408804" y="5234107"/>
                  </a:lnTo>
                  <a:lnTo>
                    <a:pt x="6043456" y="12667"/>
                  </a:lnTo>
                  <a:lnTo>
                    <a:pt x="12667" y="1266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840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5" name="Forma libre: Forma 24">
              <a:extLst>
                <a:ext uri="{FF2B5EF4-FFF2-40B4-BE49-F238E27FC236}">
                  <a16:creationId xmlns:a16="http://schemas.microsoft.com/office/drawing/2014/main" id="{C2DADFD8-5DEE-449A-A576-39F98BB2A88B}"/>
                </a:ext>
              </a:extLst>
            </p:cNvPr>
            <p:cNvSpPr/>
            <p:nvPr/>
          </p:nvSpPr>
          <p:spPr>
            <a:xfrm>
              <a:off x="-12667" y="-12667"/>
              <a:ext cx="6114514" cy="5404114"/>
            </a:xfrm>
            <a:custGeom>
              <a:avLst/>
              <a:gdLst>
                <a:gd name="connsiteX0" fmla="*/ 6080244 w 6114514"/>
                <a:gd name="connsiteY0" fmla="*/ 4942336 h 5404114"/>
                <a:gd name="connsiteX1" fmla="*/ 12667 w 6114514"/>
                <a:gd name="connsiteY1" fmla="*/ 5367307 h 5404114"/>
                <a:gd name="connsiteX2" fmla="*/ 12667 w 6114514"/>
                <a:gd name="connsiteY2" fmla="*/ 5392679 h 5404114"/>
                <a:gd name="connsiteX3" fmla="*/ 6095467 w 6114514"/>
                <a:gd name="connsiteY3" fmla="*/ 4966439 h 5404114"/>
                <a:gd name="connsiteX4" fmla="*/ 6108153 w 6114514"/>
                <a:gd name="connsiteY4" fmla="*/ 4966439 h 5404114"/>
                <a:gd name="connsiteX5" fmla="*/ 5761833 w 6114514"/>
                <a:gd name="connsiteY5" fmla="*/ 12667 h 5404114"/>
                <a:gd name="connsiteX6" fmla="*/ 5736462 w 6114514"/>
                <a:gd name="connsiteY6" fmla="*/ 12667 h 540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14514" h="5404114">
                  <a:moveTo>
                    <a:pt x="6080244" y="4942336"/>
                  </a:moveTo>
                  <a:lnTo>
                    <a:pt x="12667" y="5367307"/>
                  </a:lnTo>
                  <a:lnTo>
                    <a:pt x="12667" y="5392679"/>
                  </a:lnTo>
                  <a:lnTo>
                    <a:pt x="6095467" y="4966439"/>
                  </a:lnTo>
                  <a:lnTo>
                    <a:pt x="6108153" y="4966439"/>
                  </a:lnTo>
                  <a:lnTo>
                    <a:pt x="5761833" y="12667"/>
                  </a:lnTo>
                  <a:lnTo>
                    <a:pt x="5736462" y="12667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27" name="Marcador de posición de imagen 26">
            <a:extLst>
              <a:ext uri="{FF2B5EF4-FFF2-40B4-BE49-F238E27FC236}">
                <a16:creationId xmlns:a16="http://schemas.microsoft.com/office/drawing/2014/main" id="{BBA8375B-3CE5-468D-91DF-8151963A953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694" y="0"/>
            <a:ext cx="6065966" cy="5355825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5966" h="5408602">
                <a:moveTo>
                  <a:pt x="693" y="5408602"/>
                </a:moveTo>
                <a:cubicBezTo>
                  <a:pt x="4546" y="3609465"/>
                  <a:pt x="-2683" y="1799137"/>
                  <a:pt x="1170" y="0"/>
                </a:cubicBezTo>
                <a:lnTo>
                  <a:pt x="5725098" y="841"/>
                </a:lnTo>
                <a:lnTo>
                  <a:pt x="6065966" y="4979386"/>
                </a:lnTo>
                <a:lnTo>
                  <a:pt x="693" y="5408602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</p:spTree>
    <p:extLst>
      <p:ext uri="{BB962C8B-B14F-4D97-AF65-F5344CB8AC3E}">
        <p14:creationId xmlns:p14="http://schemas.microsoft.com/office/powerpoint/2010/main" val="421424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 con subtítul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áfico 16">
            <a:extLst>
              <a:ext uri="{FF2B5EF4-FFF2-40B4-BE49-F238E27FC236}">
                <a16:creationId xmlns:a16="http://schemas.microsoft.com/office/drawing/2014/main" id="{6E486D59-536F-433A-BA1F-E5D8171D28EE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9" name="Forma libre: Forma 18">
              <a:extLst>
                <a:ext uri="{FF2B5EF4-FFF2-40B4-BE49-F238E27FC236}">
                  <a16:creationId xmlns:a16="http://schemas.microsoft.com/office/drawing/2014/main" id="{A58001F8-106A-42FB-834D-9A42C409CE0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0" name="Forma libre: Forma 19">
              <a:extLst>
                <a:ext uri="{FF2B5EF4-FFF2-40B4-BE49-F238E27FC236}">
                  <a16:creationId xmlns:a16="http://schemas.microsoft.com/office/drawing/2014/main" id="{12C44DFF-8C15-44EB-9668-D72BDBCAC7EB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9CEAA8A-68C1-422B-827F-B9BB0A5DBA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2739" y="2647949"/>
            <a:ext cx="4593600" cy="600075"/>
          </a:xfrm>
        </p:spPr>
        <p:txBody>
          <a:bodyPr rtlCol="0"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Título de la sección 1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7EF9F20-7EC3-4301-8D75-2F88B498A5B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030139" y="3248025"/>
            <a:ext cx="4573338" cy="2311872"/>
          </a:xfrm>
        </p:spPr>
        <p:txBody>
          <a:bodyPr rtlCol="0"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01F359F-D118-4F66-A9AB-3A95DC285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68CC05F-AFDC-44E7-8014-867EBAC64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10" name="Gráfico 23">
            <a:extLst>
              <a:ext uri="{FF2B5EF4-FFF2-40B4-BE49-F238E27FC236}">
                <a16:creationId xmlns:a16="http://schemas.microsoft.com/office/drawing/2014/main" id="{69BE7BF4-3069-409E-BFA9-64375BC3D04B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1" name="Gráfico 6">
            <a:extLst>
              <a:ext uri="{FF2B5EF4-FFF2-40B4-BE49-F238E27FC236}">
                <a16:creationId xmlns:a16="http://schemas.microsoft.com/office/drawing/2014/main" id="{F3C766CD-B979-4D7C-8A2C-417E79767E3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D10447CE-8352-418F-9BA9-B6C2160B9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0561" y="849316"/>
            <a:ext cx="3923299" cy="1042492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Comparación</a:t>
            </a:r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D440566B-A9B8-43D7-AF31-EC51D5850D0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07364" y="2647949"/>
            <a:ext cx="5076010" cy="600075"/>
          </a:xfrm>
        </p:spPr>
        <p:txBody>
          <a:bodyPr rtlCol="0"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Título de la sección 1</a:t>
            </a:r>
          </a:p>
        </p:txBody>
      </p:sp>
      <p:sp>
        <p:nvSpPr>
          <p:cNvPr id="16" name="Marcador de contenido 3">
            <a:extLst>
              <a:ext uri="{FF2B5EF4-FFF2-40B4-BE49-F238E27FC236}">
                <a16:creationId xmlns:a16="http://schemas.microsoft.com/office/drawing/2014/main" id="{159211AA-05DE-48A1-97CC-3BE597E71490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07363" y="3248025"/>
            <a:ext cx="5073411" cy="2311872"/>
          </a:xfrm>
        </p:spPr>
        <p:txBody>
          <a:bodyPr rtlCol="0"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</p:txBody>
      </p:sp>
      <p:sp>
        <p:nvSpPr>
          <p:cNvPr id="17" name="Marcador de texto 2">
            <a:extLst>
              <a:ext uri="{FF2B5EF4-FFF2-40B4-BE49-F238E27FC236}">
                <a16:creationId xmlns:a16="http://schemas.microsoft.com/office/drawing/2014/main" id="{79FCC9E8-58D0-4280-842F-285B2710BA1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676900" y="1374622"/>
            <a:ext cx="5202936" cy="1115568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2" name="Forma libre: Forma 21">
            <a:extLst>
              <a:ext uri="{FF2B5EF4-FFF2-40B4-BE49-F238E27FC236}">
                <a16:creationId xmlns:a16="http://schemas.microsoft.com/office/drawing/2014/main" id="{0313A844-31D3-4D0D-8043-C498865AF65B}"/>
              </a:ext>
            </a:extLst>
          </p:cNvPr>
          <p:cNvSpPr/>
          <p:nvPr/>
        </p:nvSpPr>
        <p:spPr>
          <a:xfrm>
            <a:off x="4200902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3" name="Forma libre: Forma 22">
            <a:extLst>
              <a:ext uri="{FF2B5EF4-FFF2-40B4-BE49-F238E27FC236}">
                <a16:creationId xmlns:a16="http://schemas.microsoft.com/office/drawing/2014/main" id="{8948DAA4-D083-418A-B253-F1F56A7613B3}"/>
              </a:ext>
            </a:extLst>
          </p:cNvPr>
          <p:cNvSpPr/>
          <p:nvPr/>
        </p:nvSpPr>
        <p:spPr>
          <a:xfrm>
            <a:off x="4406705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51458" t="10702" r="5240" b="-85592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538970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áfico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orma libre: Forma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6" name="Gráfico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7" name="Gráfico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Diapositiva de gráfico</a:t>
            </a:r>
          </a:p>
        </p:txBody>
      </p:sp>
      <p:sp>
        <p:nvSpPr>
          <p:cNvPr id="10" name="Marcador de texto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755778"/>
            <a:ext cx="2724912" cy="226771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3" name="Marcador de posición de gráfico 21">
            <a:extLst>
              <a:ext uri="{FF2B5EF4-FFF2-40B4-BE49-F238E27FC236}">
                <a16:creationId xmlns:a16="http://schemas.microsoft.com/office/drawing/2014/main" id="{DD959D31-8095-4F0E-8AA3-33ABE262D13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159375" y="1347788"/>
            <a:ext cx="6121400" cy="4090987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 gráfico</a:t>
            </a:r>
          </a:p>
        </p:txBody>
      </p:sp>
      <p:sp>
        <p:nvSpPr>
          <p:cNvPr id="27" name="Forma libre: Forma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8" name="Forma libre: Forma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979844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áfico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orma libre: Forma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6" name="Gráfico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7" name="Gráfico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Diapositiva de tabla</a:t>
            </a:r>
          </a:p>
        </p:txBody>
      </p:sp>
      <p:sp>
        <p:nvSpPr>
          <p:cNvPr id="10" name="Marcador de texto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3314576"/>
            <a:ext cx="3200400" cy="170078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5" name="Marcador de título 14">
            <a:extLst>
              <a:ext uri="{FF2B5EF4-FFF2-40B4-BE49-F238E27FC236}">
                <a16:creationId xmlns:a16="http://schemas.microsoft.com/office/drawing/2014/main" id="{7658F6E5-229A-4857-8140-782AA94211B5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5159375" y="1347788"/>
            <a:ext cx="6121400" cy="4090987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una tabla</a:t>
            </a:r>
          </a:p>
        </p:txBody>
      </p:sp>
      <p:sp>
        <p:nvSpPr>
          <p:cNvPr id="17" name="Forma libre: Forma 16">
            <a:extLst>
              <a:ext uri="{FF2B5EF4-FFF2-40B4-BE49-F238E27FC236}">
                <a16:creationId xmlns:a16="http://schemas.microsoft.com/office/drawing/2014/main" id="{9FB4E85B-0FE6-4367-8B3F-4F3B5621BF3B}"/>
              </a:ext>
            </a:extLst>
          </p:cNvPr>
          <p:cNvSpPr/>
          <p:nvPr/>
        </p:nvSpPr>
        <p:spPr>
          <a:xfrm>
            <a:off x="2641930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8" name="Forma libre: Forma 17">
            <a:extLst>
              <a:ext uri="{FF2B5EF4-FFF2-40B4-BE49-F238E27FC236}">
                <a16:creationId xmlns:a16="http://schemas.microsoft.com/office/drawing/2014/main" id="{6AC08F80-E4EE-498F-927C-7F97FBA89C96}"/>
              </a:ext>
            </a:extLst>
          </p:cNvPr>
          <p:cNvSpPr/>
          <p:nvPr/>
        </p:nvSpPr>
        <p:spPr>
          <a:xfrm>
            <a:off x="2847733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76814" t="10702" r="6336" b="-114608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200568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áfico 16">
            <a:extLst>
              <a:ext uri="{FF2B5EF4-FFF2-40B4-BE49-F238E27FC236}">
                <a16:creationId xmlns:a16="http://schemas.microsoft.com/office/drawing/2014/main" id="{A6C11E25-2AF0-4EBF-905C-81BDCFB5E4C8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7" name="Forma libre: Forma 6">
              <a:extLst>
                <a:ext uri="{FF2B5EF4-FFF2-40B4-BE49-F238E27FC236}">
                  <a16:creationId xmlns:a16="http://schemas.microsoft.com/office/drawing/2014/main" id="{9D892266-5EB4-4DE9-BB23-F21047C71611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8" name="Forma libre: Forma 7">
              <a:extLst>
                <a:ext uri="{FF2B5EF4-FFF2-40B4-BE49-F238E27FC236}">
                  <a16:creationId xmlns:a16="http://schemas.microsoft.com/office/drawing/2014/main" id="{ADD8BBD5-9B7C-4CF3-9606-41DC9C0151B9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C97017C-1C1C-4B7D-A1F6-792FC58C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247CDBA-2DF6-4122-86A8-F7C1A644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grpSp>
        <p:nvGrpSpPr>
          <p:cNvPr id="9" name="Gráfico 4">
            <a:extLst>
              <a:ext uri="{FF2B5EF4-FFF2-40B4-BE49-F238E27FC236}">
                <a16:creationId xmlns:a16="http://schemas.microsoft.com/office/drawing/2014/main" id="{EA075FD4-B92A-4706-AF9F-516E4D97661A}"/>
              </a:ext>
            </a:extLst>
          </p:cNvPr>
          <p:cNvGrpSpPr/>
          <p:nvPr/>
        </p:nvGrpSpPr>
        <p:grpSpPr>
          <a:xfrm>
            <a:off x="3101009" y="-12694"/>
            <a:ext cx="9094808" cy="5689901"/>
            <a:chOff x="227974" y="-12694"/>
            <a:chExt cx="11967843" cy="5689901"/>
          </a:xfrm>
        </p:grpSpPr>
        <p:sp>
          <p:nvSpPr>
            <p:cNvPr id="10" name="Forma libre: Forma 9">
              <a:extLst>
                <a:ext uri="{FF2B5EF4-FFF2-40B4-BE49-F238E27FC236}">
                  <a16:creationId xmlns:a16="http://schemas.microsoft.com/office/drawing/2014/main" id="{CC47232B-AA36-4054-91B9-8A58B1EB5A7C}"/>
                </a:ext>
              </a:extLst>
            </p:cNvPr>
            <p:cNvSpPr/>
            <p:nvPr/>
          </p:nvSpPr>
          <p:spPr>
            <a:xfrm>
              <a:off x="227974" y="-12694"/>
              <a:ext cx="2146414" cy="5677200"/>
            </a:xfrm>
            <a:custGeom>
              <a:avLst/>
              <a:gdLst>
                <a:gd name="connsiteX0" fmla="*/ 1684102 w 2146413"/>
                <a:gd name="connsiteY0" fmla="*/ 12694 h 5677200"/>
                <a:gd name="connsiteX1" fmla="*/ 12694 w 2146413"/>
                <a:gd name="connsiteY1" fmla="*/ 508020 h 5677200"/>
                <a:gd name="connsiteX2" fmla="*/ 1184966 w 2146413"/>
                <a:gd name="connsiteY2" fmla="*/ 5677194 h 5677200"/>
                <a:gd name="connsiteX3" fmla="*/ 2136246 w 2146413"/>
                <a:gd name="connsiteY3" fmla="*/ 5494304 h 5677200"/>
                <a:gd name="connsiteX4" fmla="*/ 1945736 w 2146413"/>
                <a:gd name="connsiteY4" fmla="*/ 12694 h 5677200"/>
                <a:gd name="connsiteX5" fmla="*/ 1684102 w 2146413"/>
                <a:gd name="connsiteY5" fmla="*/ 12694 h 567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6413" h="5677200">
                  <a:moveTo>
                    <a:pt x="1684102" y="12694"/>
                  </a:moveTo>
                  <a:cubicBezTo>
                    <a:pt x="1158295" y="151131"/>
                    <a:pt x="12694" y="508020"/>
                    <a:pt x="12694" y="508020"/>
                  </a:cubicBezTo>
                  <a:cubicBezTo>
                    <a:pt x="12694" y="508020"/>
                    <a:pt x="764574" y="1905094"/>
                    <a:pt x="1184966" y="5677194"/>
                  </a:cubicBezTo>
                  <a:cubicBezTo>
                    <a:pt x="1404688" y="5606070"/>
                    <a:pt x="2136246" y="5494304"/>
                    <a:pt x="2136246" y="5494304"/>
                  </a:cubicBezTo>
                  <a:cubicBezTo>
                    <a:pt x="2136246" y="5494304"/>
                    <a:pt x="1963517" y="568983"/>
                    <a:pt x="1945736" y="12694"/>
                  </a:cubicBezTo>
                  <a:lnTo>
                    <a:pt x="1684102" y="12694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accent5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1" name="Forma libre: Forma 10">
              <a:extLst>
                <a:ext uri="{FF2B5EF4-FFF2-40B4-BE49-F238E27FC236}">
                  <a16:creationId xmlns:a16="http://schemas.microsoft.com/office/drawing/2014/main" id="{A10FD2C3-F226-42E6-A01E-50BAFB037D89}"/>
                </a:ext>
              </a:extLst>
            </p:cNvPr>
            <p:cNvSpPr/>
            <p:nvPr/>
          </p:nvSpPr>
          <p:spPr>
            <a:xfrm>
              <a:off x="866818" y="-12694"/>
              <a:ext cx="11328999" cy="5689901"/>
            </a:xfrm>
            <a:custGeom>
              <a:avLst/>
              <a:gdLst>
                <a:gd name="connsiteX0" fmla="*/ 11322642 w 11328999"/>
                <a:gd name="connsiteY0" fmla="*/ 4653519 h 5689900"/>
                <a:gd name="connsiteX1" fmla="*/ 11322642 w 11328999"/>
                <a:gd name="connsiteY1" fmla="*/ 12694 h 5689900"/>
                <a:gd name="connsiteX2" fmla="*/ 12694 w 11328999"/>
                <a:gd name="connsiteY2" fmla="*/ 12694 h 5689900"/>
                <a:gd name="connsiteX3" fmla="*/ 560093 w 11328999"/>
                <a:gd name="connsiteY3" fmla="*/ 5689894 h 568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8999" h="5689900">
                  <a:moveTo>
                    <a:pt x="11322642" y="4653519"/>
                  </a:moveTo>
                  <a:lnTo>
                    <a:pt x="11322642" y="12694"/>
                  </a:lnTo>
                  <a:lnTo>
                    <a:pt x="12694" y="12694"/>
                  </a:lnTo>
                  <a:lnTo>
                    <a:pt x="560093" y="568989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id="{D326E1C1-191D-4CBC-9151-C6FB8AFCA679}"/>
                </a:ext>
              </a:extLst>
            </p:cNvPr>
            <p:cNvSpPr/>
            <p:nvPr/>
          </p:nvSpPr>
          <p:spPr>
            <a:xfrm>
              <a:off x="1152583" y="-12694"/>
              <a:ext cx="11036884" cy="5410486"/>
            </a:xfrm>
            <a:custGeom>
              <a:avLst/>
              <a:gdLst>
                <a:gd name="connsiteX0" fmla="*/ 11036877 w 11036883"/>
                <a:gd name="connsiteY0" fmla="*/ 4372834 h 5410485"/>
                <a:gd name="connsiteX1" fmla="*/ 555013 w 11036883"/>
                <a:gd name="connsiteY1" fmla="*/ 5382538 h 5410485"/>
                <a:gd name="connsiteX2" fmla="*/ 38095 w 11036883"/>
                <a:gd name="connsiteY2" fmla="*/ 12694 h 5410485"/>
                <a:gd name="connsiteX3" fmla="*/ 12694 w 11036883"/>
                <a:gd name="connsiteY3" fmla="*/ 12694 h 5410485"/>
                <a:gd name="connsiteX4" fmla="*/ 530881 w 11036883"/>
                <a:gd name="connsiteY4" fmla="*/ 5396509 h 5410485"/>
                <a:gd name="connsiteX5" fmla="*/ 532151 w 11036883"/>
                <a:gd name="connsiteY5" fmla="*/ 5409209 h 5410485"/>
                <a:gd name="connsiteX6" fmla="*/ 11036877 w 11036883"/>
                <a:gd name="connsiteY6" fmla="*/ 4398236 h 541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6883" h="5410485">
                  <a:moveTo>
                    <a:pt x="11036877" y="4372834"/>
                  </a:moveTo>
                  <a:lnTo>
                    <a:pt x="555013" y="5382538"/>
                  </a:lnTo>
                  <a:lnTo>
                    <a:pt x="38095" y="12694"/>
                  </a:lnTo>
                  <a:lnTo>
                    <a:pt x="12694" y="12694"/>
                  </a:lnTo>
                  <a:lnTo>
                    <a:pt x="530881" y="5396509"/>
                  </a:lnTo>
                  <a:lnTo>
                    <a:pt x="532151" y="5409209"/>
                  </a:lnTo>
                  <a:lnTo>
                    <a:pt x="11036877" y="4398236"/>
                  </a:lnTo>
                  <a:close/>
                </a:path>
              </a:pathLst>
            </a:custGeom>
            <a:solidFill>
              <a:schemeClr val="bg1"/>
            </a:soli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16" name="Marcador de texto 3">
            <a:extLst>
              <a:ext uri="{FF2B5EF4-FFF2-40B4-BE49-F238E27FC236}">
                <a16:creationId xmlns:a16="http://schemas.microsoft.com/office/drawing/2014/main" id="{768D53E4-BBD0-4F2E-B5E9-1CDB627A84B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94969" y="2282951"/>
            <a:ext cx="3055579" cy="340271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108000" rIns="108000" bIns="108000" rtlCol="0" anchor="ctr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en-US" sz="2000" b="1">
                <a:solidFill>
                  <a:schemeClr val="bg1"/>
                </a:solidFill>
              </a:defRPr>
            </a:lvl1pPr>
          </a:lstStyle>
          <a:p>
            <a:pPr marL="228600" lvl="0" indent="-228600" rtl="0"/>
            <a:r>
              <a:rPr lang="es-ES" noProof="0"/>
              <a:t>EDITAR ESTILOS DE TEXTO DEL PATRÓN</a:t>
            </a:r>
          </a:p>
        </p:txBody>
      </p:sp>
      <p:sp>
        <p:nvSpPr>
          <p:cNvPr id="20" name="Marcador de posición de imagen 19">
            <a:extLst>
              <a:ext uri="{FF2B5EF4-FFF2-40B4-BE49-F238E27FC236}">
                <a16:creationId xmlns:a16="http://schemas.microsoft.com/office/drawing/2014/main" id="{C9B40841-64AD-4F36-A387-1216248472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703978" y="1"/>
            <a:ext cx="8495014" cy="5685664"/>
          </a:xfrm>
          <a:custGeom>
            <a:avLst/>
            <a:gdLst>
              <a:gd name="connsiteX0" fmla="*/ 0 w 10973163"/>
              <a:gd name="connsiteY0" fmla="*/ 0 h 5778507"/>
              <a:gd name="connsiteX1" fmla="*/ 10973163 w 10973163"/>
              <a:gd name="connsiteY1" fmla="*/ 0 h 5778507"/>
              <a:gd name="connsiteX2" fmla="*/ 10973163 w 10973163"/>
              <a:gd name="connsiteY2" fmla="*/ 4708234 h 5778507"/>
              <a:gd name="connsiteX3" fmla="*/ 637629 w 10973163"/>
              <a:gd name="connsiteY3" fmla="*/ 5778507 h 5778507"/>
              <a:gd name="connsiteX4" fmla="*/ 513924 w 10973163"/>
              <a:gd name="connsiteY4" fmla="*/ 5778507 h 5778507"/>
              <a:gd name="connsiteX5" fmla="*/ 0 w 10973163"/>
              <a:gd name="connsiteY5" fmla="*/ 11 h 577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73163" h="5778507">
                <a:moveTo>
                  <a:pt x="0" y="0"/>
                </a:moveTo>
                <a:lnTo>
                  <a:pt x="10973163" y="0"/>
                </a:lnTo>
                <a:lnTo>
                  <a:pt x="10973163" y="4708234"/>
                </a:lnTo>
                <a:lnTo>
                  <a:pt x="637629" y="5778507"/>
                </a:lnTo>
                <a:lnTo>
                  <a:pt x="513924" y="5778507"/>
                </a:lnTo>
                <a:lnTo>
                  <a:pt x="0" y="11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25" name="Título 22">
            <a:extLst>
              <a:ext uri="{FF2B5EF4-FFF2-40B4-BE49-F238E27FC236}">
                <a16:creationId xmlns:a16="http://schemas.microsoft.com/office/drawing/2014/main" id="{A7AAB7EE-08F8-4859-95A3-BAB2909A0A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-61166" y="919125"/>
            <a:ext cx="3890555" cy="1091949"/>
          </a:xfrm>
          <a:custGeom>
            <a:avLst/>
            <a:gdLst>
              <a:gd name="connsiteX0" fmla="*/ 0 w 4011780"/>
              <a:gd name="connsiteY0" fmla="*/ 916770 h 916770"/>
              <a:gd name="connsiteX1" fmla="*/ 229193 w 4011780"/>
              <a:gd name="connsiteY1" fmla="*/ 0 h 916770"/>
              <a:gd name="connsiteX2" fmla="*/ 3782588 w 4011780"/>
              <a:gd name="connsiteY2" fmla="*/ 0 h 916770"/>
              <a:gd name="connsiteX3" fmla="*/ 4011780 w 4011780"/>
              <a:gd name="connsiteY3" fmla="*/ 916770 h 916770"/>
              <a:gd name="connsiteX4" fmla="*/ 0 w 4011780"/>
              <a:gd name="connsiteY4" fmla="*/ 916770 h 916770"/>
              <a:gd name="connsiteX0" fmla="*/ 0 w 4187844"/>
              <a:gd name="connsiteY0" fmla="*/ 916770 h 1051526"/>
              <a:gd name="connsiteX1" fmla="*/ 229193 w 4187844"/>
              <a:gd name="connsiteY1" fmla="*/ 0 h 1051526"/>
              <a:gd name="connsiteX2" fmla="*/ 3782588 w 4187844"/>
              <a:gd name="connsiteY2" fmla="*/ 0 h 1051526"/>
              <a:gd name="connsiteX3" fmla="*/ 4187844 w 4187844"/>
              <a:gd name="connsiteY3" fmla="*/ 1051526 h 1051526"/>
              <a:gd name="connsiteX4" fmla="*/ 0 w 4187844"/>
              <a:gd name="connsiteY4" fmla="*/ 916770 h 1051526"/>
              <a:gd name="connsiteX0" fmla="*/ 0 w 4187844"/>
              <a:gd name="connsiteY0" fmla="*/ 939936 h 1074692"/>
              <a:gd name="connsiteX1" fmla="*/ 229193 w 4187844"/>
              <a:gd name="connsiteY1" fmla="*/ 23166 h 1074692"/>
              <a:gd name="connsiteX2" fmla="*/ 4165479 w 4187844"/>
              <a:gd name="connsiteY2" fmla="*/ 0 h 1074692"/>
              <a:gd name="connsiteX3" fmla="*/ 4187844 w 4187844"/>
              <a:gd name="connsiteY3" fmla="*/ 1074692 h 1074692"/>
              <a:gd name="connsiteX4" fmla="*/ 0 w 4187844"/>
              <a:gd name="connsiteY4" fmla="*/ 939936 h 1074692"/>
              <a:gd name="connsiteX0" fmla="*/ 0 w 4860085"/>
              <a:gd name="connsiteY0" fmla="*/ 1101781 h 1101781"/>
              <a:gd name="connsiteX1" fmla="*/ 901434 w 4860085"/>
              <a:gd name="connsiteY1" fmla="*/ 23166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60085"/>
              <a:gd name="connsiteY0" fmla="*/ 1101781 h 1101781"/>
              <a:gd name="connsiteX1" fmla="*/ 84487 w 4860085"/>
              <a:gd name="connsiteY1" fmla="*/ 53552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86832"/>
              <a:gd name="connsiteY0" fmla="*/ 1098969 h 1098969"/>
              <a:gd name="connsiteX1" fmla="*/ 111234 w 4886832"/>
              <a:gd name="connsiteY1" fmla="*/ 53552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86832"/>
              <a:gd name="connsiteY0" fmla="*/ 1098969 h 1098969"/>
              <a:gd name="connsiteX1" fmla="*/ 95749 w 4886832"/>
              <a:gd name="connsiteY1" fmla="*/ 46516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92182"/>
              <a:gd name="connsiteY0" fmla="*/ 1098407 h 1098407"/>
              <a:gd name="connsiteX1" fmla="*/ 101099 w 4892182"/>
              <a:gd name="connsiteY1" fmla="*/ 46516 h 1098407"/>
              <a:gd name="connsiteX2" fmla="*/ 4869817 w 4892182"/>
              <a:gd name="connsiteY2" fmla="*/ 0 h 1098407"/>
              <a:gd name="connsiteX3" fmla="*/ 4892182 w 4892182"/>
              <a:gd name="connsiteY3" fmla="*/ 1074692 h 1098407"/>
              <a:gd name="connsiteX4" fmla="*/ 0 w 4892182"/>
              <a:gd name="connsiteY4" fmla="*/ 1098407 h 1098407"/>
              <a:gd name="connsiteX0" fmla="*/ 5888 w 4898070"/>
              <a:gd name="connsiteY0" fmla="*/ 1098407 h 1098407"/>
              <a:gd name="connsiteX1" fmla="*/ 0 w 4898070"/>
              <a:gd name="connsiteY1" fmla="*/ 35271 h 1098407"/>
              <a:gd name="connsiteX2" fmla="*/ 4875705 w 4898070"/>
              <a:gd name="connsiteY2" fmla="*/ 0 h 1098407"/>
              <a:gd name="connsiteX3" fmla="*/ 4898070 w 4898070"/>
              <a:gd name="connsiteY3" fmla="*/ 1074692 h 1098407"/>
              <a:gd name="connsiteX4" fmla="*/ 5888 w 4898070"/>
              <a:gd name="connsiteY4" fmla="*/ 1098407 h 1098407"/>
              <a:gd name="connsiteX0" fmla="*/ 25 w 5005106"/>
              <a:gd name="connsiteY0" fmla="*/ 1091949 h 1091949"/>
              <a:gd name="connsiteX1" fmla="*/ 107036 w 5005106"/>
              <a:gd name="connsiteY1" fmla="*/ 35271 h 1091949"/>
              <a:gd name="connsiteX2" fmla="*/ 4982741 w 5005106"/>
              <a:gd name="connsiteY2" fmla="*/ 0 h 1091949"/>
              <a:gd name="connsiteX3" fmla="*/ 5005106 w 5005106"/>
              <a:gd name="connsiteY3" fmla="*/ 1074692 h 1091949"/>
              <a:gd name="connsiteX4" fmla="*/ 25 w 5005106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5081" h="1091949">
                <a:moveTo>
                  <a:pt x="0" y="1091949"/>
                </a:moveTo>
                <a:lnTo>
                  <a:pt x="107011" y="35271"/>
                </a:lnTo>
                <a:lnTo>
                  <a:pt x="4982716" y="0"/>
                </a:lnTo>
                <a:lnTo>
                  <a:pt x="5005081" y="1074692"/>
                </a:lnTo>
                <a:lnTo>
                  <a:pt x="0" y="1091949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solidFill>
              <a:srgbClr val="99B898"/>
            </a:solidFill>
          </a:ln>
        </p:spPr>
        <p:txBody>
          <a:bodyPr lIns="95400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Imagen grande</a:t>
            </a:r>
          </a:p>
        </p:txBody>
      </p:sp>
    </p:spTree>
    <p:extLst>
      <p:ext uri="{BB962C8B-B14F-4D97-AF65-F5344CB8AC3E}">
        <p14:creationId xmlns:p14="http://schemas.microsoft.com/office/powerpoint/2010/main" val="3656831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íde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áfico 16">
            <a:extLst>
              <a:ext uri="{FF2B5EF4-FFF2-40B4-BE49-F238E27FC236}">
                <a16:creationId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orma libre: Forma 9">
              <a:extLst>
                <a:ext uri="{FF2B5EF4-FFF2-40B4-BE49-F238E27FC236}">
                  <a16:creationId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1" name="Forma libre: Forma 10">
              <a:extLst>
                <a:ext uri="{FF2B5EF4-FFF2-40B4-BE49-F238E27FC236}">
                  <a16:creationId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rtlCol="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es-ES" noProof="0"/>
              <a:t>HAGA CLIC PARA EDITAR EL ESTILO DEL TÍTULO DEL PATRÓN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13" name="Marcador de posición de archivo multimedia 12">
            <a:extLst>
              <a:ext uri="{FF2B5EF4-FFF2-40B4-BE49-F238E27FC236}">
                <a16:creationId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 hasCustomPrompt="1"/>
          </p:nvPr>
        </p:nvSpPr>
        <p:spPr>
          <a:xfrm>
            <a:off x="1743456" y="1113044"/>
            <a:ext cx="8705088" cy="405079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 elemento multimedia</a:t>
            </a:r>
          </a:p>
        </p:txBody>
      </p:sp>
      <p:sp>
        <p:nvSpPr>
          <p:cNvPr id="17" name="Forma libre: Forma 16">
            <a:extLst>
              <a:ext uri="{FF2B5EF4-FFF2-40B4-BE49-F238E27FC236}">
                <a16:creationId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6" name="Forma libre: Forma 15">
            <a:extLst>
              <a:ext uri="{FF2B5EF4-FFF2-40B4-BE49-F238E27FC236}">
                <a16:creationId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r>
              <a:rPr lang="es-ES" noProof="0"/>
              <a:t> </a:t>
            </a:r>
          </a:p>
        </p:txBody>
      </p:sp>
      <p:sp>
        <p:nvSpPr>
          <p:cNvPr id="19" name="Forma libre: Forma 18">
            <a:extLst>
              <a:ext uri="{FF2B5EF4-FFF2-40B4-BE49-F238E27FC236}">
                <a16:creationId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8" name="Forma libre: Forma 17">
            <a:extLst>
              <a:ext uri="{FF2B5EF4-FFF2-40B4-BE49-F238E27FC236}">
                <a16:creationId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013977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título 1">
            <a:extLst>
              <a:ext uri="{FF2B5EF4-FFF2-40B4-BE49-F238E27FC236}">
                <a16:creationId xmlns:a16="http://schemas.microsoft.com/office/drawing/2014/main" id="{A1845D3B-A7CA-4751-B979-90553EDEB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>
            <a:extLst>
              <a:ext uri="{FF2B5EF4-FFF2-40B4-BE49-F238E27FC236}">
                <a16:creationId xmlns:a16="http://schemas.microsoft.com/office/drawing/2014/main" id="{46A43512-71B9-49DF-A1D4-8CE3742E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83A523-550D-4EF7-B5BF-4E5BA6655B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es-ES" noProof="0"/>
              <a:t>DD/MM/20XX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C8A98FF-2C58-4968-A1DC-0EBD6961C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1225" y="5771536"/>
            <a:ext cx="2743200" cy="539414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lnSpc>
                <a:spcPct val="120000"/>
              </a:lnSpc>
              <a:defRPr sz="16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s-ES" noProof="0"/>
              <a:t>AGREGAR UN PIE DE PÁGINA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5E93C2C-842E-4579-ABBB-7ED2CC0BA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fld id="{98C0CDE5-970C-4CC4-BF43-0DA127E73E82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82883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55" r:id="rId8"/>
    <p:sldLayoutId id="2147483657" r:id="rId9"/>
    <p:sldLayoutId id="2147483658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9" r:id="rId16"/>
    <p:sldLayoutId id="2147483670" r:id="rId17"/>
    <p:sldLayoutId id="2147483667" r:id="rId18"/>
    <p:sldLayoutId id="2147483668" r:id="rId19"/>
    <p:sldLayoutId id="2147483660" r:id="rId2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74" userDrawn="1">
          <p15:clr>
            <a:srgbClr val="F26B43"/>
          </p15:clr>
        </p15:guide>
        <p15:guide id="4" pos="7106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pos="3250" userDrawn="1">
          <p15:clr>
            <a:srgbClr val="F26B43"/>
          </p15:clr>
        </p15:guide>
        <p15:guide id="7" pos="443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7671E014-38A6-4604-84E2-0E92500FBC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/>
          <a:p>
            <a:pPr rtl="0"/>
            <a:r>
              <a:rPr lang="es" dirty="0"/>
              <a:t>OCT</a:t>
            </a:r>
            <a:br>
              <a:rPr lang="es" dirty="0"/>
            </a:br>
            <a:r>
              <a:rPr lang="es" dirty="0"/>
              <a:t>2020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algn="ctr" rtl="0"/>
            <a:r>
              <a:rPr lang="es-CL" sz="3200" dirty="0"/>
              <a:t>GENERANDO UN MODELO DE ACOMPAÑAMIENTO DOCENTE </a:t>
            </a:r>
            <a:endParaRPr lang="es" sz="32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A81143F-FBEE-4565-886D-08852310C8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720000">
            <a:off x="7867351" y="5116029"/>
            <a:ext cx="4235324" cy="858767"/>
          </a:xfrm>
        </p:spPr>
        <p:txBody>
          <a:bodyPr rtlCol="0">
            <a:normAutofit lnSpcReduction="10000"/>
          </a:bodyPr>
          <a:lstStyle/>
          <a:p>
            <a:pPr algn="ctr" rtl="0"/>
            <a:r>
              <a:rPr lang="es" dirty="0"/>
              <a:t>Jardín Infantil </a:t>
            </a:r>
          </a:p>
          <a:p>
            <a:pPr algn="ctr" rtl="0"/>
            <a:r>
              <a:rPr lang="es" dirty="0"/>
              <a:t>“Pequeños Héroes”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93182">
            <a:off x="736672" y="1789259"/>
            <a:ext cx="4171045" cy="3900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746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4AA4C6-BA7F-40BC-AD51-EFDDDBEA5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/>
              <a:t>Gracias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155FC3B-DD33-4B9A-A5EB-A2301786CE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rtlCol="0"/>
          <a:lstStyle/>
          <a:p>
            <a:pPr rtl="0"/>
            <a:r>
              <a:rPr lang="es-ES" dirty="0"/>
              <a:t>Por tu atención…</a:t>
            </a:r>
          </a:p>
        </p:txBody>
      </p:sp>
      <p:pic>
        <p:nvPicPr>
          <p:cNvPr id="8194" name="Picture 2" descr="Si te atreves a enseñar, no dejes de aprend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91655">
            <a:off x="310621" y="1569068"/>
            <a:ext cx="5455158" cy="416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3331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1A9F9A-7914-429C-8B48-A81473A57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168132" y="877531"/>
            <a:ext cx="4546895" cy="1014370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es-ES" spc="-30" dirty="0"/>
              <a:t>1.Acompañamiento Pedagógico</a:t>
            </a:r>
          </a:p>
        </p:txBody>
      </p:sp>
      <p:pic>
        <p:nvPicPr>
          <p:cNvPr id="25" name="Marcador de posición de imagen 24" descr="Niño sujetando un lápiz mientras colorea">
            <a:extLst>
              <a:ext uri="{FF2B5EF4-FFF2-40B4-BE49-F238E27FC236}">
                <a16:creationId xmlns:a16="http://schemas.microsoft.com/office/drawing/2014/main" id="{D25A3CAD-2ED9-4CC4-AC5F-E449BB76427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14240" y="793217"/>
            <a:ext cx="8877760" cy="6064783"/>
          </a:xfrm>
        </p:spPr>
      </p:pic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616C4DF-BD76-4DFD-9788-A65985F05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7387" y="2126763"/>
            <a:ext cx="3526855" cy="539414"/>
          </a:xfrm>
        </p:spPr>
        <p:txBody>
          <a:bodyPr rtlCol="0"/>
          <a:lstStyle/>
          <a:p>
            <a:pPr rtl="0"/>
            <a:r>
              <a:rPr lang="es-ES" dirty="0"/>
              <a:t>Jardín Infantil “Pequeños Héroes”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759139A-0794-42B5-84C4-5E9E21B10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smtClean="0"/>
              <a:pPr/>
              <a:t>2</a:t>
            </a:fld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93" y="2814535"/>
            <a:ext cx="1668286" cy="1677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947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79195BEB-A072-45D8-848D-E8CA744F9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24043" y="992691"/>
            <a:ext cx="5235414" cy="734415"/>
          </a:xfrm>
        </p:spPr>
        <p:txBody>
          <a:bodyPr rtlCol="0">
            <a:normAutofit fontScale="90000"/>
          </a:bodyPr>
          <a:lstStyle/>
          <a:p>
            <a:pPr rtl="0"/>
            <a:r>
              <a:rPr lang="es-ES" dirty="0"/>
              <a:t>Modelo: Colaboración</a:t>
            </a:r>
          </a:p>
        </p:txBody>
      </p:sp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6587D558-5792-4FF7-9111-65F4C874C6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3727" y="2442380"/>
            <a:ext cx="5038799" cy="804672"/>
          </a:xfrm>
        </p:spPr>
        <p:txBody>
          <a:bodyPr rtlCol="0"/>
          <a:lstStyle/>
          <a:p>
            <a:pPr rtl="0"/>
            <a:r>
              <a:rPr lang="es-ES" dirty="0"/>
              <a:t>Basada en las siguientes dimensiones: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FE58025A-9737-434D-AE90-0CC9E79902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2697" y="3392622"/>
            <a:ext cx="5257376" cy="2249488"/>
          </a:xfrm>
        </p:spPr>
        <p:txBody>
          <a:bodyPr rtlCol="0">
            <a:noAutofit/>
          </a:bodyPr>
          <a:lstStyle/>
          <a:p>
            <a:pPr rtl="0"/>
            <a:r>
              <a:rPr lang="es-ES" sz="2000" dirty="0"/>
              <a:t>Concepción epistemológica: Mutua formación. </a:t>
            </a:r>
          </a:p>
          <a:p>
            <a:pPr rtl="0"/>
            <a:r>
              <a:rPr lang="es-ES" sz="2000" dirty="0"/>
              <a:t>Enfoque prioritario: Figura de Coach, construcción conjunta y colaborativa, interdependiente y recíproca.</a:t>
            </a:r>
          </a:p>
          <a:p>
            <a:pPr rtl="0"/>
            <a:r>
              <a:rPr lang="es-ES" sz="2000" dirty="0"/>
              <a:t>Finalidad de la intervención: Cooperadora</a:t>
            </a:r>
          </a:p>
          <a:p>
            <a:pPr rtl="0"/>
            <a:r>
              <a:rPr lang="es-ES" sz="2000" dirty="0"/>
              <a:t>Relación: Colaborativa, dominada por ambos agentes (toma de decisiones en conjunto)</a:t>
            </a:r>
          </a:p>
        </p:txBody>
      </p:sp>
      <p:pic>
        <p:nvPicPr>
          <p:cNvPr id="17" name="Marcador de posición de imagen 16" descr="Niño leyendo un libro">
            <a:extLst>
              <a:ext uri="{FF2B5EF4-FFF2-40B4-BE49-F238E27FC236}">
                <a16:creationId xmlns:a16="http://schemas.microsoft.com/office/drawing/2014/main" id="{C8B885F2-2AC2-46A9-9D9B-71123D1A1F6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720000">
            <a:off x="6384187" y="209524"/>
            <a:ext cx="4647699" cy="5472101"/>
          </a:xfrm>
        </p:spPr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3E8D56A-2615-403F-A09F-BC30DF1EE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1418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build="p" animBg="1"/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08812" y="561944"/>
            <a:ext cx="5913119" cy="832104"/>
          </a:xfrm>
        </p:spPr>
        <p:txBody>
          <a:bodyPr>
            <a:noAutofit/>
          </a:bodyPr>
          <a:lstStyle/>
          <a:p>
            <a:pPr algn="ctr"/>
            <a:r>
              <a:rPr lang="es-CL" dirty="0">
                <a:latin typeface="Arial" panose="020B0604020202020204" pitchFamily="34" charset="0"/>
                <a:ea typeface="Arial" panose="020B0604020202020204" pitchFamily="34" charset="0"/>
              </a:rPr>
              <a:t>PAUTA OBSERVACIÓN DE LA EXPERIENCIA DE APRENDIZAJE</a:t>
            </a:r>
            <a:br>
              <a:rPr lang="en-US" dirty="0">
                <a:latin typeface="Arial" panose="020B0604020202020204" pitchFamily="34" charset="0"/>
                <a:ea typeface="Arial" panose="020B0604020202020204" pitchFamily="34" charset="0"/>
              </a:rPr>
            </a:b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es-ES" noProof="0" smtClean="0"/>
              <a:t>4</a:t>
            </a:fld>
            <a:endParaRPr lang="es-ES" noProof="0"/>
          </a:p>
        </p:txBody>
      </p:sp>
      <p:sp>
        <p:nvSpPr>
          <p:cNvPr id="6" name="Rectángulo 5"/>
          <p:cNvSpPr/>
          <p:nvPr/>
        </p:nvSpPr>
        <p:spPr>
          <a:xfrm>
            <a:off x="2116183" y="1684130"/>
            <a:ext cx="7720148" cy="3534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Objetivo:</a:t>
            </a:r>
            <a:r>
              <a:rPr lang="es-CL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Observar experiencias de aprendizaje con foco en reunir evidencia para retroalimentar la labor docente en el contexto de la experiencia de aprendizaje.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Instrucciones: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AutoNum type="arabicPeriod"/>
            </a:pPr>
            <a:r>
              <a:rPr lang="es-CL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Tomar nota en la pauta de todas las interacciones que ocurren, poniendo foco en la educadora o en los adultos que conducen la experiencia de aprendizaje.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CL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2. Organizar los registros relevantes en la columna correspondiente de la siguiente tabla </a:t>
            </a:r>
            <a:r>
              <a:rPr lang="es-CL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(incluir citas textuales).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144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es-ES" noProof="0" smtClean="0"/>
              <a:t>5</a:t>
            </a:fld>
            <a:endParaRPr lang="es-ES" noProof="0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1469244"/>
              </p:ext>
            </p:extLst>
          </p:nvPr>
        </p:nvGraphicFramePr>
        <p:xfrm>
          <a:off x="1658984" y="1304654"/>
          <a:ext cx="8934994" cy="4024992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1345473">
                  <a:extLst>
                    <a:ext uri="{9D8B030D-6E8A-4147-A177-3AD203B41FA5}">
                      <a16:colId xmlns:a16="http://schemas.microsoft.com/office/drawing/2014/main" val="1277172687"/>
                    </a:ext>
                  </a:extLst>
                </a:gridCol>
                <a:gridCol w="6439989">
                  <a:extLst>
                    <a:ext uri="{9D8B030D-6E8A-4147-A177-3AD203B41FA5}">
                      <a16:colId xmlns:a16="http://schemas.microsoft.com/office/drawing/2014/main" val="1689358658"/>
                    </a:ext>
                  </a:extLst>
                </a:gridCol>
                <a:gridCol w="1149532">
                  <a:extLst>
                    <a:ext uri="{9D8B030D-6E8A-4147-A177-3AD203B41FA5}">
                      <a16:colId xmlns:a16="http://schemas.microsoft.com/office/drawing/2014/main" val="1513479588"/>
                    </a:ext>
                  </a:extLst>
                </a:gridCol>
              </a:tblGrid>
              <a:tr h="8459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2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Dimensión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26953" marR="26953" marT="26953" marB="26953">
                    <a:lnL w="12700" cap="flat" cmpd="sng" algn="ctr">
                      <a:solidFill>
                        <a:srgbClr val="0C0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0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0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0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2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Foco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26953" marR="26953" marT="26953" marB="26953">
                    <a:lnL w="12700" cap="flat" cmpd="sng" algn="ctr">
                      <a:solidFill>
                        <a:srgbClr val="0C0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0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0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0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2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Registro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26953" marR="26953" marT="26953" marB="26953">
                    <a:lnL w="12700" cap="flat" cmpd="sng" algn="ctr">
                      <a:solidFill>
                        <a:srgbClr val="0C0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0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0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0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9684120"/>
                  </a:ext>
                </a:extLst>
              </a:tr>
              <a:tr h="27141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800" dirty="0">
                          <a:solidFill>
                            <a:srgbClr val="0C01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Sensibilidad</a:t>
                      </a:r>
                      <a:endParaRPr lang="en-US" sz="1800" dirty="0">
                        <a:solidFill>
                          <a:srgbClr val="0C01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26953" marR="26953" marT="26953" marB="26953">
                    <a:lnL w="12700" cap="flat" cmpd="sng" algn="ctr">
                      <a:solidFill>
                        <a:srgbClr val="0C0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0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0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0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180" indent="-1714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400" dirty="0">
                          <a:solidFill>
                            <a:srgbClr val="0C01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 educadora es sensible a las necesidades, sensaciones y estados de ánimo de los niños. Por ejemplo en lo referente a las clases a través de</a:t>
                      </a:r>
                      <a:r>
                        <a:rPr lang="es-CL" sz="1400" baseline="0" dirty="0">
                          <a:solidFill>
                            <a:srgbClr val="0C01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plataformas</a:t>
                      </a:r>
                      <a:r>
                        <a:rPr lang="es-CL" sz="1400" dirty="0">
                          <a:solidFill>
                            <a:srgbClr val="0C01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</a:t>
                      </a:r>
                      <a:endParaRPr lang="en-US" sz="1400" dirty="0">
                        <a:solidFill>
                          <a:srgbClr val="0C01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43180" indent="-1714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400" dirty="0">
                          <a:solidFill>
                            <a:srgbClr val="0C01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Detecta al niño que está cansado y lo atiende.</a:t>
                      </a:r>
                      <a:endParaRPr lang="en-US" sz="1400" dirty="0">
                        <a:solidFill>
                          <a:srgbClr val="0C01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CL" sz="1400" dirty="0">
                          <a:solidFill>
                            <a:srgbClr val="0C01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Detecta al niño que está más activo y responde a su necesidad. </a:t>
                      </a:r>
                      <a:endParaRPr lang="en-US" sz="1400" dirty="0">
                        <a:solidFill>
                          <a:srgbClr val="0C01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CL" sz="1400" dirty="0">
                          <a:solidFill>
                            <a:srgbClr val="0C01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Actúa de forma oportuna ante dificultades de comportamiento, pudiendo evitar que estas interfieran en el desarrollo de la experiencia.</a:t>
                      </a:r>
                      <a:endParaRPr lang="en-US" sz="1400" dirty="0">
                        <a:solidFill>
                          <a:srgbClr val="0C01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CL" sz="1400" dirty="0">
                          <a:solidFill>
                            <a:srgbClr val="0C01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Es sensible a las necesidades de aprendizaje de los niños (por ejemplo, responde a las preguntas de los niños), favoreciendo el logro de los objetivos.</a:t>
                      </a:r>
                      <a:endParaRPr lang="en-US" sz="1400" dirty="0">
                        <a:solidFill>
                          <a:srgbClr val="0C01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26953" marR="26953" marT="26953" marB="26953">
                    <a:lnL w="12700" cap="flat" cmpd="sng" algn="ctr">
                      <a:solidFill>
                        <a:srgbClr val="0C0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0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0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0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26953" marR="26953" marT="26953" marB="26953">
                    <a:lnL w="12700" cap="flat" cmpd="sng" algn="ctr">
                      <a:solidFill>
                        <a:srgbClr val="0C0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0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0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0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3449782"/>
                  </a:ext>
                </a:extLst>
              </a:tr>
              <a:tr h="4648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800" dirty="0">
                          <a:solidFill>
                            <a:srgbClr val="0C01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Productividad</a:t>
                      </a:r>
                      <a:endParaRPr lang="en-US" sz="1800" dirty="0">
                        <a:solidFill>
                          <a:srgbClr val="0C01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26953" marR="26953" marT="26953" marB="26953">
                    <a:lnL w="12700" cap="flat" cmpd="sng" algn="ctr">
                      <a:solidFill>
                        <a:srgbClr val="0C0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0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0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0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180" indent="-1714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400" dirty="0">
                          <a:solidFill>
                            <a:srgbClr val="0C01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 educadora tiene los materiales listos y accesibles</a:t>
                      </a:r>
                      <a:r>
                        <a:rPr lang="es-CL" sz="1400" baseline="0" dirty="0">
                          <a:solidFill>
                            <a:srgbClr val="0C01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para desarrollar su planificación</a:t>
                      </a:r>
                      <a:r>
                        <a:rPr lang="es-CL" sz="1400" dirty="0">
                          <a:solidFill>
                            <a:srgbClr val="0C01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en-US" sz="1400" dirty="0">
                        <a:solidFill>
                          <a:srgbClr val="0C01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26953" marR="26953" marT="26953" marB="26953">
                    <a:lnL w="12700" cap="flat" cmpd="sng" algn="ctr">
                      <a:solidFill>
                        <a:srgbClr val="0C0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0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0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0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500" dirty="0">
                          <a:effectLst/>
                        </a:rPr>
                        <a:t> </a:t>
                      </a:r>
                      <a:endParaRPr lang="en-US" sz="5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6953" marR="26953" marT="26953" marB="26953">
                    <a:lnL w="12700" cap="flat" cmpd="sng" algn="ctr">
                      <a:solidFill>
                        <a:srgbClr val="0C0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0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0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0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72331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1079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es-ES" noProof="0" smtClean="0"/>
              <a:t>6</a:t>
            </a:fld>
            <a:endParaRPr lang="es-ES" noProof="0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7719031"/>
              </p:ext>
            </p:extLst>
          </p:nvPr>
        </p:nvGraphicFramePr>
        <p:xfrm>
          <a:off x="1556657" y="1596699"/>
          <a:ext cx="9194073" cy="4369610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1317172">
                  <a:extLst>
                    <a:ext uri="{9D8B030D-6E8A-4147-A177-3AD203B41FA5}">
                      <a16:colId xmlns:a16="http://schemas.microsoft.com/office/drawing/2014/main" val="25777498"/>
                    </a:ext>
                  </a:extLst>
                </a:gridCol>
                <a:gridCol w="6288549">
                  <a:extLst>
                    <a:ext uri="{9D8B030D-6E8A-4147-A177-3AD203B41FA5}">
                      <a16:colId xmlns:a16="http://schemas.microsoft.com/office/drawing/2014/main" val="706599668"/>
                    </a:ext>
                  </a:extLst>
                </a:gridCol>
                <a:gridCol w="1588352">
                  <a:extLst>
                    <a:ext uri="{9D8B030D-6E8A-4147-A177-3AD203B41FA5}">
                      <a16:colId xmlns:a16="http://schemas.microsoft.com/office/drawing/2014/main" val="4250063596"/>
                    </a:ext>
                  </a:extLst>
                </a:gridCol>
              </a:tblGrid>
              <a:tr h="870268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800" b="0" dirty="0">
                          <a:solidFill>
                            <a:srgbClr val="0C01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Promoción del aprendizaje</a:t>
                      </a:r>
                      <a:endParaRPr lang="en-US" sz="1800" b="0" dirty="0">
                        <a:solidFill>
                          <a:srgbClr val="0C01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26953" marR="26953" marT="26953" marB="26953">
                    <a:lnL w="12700" cap="flat" cmpd="sng" algn="ctr">
                      <a:solidFill>
                        <a:srgbClr val="0C0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0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0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0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180" indent="-1714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400" dirty="0">
                          <a:solidFill>
                            <a:srgbClr val="0C01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 educadora involucra activamente a los niños en la experiencia de aprendizaje:</a:t>
                      </a:r>
                      <a:endParaRPr lang="en-US" sz="1400" dirty="0">
                        <a:solidFill>
                          <a:srgbClr val="0C01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43180" indent="-17145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s-CL" sz="1400" dirty="0">
                          <a:solidFill>
                            <a:srgbClr val="0C01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Ofrece oportunidades de explorar, manipular y jugar con materiales.</a:t>
                      </a:r>
                      <a:endParaRPr lang="en-US" sz="1400" dirty="0">
                        <a:solidFill>
                          <a:srgbClr val="0C01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CL" sz="1400" dirty="0">
                          <a:solidFill>
                            <a:srgbClr val="0C01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Hace preguntas abiertas que invitan a los niños a reflexionar e indagar.</a:t>
                      </a:r>
                      <a:endParaRPr lang="en-US" sz="1400" dirty="0">
                        <a:solidFill>
                          <a:srgbClr val="0C01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CL" sz="1400" dirty="0">
                          <a:solidFill>
                            <a:srgbClr val="0C01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Demuestra dominio de los conceptos trabajados en la experiencia de aprendizaje</a:t>
                      </a:r>
                      <a:endParaRPr lang="en-US" sz="1400" dirty="0">
                        <a:solidFill>
                          <a:srgbClr val="0C01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26953" marR="26953" marT="26953" marB="26953">
                    <a:lnL w="12700" cap="flat" cmpd="sng" algn="ctr">
                      <a:solidFill>
                        <a:srgbClr val="0C0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0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0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0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500" dirty="0">
                          <a:effectLst/>
                        </a:rPr>
                        <a:t> </a:t>
                      </a:r>
                      <a:endParaRPr lang="en-US" sz="5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6953" marR="26953" marT="26953" marB="26953">
                    <a:lnL w="12700" cap="flat" cmpd="sng" algn="ctr">
                      <a:solidFill>
                        <a:srgbClr val="0C0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0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0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0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7065922"/>
                  </a:ext>
                </a:extLst>
              </a:tr>
              <a:tr h="7884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3180" indent="-1714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400" dirty="0">
                          <a:solidFill>
                            <a:srgbClr val="0C01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 educadora ofrece el andamiaje necesario a los niños durante la experiencia:</a:t>
                      </a:r>
                      <a:endParaRPr lang="en-US" sz="1400" dirty="0">
                        <a:solidFill>
                          <a:srgbClr val="0C01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43180" indent="-1714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400" dirty="0">
                          <a:solidFill>
                            <a:srgbClr val="0C01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Por ejemplo:</a:t>
                      </a:r>
                      <a:endParaRPr lang="en-US" sz="1400" dirty="0">
                        <a:solidFill>
                          <a:srgbClr val="0C01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CL" sz="1400" dirty="0">
                          <a:solidFill>
                            <a:srgbClr val="0C01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Identifica al niño que está preparado para un  mayor desafío y se lo presenta.</a:t>
                      </a:r>
                      <a:endParaRPr lang="en-US" sz="1400" dirty="0">
                        <a:solidFill>
                          <a:srgbClr val="0C01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CL" sz="1400" dirty="0">
                          <a:solidFill>
                            <a:srgbClr val="0C01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Identifica al niño que requiere de mayor andamiaje.</a:t>
                      </a:r>
                      <a:endParaRPr lang="en-US" sz="1400" dirty="0">
                        <a:solidFill>
                          <a:srgbClr val="0C01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26953" marR="26953" marT="26953" marB="26953">
                    <a:lnL w="12700" cap="flat" cmpd="sng" algn="ctr">
                      <a:solidFill>
                        <a:srgbClr val="0C0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0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0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0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500" dirty="0">
                          <a:effectLst/>
                        </a:rPr>
                        <a:t> </a:t>
                      </a:r>
                      <a:endParaRPr lang="en-US" sz="5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6953" marR="26953" marT="26953" marB="26953">
                    <a:lnL w="12700" cap="flat" cmpd="sng" algn="ctr">
                      <a:solidFill>
                        <a:srgbClr val="0C0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0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0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0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1986188"/>
                  </a:ext>
                </a:extLst>
              </a:tr>
              <a:tr h="9520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318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400" dirty="0">
                          <a:solidFill>
                            <a:srgbClr val="0C01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 educadora promueve el logro del objetivo planteado en la planificación.</a:t>
                      </a:r>
                      <a:endParaRPr lang="en-US" sz="1400" dirty="0">
                        <a:solidFill>
                          <a:srgbClr val="0C01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es-CL" sz="1400" dirty="0">
                          <a:solidFill>
                            <a:srgbClr val="0C01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Sus preguntas están evidentemente conectadas con el objetivo de aprendizaje.</a:t>
                      </a:r>
                      <a:endParaRPr lang="en-US" sz="1400" dirty="0">
                        <a:solidFill>
                          <a:srgbClr val="0C01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es-CL" sz="1400" dirty="0">
                          <a:solidFill>
                            <a:srgbClr val="0C01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Direcciona o re direcciona al niño hacia explorar el material o interactuar, guiándole hacia el logro del objetivo de aprendizaje.</a:t>
                      </a:r>
                      <a:endParaRPr lang="en-US" sz="1400" dirty="0">
                        <a:solidFill>
                          <a:srgbClr val="0C01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es-CL" sz="1400" dirty="0">
                          <a:solidFill>
                            <a:srgbClr val="0C01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Ofrece materiales y recursos relacionados con el objetivo de aprendizaje.</a:t>
                      </a:r>
                      <a:endParaRPr lang="en-US" sz="1400" dirty="0">
                        <a:solidFill>
                          <a:srgbClr val="0C01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26953" marR="26953" marT="26953" marB="26953">
                    <a:lnL w="12700" cap="flat" cmpd="sng" algn="ctr">
                      <a:solidFill>
                        <a:srgbClr val="0C0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0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0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0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500" dirty="0">
                          <a:effectLst/>
                        </a:rPr>
                        <a:t> </a:t>
                      </a:r>
                      <a:endParaRPr lang="en-US" sz="5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6953" marR="26953" marT="26953" marB="26953">
                    <a:lnL w="12700" cap="flat" cmpd="sng" algn="ctr">
                      <a:solidFill>
                        <a:srgbClr val="0C0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0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0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0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486285"/>
                  </a:ext>
                </a:extLst>
              </a:tr>
            </a:tbl>
          </a:graphicData>
        </a:graphic>
      </p:graphicFrame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0004280"/>
              </p:ext>
            </p:extLst>
          </p:nvPr>
        </p:nvGraphicFramePr>
        <p:xfrm>
          <a:off x="1556657" y="1022456"/>
          <a:ext cx="9194073" cy="404426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1330234">
                  <a:extLst>
                    <a:ext uri="{9D8B030D-6E8A-4147-A177-3AD203B41FA5}">
                      <a16:colId xmlns:a16="http://schemas.microsoft.com/office/drawing/2014/main" val="2327013003"/>
                    </a:ext>
                  </a:extLst>
                </a:gridCol>
                <a:gridCol w="6309360">
                  <a:extLst>
                    <a:ext uri="{9D8B030D-6E8A-4147-A177-3AD203B41FA5}">
                      <a16:colId xmlns:a16="http://schemas.microsoft.com/office/drawing/2014/main" val="533509868"/>
                    </a:ext>
                  </a:extLst>
                </a:gridCol>
                <a:gridCol w="1554479">
                  <a:extLst>
                    <a:ext uri="{9D8B030D-6E8A-4147-A177-3AD203B41FA5}">
                      <a16:colId xmlns:a16="http://schemas.microsoft.com/office/drawing/2014/main" val="2183409441"/>
                    </a:ext>
                  </a:extLst>
                </a:gridCol>
              </a:tblGrid>
              <a:tr h="1357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2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Dimensión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26953" marR="26953" marT="26953" marB="26953">
                    <a:lnL w="12700" cap="flat" cmpd="sng" algn="ctr">
                      <a:solidFill>
                        <a:srgbClr val="0C0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0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0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0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2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Foco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26953" marR="26953" marT="26953" marB="26953">
                    <a:lnL w="12700" cap="flat" cmpd="sng" algn="ctr">
                      <a:solidFill>
                        <a:srgbClr val="0C0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0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0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0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2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Registro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26953" marR="26953" marT="26953" marB="26953">
                    <a:lnL w="12700" cap="flat" cmpd="sng" algn="ctr">
                      <a:solidFill>
                        <a:srgbClr val="0C0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0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0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0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21107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0389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smtClean="0"/>
              <a:t>7</a:t>
            </a:fld>
            <a:endParaRPr lang="es-ES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2517785"/>
              </p:ext>
            </p:extLst>
          </p:nvPr>
        </p:nvGraphicFramePr>
        <p:xfrm>
          <a:off x="6033717" y="-9783286"/>
          <a:ext cx="1242293" cy="5092934"/>
        </p:xfrm>
        <a:graphic>
          <a:graphicData uri="http://schemas.openxmlformats.org/drawingml/2006/table">
            <a:tbl>
              <a:tblPr firstRow="1" firstCol="1" bandRow="1">
                <a:tableStyleId>{793D81CF-94F2-401A-BA57-92F5A7B2D0C5}</a:tableStyleId>
              </a:tblPr>
              <a:tblGrid>
                <a:gridCol w="341158">
                  <a:extLst>
                    <a:ext uri="{9D8B030D-6E8A-4147-A177-3AD203B41FA5}">
                      <a16:colId xmlns:a16="http://schemas.microsoft.com/office/drawing/2014/main" val="2382643076"/>
                    </a:ext>
                  </a:extLst>
                </a:gridCol>
                <a:gridCol w="370439">
                  <a:extLst>
                    <a:ext uri="{9D8B030D-6E8A-4147-A177-3AD203B41FA5}">
                      <a16:colId xmlns:a16="http://schemas.microsoft.com/office/drawing/2014/main" val="1750399194"/>
                    </a:ext>
                  </a:extLst>
                </a:gridCol>
                <a:gridCol w="530696">
                  <a:extLst>
                    <a:ext uri="{9D8B030D-6E8A-4147-A177-3AD203B41FA5}">
                      <a16:colId xmlns:a16="http://schemas.microsoft.com/office/drawing/2014/main" val="3990141441"/>
                    </a:ext>
                  </a:extLst>
                </a:gridCol>
              </a:tblGrid>
              <a:tr h="430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">
                          <a:effectLst/>
                        </a:rPr>
                        <a:t>DIMENSIÓN</a:t>
                      </a:r>
                      <a:endParaRPr lang="en-US" sz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4" marR="440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">
                          <a:effectLst/>
                        </a:rPr>
                        <a:t>DESCRIPTOR</a:t>
                      </a:r>
                      <a:endParaRPr lang="en-US" sz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4" marR="440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">
                          <a:effectLst/>
                        </a:rPr>
                        <a:t>EJEMPLOS POSIBLES DE OBSERVAR</a:t>
                      </a:r>
                      <a:endParaRPr lang="en-US" sz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4" marR="4404" marT="0" marB="0"/>
                </a:tc>
                <a:extLst>
                  <a:ext uri="{0D108BD9-81ED-4DB2-BD59-A6C34878D82A}">
                    <a16:rowId xmlns:a16="http://schemas.microsoft.com/office/drawing/2014/main" val="3812301843"/>
                  </a:ext>
                </a:extLst>
              </a:tr>
              <a:tr h="283825"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S" sz="100">
                          <a:effectLst/>
                        </a:rPr>
                        <a:t>ACTITUD Y COMPROMISO PROFESIONAL</a:t>
                      </a:r>
                      <a:endParaRPr lang="en-US" sz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4" marR="4404" marT="0" marB="0"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5872" marR="5872" marT="2936" marB="2936"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5872" marR="5872" marT="2936" marB="2936"/>
                </a:tc>
                <a:extLst>
                  <a:ext uri="{0D108BD9-81ED-4DB2-BD59-A6C34878D82A}">
                    <a16:rowId xmlns:a16="http://schemas.microsoft.com/office/drawing/2014/main" val="3267130479"/>
                  </a:ext>
                </a:extLst>
              </a:tr>
              <a:tr h="118913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">
                          <a:effectLst/>
                        </a:rPr>
                        <a:t> </a:t>
                      </a:r>
                      <a:endParaRPr lang="en-US" sz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5" marR="285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">
                          <a:effectLst/>
                        </a:rPr>
                        <a:t>Es comprometida, responsable y atenta al cumplimiento de cada una de las normas y reglas del centro de práctica, como también en relación a los compromisos profesionales en él adquiridos.</a:t>
                      </a:r>
                      <a:endParaRPr lang="en-US" sz="1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">
                          <a:effectLst/>
                        </a:rPr>
                        <a:t> </a:t>
                      </a:r>
                      <a:endParaRPr lang="en-US" sz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4" marR="4404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SzPts val="1000"/>
                        <a:buFont typeface="Calibri" panose="020F0502020204030204" pitchFamily="34" charset="0"/>
                        <a:buChar char="-"/>
                      </a:pPr>
                      <a:r>
                        <a:rPr lang="es-ES" sz="100">
                          <a:effectLst/>
                        </a:rPr>
                        <a:t>Asiste en forma regular al centro de práctica </a:t>
                      </a:r>
                      <a:endParaRPr lang="en-US" sz="100"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SzPts val="1000"/>
                        <a:buFont typeface="Calibri" panose="020F0502020204030204" pitchFamily="34" charset="0"/>
                        <a:buChar char="-"/>
                      </a:pPr>
                      <a:r>
                        <a:rPr lang="es-ES" sz="100">
                          <a:effectLst/>
                        </a:rPr>
                        <a:t>Es puntual en su llegada al centro de práctica</a:t>
                      </a:r>
                      <a:endParaRPr lang="en-US" sz="100"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SzPts val="1000"/>
                        <a:buFont typeface="Calibri" panose="020F0502020204030204" pitchFamily="34" charset="0"/>
                        <a:buChar char="-"/>
                      </a:pPr>
                      <a:r>
                        <a:rPr lang="es-ES" sz="100">
                          <a:effectLst/>
                        </a:rPr>
                        <a:t>Frente a ausencias; solicita permiso y/o avisa al centro y al supervisor en el momento oportuno. Posteriormente recupera los días pendientes, conforme a lo establecido en el reglamento de prácticas y en acuerdo con el director del centro educativo.</a:t>
                      </a:r>
                      <a:endParaRPr lang="en-US" sz="100"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SzPts val="1000"/>
                        <a:buFont typeface="Calibri" panose="020F0502020204030204" pitchFamily="34" charset="0"/>
                        <a:buChar char="-"/>
                      </a:pPr>
                      <a:r>
                        <a:rPr lang="es-ES" sz="100">
                          <a:effectLst/>
                        </a:rPr>
                        <a:t>Su presentación es intachable, a rostro descubierto y sin marcas en su ropa.</a:t>
                      </a:r>
                      <a:endParaRPr lang="en-US" sz="100"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SzPts val="1000"/>
                        <a:buFont typeface="Calibri" panose="020F0502020204030204" pitchFamily="34" charset="0"/>
                        <a:buChar char="-"/>
                      </a:pPr>
                      <a:r>
                        <a:rPr lang="es-ES" sz="100">
                          <a:effectLst/>
                        </a:rPr>
                        <a:t>Comparte tareas con el equipo y se responsabiliza por su cumplimiento oportuno</a:t>
                      </a:r>
                      <a:endParaRPr lang="en-US" sz="100"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SzPts val="1000"/>
                        <a:buFont typeface="Calibri" panose="020F0502020204030204" pitchFamily="34" charset="0"/>
                        <a:buChar char="-"/>
                      </a:pPr>
                      <a:r>
                        <a:rPr lang="es-ES" sz="100">
                          <a:effectLst/>
                        </a:rPr>
                        <a:t>Cumple con las intervenciones solicitadas, de acuerdo a la calendarización de la práctica.</a:t>
                      </a:r>
                      <a:endParaRPr lang="en-US" sz="100"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SzPts val="1000"/>
                        <a:buFont typeface="Calibri" panose="020F0502020204030204" pitchFamily="34" charset="0"/>
                        <a:buChar char="-"/>
                      </a:pPr>
                      <a:r>
                        <a:rPr lang="es-ES" sz="100">
                          <a:effectLst/>
                        </a:rPr>
                        <a:t>Sus  acciones e interacciones (verbales, corporales y gestuales) son apropiadas al rol que desempeña en la institución, es decir; es afables, respetuosas y colaboradoras con todo el personal del centro </a:t>
                      </a:r>
                      <a:endParaRPr lang="en-US" sz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4" marR="4404" marT="0" marB="0"/>
                </a:tc>
                <a:extLst>
                  <a:ext uri="{0D108BD9-81ED-4DB2-BD59-A6C34878D82A}">
                    <a16:rowId xmlns:a16="http://schemas.microsoft.com/office/drawing/2014/main" val="3189034022"/>
                  </a:ext>
                </a:extLst>
              </a:tr>
              <a:tr h="117445"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S" sz="100">
                          <a:effectLst/>
                        </a:rPr>
                        <a:t>PROACTIVIDAD</a:t>
                      </a:r>
                      <a:endParaRPr lang="en-US" sz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4" marR="4404" marT="0" marB="0"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5872" marR="5872" marT="2936" marB="2936"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5872" marR="5872" marT="2936" marB="2936"/>
                </a:tc>
                <a:extLst>
                  <a:ext uri="{0D108BD9-81ED-4DB2-BD59-A6C34878D82A}">
                    <a16:rowId xmlns:a16="http://schemas.microsoft.com/office/drawing/2014/main" val="988492152"/>
                  </a:ext>
                </a:extLst>
              </a:tr>
              <a:tr h="57254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">
                          <a:effectLst/>
                        </a:rPr>
                        <a:t> </a:t>
                      </a:r>
                      <a:endParaRPr lang="en-US" sz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5" marR="285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00">
                          <a:effectLst/>
                        </a:rPr>
                        <a:t>Se muestra  atenta y responde  frente a situaciones que requieren de su intervención, respondiendo de manera pertinente al rol que desempeña en el centro de práctica.</a:t>
                      </a:r>
                      <a:endParaRPr lang="en-US" sz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4" marR="4404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SzPts val="1000"/>
                        <a:buFont typeface="Calibri" panose="020F0502020204030204" pitchFamily="34" charset="0"/>
                        <a:buChar char="-"/>
                      </a:pPr>
                      <a:r>
                        <a:rPr lang="es-ES" sz="100">
                          <a:effectLst/>
                        </a:rPr>
                        <a:t>Atiende necesidades especiales, y/o situaciones emergentes que puedan afectar tanto su desempeño como el bienestar de los niños o de integrantes del equipo de trabajo, brindando en cada una de ellas la respuesta adecuada al rol que realiza en el centro</a:t>
                      </a:r>
                      <a:endParaRPr lang="en-US" sz="100"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SzPts val="1000"/>
                        <a:buFont typeface="Calibri" panose="020F0502020204030204" pitchFamily="34" charset="0"/>
                        <a:buChar char="-"/>
                      </a:pPr>
                      <a:r>
                        <a:rPr lang="es-ES" sz="100">
                          <a:effectLst/>
                        </a:rPr>
                        <a:t>Durante todos los períodos constantes y variables, se muestra activa, llevando a cabo acciones que promuevan aprendizajes.</a:t>
                      </a:r>
                      <a:endParaRPr lang="en-US" sz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4" marR="4404" marT="0" marB="0"/>
                </a:tc>
                <a:extLst>
                  <a:ext uri="{0D108BD9-81ED-4DB2-BD59-A6C34878D82A}">
                    <a16:rowId xmlns:a16="http://schemas.microsoft.com/office/drawing/2014/main" val="1316861473"/>
                  </a:ext>
                </a:extLst>
              </a:tr>
              <a:tr h="381696"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S" sz="100">
                          <a:effectLst/>
                        </a:rPr>
                        <a:t>ACTITUD REFLEXIVA Y OPINIONES FUNDAMENTADAS</a:t>
                      </a:r>
                      <a:endParaRPr lang="en-US" sz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4" marR="4404" marT="0" marB="0"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5872" marR="5872" marT="2936" marB="2936"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5872" marR="5872" marT="2936" marB="2936"/>
                </a:tc>
                <a:extLst>
                  <a:ext uri="{0D108BD9-81ED-4DB2-BD59-A6C34878D82A}">
                    <a16:rowId xmlns:a16="http://schemas.microsoft.com/office/drawing/2014/main" val="3801744666"/>
                  </a:ext>
                </a:extLst>
              </a:tr>
              <a:tr h="86322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">
                          <a:effectLst/>
                        </a:rPr>
                        <a:t> </a:t>
                      </a:r>
                      <a:endParaRPr lang="en-US" sz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5" marR="285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">
                          <a:effectLst/>
                        </a:rPr>
                        <a:t>Demuestra ser reflexiva y crítica de su desempeño</a:t>
                      </a:r>
                      <a:endParaRPr lang="en-US" sz="1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">
                          <a:effectLst/>
                        </a:rPr>
                        <a:t> </a:t>
                      </a:r>
                      <a:endParaRPr lang="en-US" sz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4" marR="4404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SzPts val="1000"/>
                        <a:buFont typeface="Calibri" panose="020F0502020204030204" pitchFamily="34" charset="0"/>
                        <a:buChar char="-"/>
                      </a:pPr>
                      <a:r>
                        <a:rPr lang="es-ES" sz="100">
                          <a:effectLst/>
                        </a:rPr>
                        <a:t>Participa y/o promueve la reflexión colaborativa con el equipo, con un foco en los procesos pedagógicos y aprendizajes de los niños</a:t>
                      </a:r>
                      <a:endParaRPr lang="en-US" sz="100"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SzPts val="1000"/>
                        <a:buFont typeface="Calibri" panose="020F0502020204030204" pitchFamily="34" charset="0"/>
                        <a:buChar char="-"/>
                      </a:pPr>
                      <a:r>
                        <a:rPr lang="es-ES" sz="100">
                          <a:effectLst/>
                        </a:rPr>
                        <a:t>Frente a situaciones complejas, vinculadas con los niños o el equipo, desarrolla una postura que responde a su reflexión, integrando referentes, conocimiento del contexto y una visión crítica de su participación al respecto.</a:t>
                      </a:r>
                      <a:endParaRPr lang="en-US" sz="100"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SzPts val="1000"/>
                        <a:buFont typeface="Calibri" panose="020F0502020204030204" pitchFamily="34" charset="0"/>
                        <a:buChar char="-"/>
                      </a:pPr>
                      <a:r>
                        <a:rPr lang="es-ES" sz="100">
                          <a:effectLst/>
                        </a:rPr>
                        <a:t>Manifiesta sus opiniones y visiones en el momento oportuno y a la persona adecuada.</a:t>
                      </a:r>
                      <a:endParaRPr lang="en-US" sz="100"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SzPts val="1000"/>
                        <a:buFont typeface="Calibri" panose="020F0502020204030204" pitchFamily="34" charset="0"/>
                        <a:buChar char="-"/>
                      </a:pPr>
                      <a:r>
                        <a:rPr lang="es-ES" sz="100">
                          <a:effectLst/>
                        </a:rPr>
                        <a:t>Se propone mejoras ( objetivos, acciones, estrategias, entre otros) a su quehacer pedagógico en base a su propia reflexión.</a:t>
                      </a:r>
                      <a:endParaRPr lang="en-US" sz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4" marR="4404" marT="0" marB="0"/>
                </a:tc>
                <a:extLst>
                  <a:ext uri="{0D108BD9-81ED-4DB2-BD59-A6C34878D82A}">
                    <a16:rowId xmlns:a16="http://schemas.microsoft.com/office/drawing/2014/main" val="3955430726"/>
                  </a:ext>
                </a:extLst>
              </a:tr>
              <a:tr h="548077"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S" sz="100">
                          <a:effectLst/>
                        </a:rPr>
                        <a:t>RECEPTIVIDAD A LA CRÍTICA COMO APORTE A SU DESARROLLO PROFESIONAL</a:t>
                      </a:r>
                      <a:endParaRPr lang="en-US" sz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4" marR="4404" marT="0" marB="0"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5872" marR="5872" marT="2936" marB="2936"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5872" marR="5872" marT="2936" marB="2936"/>
                </a:tc>
                <a:extLst>
                  <a:ext uri="{0D108BD9-81ED-4DB2-BD59-A6C34878D82A}">
                    <a16:rowId xmlns:a16="http://schemas.microsoft.com/office/drawing/2014/main" val="2586522145"/>
                  </a:ext>
                </a:extLst>
              </a:tr>
              <a:tr h="35233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">
                          <a:effectLst/>
                        </a:rPr>
                        <a:t> </a:t>
                      </a:r>
                      <a:endParaRPr lang="en-US" sz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5" marR="285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">
                          <a:effectLst/>
                        </a:rPr>
                        <a:t>Demuestra aceptar las observaciones que buscan aportar a su desarrollo profesional, acogiéndolas como un aporte a su desempeño en el centro de práctica.</a:t>
                      </a:r>
                      <a:endParaRPr lang="en-US" sz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4" marR="4404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SzPts val="1000"/>
                        <a:buFont typeface="Calibri" panose="020F0502020204030204" pitchFamily="34" charset="0"/>
                        <a:buChar char="-"/>
                      </a:pPr>
                      <a:r>
                        <a:rPr lang="es-ES" sz="100" dirty="0">
                          <a:effectLst/>
                        </a:rPr>
                        <a:t>Manifiesta una actitud de acogida positiva frente a la retroalimentación de miembros del equipo (técnicos, educadora y directora).</a:t>
                      </a:r>
                      <a:endParaRPr lang="en-US" sz="100" dirty="0"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SzPts val="1000"/>
                        <a:buFont typeface="Calibri" panose="020F0502020204030204" pitchFamily="34" charset="0"/>
                        <a:buChar char="-"/>
                      </a:pPr>
                      <a:r>
                        <a:rPr lang="es-ES" sz="100" dirty="0">
                          <a:effectLst/>
                        </a:rPr>
                        <a:t>Como respuesta a la retroalimentación establece metas de mejoras, las explicita a su educadora/directora.</a:t>
                      </a:r>
                      <a:endParaRPr lang="en-US" sz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4" marR="4404" marT="0" marB="0"/>
                </a:tc>
                <a:extLst>
                  <a:ext uri="{0D108BD9-81ED-4DB2-BD59-A6C34878D82A}">
                    <a16:rowId xmlns:a16="http://schemas.microsoft.com/office/drawing/2014/main" val="1810312349"/>
                  </a:ext>
                </a:extLst>
              </a:tr>
            </a:tbl>
          </a:graphicData>
        </a:graphic>
      </p:graphicFrame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131459"/>
              </p:ext>
            </p:extLst>
          </p:nvPr>
        </p:nvGraphicFramePr>
        <p:xfrm>
          <a:off x="1724414" y="1612266"/>
          <a:ext cx="8917311" cy="451612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3215895">
                  <a:extLst>
                    <a:ext uri="{9D8B030D-6E8A-4147-A177-3AD203B41FA5}">
                      <a16:colId xmlns:a16="http://schemas.microsoft.com/office/drawing/2014/main" val="463270859"/>
                    </a:ext>
                  </a:extLst>
                </a:gridCol>
                <a:gridCol w="5701416">
                  <a:extLst>
                    <a:ext uri="{9D8B030D-6E8A-4147-A177-3AD203B41FA5}">
                      <a16:colId xmlns:a16="http://schemas.microsoft.com/office/drawing/2014/main" val="42048130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DIMENSIÓN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DESCRIPCIÓN</a:t>
                      </a:r>
                      <a:r>
                        <a:rPr lang="es-CL" baseline="0" dirty="0"/>
                        <a:t>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20203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1600" b="0" dirty="0">
                          <a:solidFill>
                            <a:srgbClr val="0C01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ACTITUD Y COMPROMISO PROFESIONAL</a:t>
                      </a:r>
                      <a:endParaRPr lang="en-US" sz="1600" b="0" dirty="0">
                        <a:solidFill>
                          <a:srgbClr val="0C01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C01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 comprometida, responsable y atenta al cumplimiento de cada una de las normas y reglas del centro educativo, como también en relación a los compromisos profesionales  adquiridos</a:t>
                      </a:r>
                      <a:r>
                        <a:rPr lang="es-ES" sz="1400" baseline="0" dirty="0">
                          <a:solidFill>
                            <a:srgbClr val="0C01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en él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0C01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9535" marR="895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88997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>
                          <a:solidFill>
                            <a:srgbClr val="0C01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s-ES" sz="1600" b="0" dirty="0">
                          <a:solidFill>
                            <a:srgbClr val="0C01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PROACTIVIDAD</a:t>
                      </a:r>
                      <a:endParaRPr lang="en-US" sz="1600" b="0" dirty="0">
                        <a:solidFill>
                          <a:srgbClr val="0C01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kern="1200" dirty="0">
                          <a:solidFill>
                            <a:srgbClr val="0C01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Se muestra  atenta y responde  frente a situaciones que requieren de su intervención, respondiendo de manera pertinente al rol que desempeña.</a:t>
                      </a:r>
                    </a:p>
                    <a:p>
                      <a:endParaRPr lang="en-US" sz="1400" dirty="0">
                        <a:solidFill>
                          <a:srgbClr val="0C01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76753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1600" b="0" dirty="0">
                          <a:solidFill>
                            <a:srgbClr val="0C01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ACTITUD REFLEXIVA Y OPINIONES FUNDAMENTADAS</a:t>
                      </a:r>
                    </a:p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1600" b="0" dirty="0">
                        <a:solidFill>
                          <a:srgbClr val="0C01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C01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Demuestra ser reflexiva y crítica de su desempeño profesional.</a:t>
                      </a:r>
                      <a:endParaRPr lang="en-US" sz="1400" dirty="0">
                        <a:solidFill>
                          <a:srgbClr val="0C01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9535" marR="895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76005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1600" b="0" dirty="0">
                          <a:solidFill>
                            <a:srgbClr val="0C01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RECEPTIVIDAD A LA CRÍTICA COMO APORTE A SU DESARROLLO PROFESIONAL.</a:t>
                      </a:r>
                    </a:p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1600" b="0" dirty="0">
                        <a:solidFill>
                          <a:srgbClr val="0C01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89535" marR="895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kern="1200" dirty="0">
                          <a:solidFill>
                            <a:srgbClr val="0C01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Demuestra aceptar las observaciones que buscan aportar a su desarrollo profesional, acogiéndolas como un aporte a su desempeño.</a:t>
                      </a:r>
                      <a:endParaRPr lang="en-US" sz="1400" dirty="0">
                        <a:solidFill>
                          <a:srgbClr val="0C01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11595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>
                          <a:solidFill>
                            <a:srgbClr val="0C01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ROL PEDAGÓGICO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C01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 perseverante en la búsqueda de soluciones y estrategias que le permitan lograr los propósitos pedagógicos, definidos de manera personal o acordados con el equipo.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0C01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742618"/>
                  </a:ext>
                </a:extLst>
              </a:tr>
            </a:tbl>
          </a:graphicData>
        </a:graphic>
      </p:graphicFrame>
      <p:sp>
        <p:nvSpPr>
          <p:cNvPr id="9" name="Título 4">
            <a:extLst>
              <a:ext uri="{FF2B5EF4-FFF2-40B4-BE49-F238E27FC236}">
                <a16:creationId xmlns:a16="http://schemas.microsoft.com/office/drawing/2014/main" id="{79195BEB-A072-45D8-848D-E8CA744F9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308869" y="557492"/>
            <a:ext cx="6168092" cy="734415"/>
          </a:xfrm>
          <a:solidFill>
            <a:schemeClr val="accent1">
              <a:lumMod val="75000"/>
            </a:schemeClr>
          </a:solidFill>
        </p:spPr>
        <p:txBody>
          <a:bodyPr rtlCol="0">
            <a:noAutofit/>
          </a:bodyPr>
          <a:lstStyle/>
          <a:p>
            <a:pPr rtl="0"/>
            <a:r>
              <a:rPr lang="es-ES" sz="3600" dirty="0">
                <a:latin typeface="+mj-lt"/>
              </a:rPr>
              <a:t>2.OBSERVACIÓN: PAUTA</a:t>
            </a:r>
          </a:p>
        </p:txBody>
      </p:sp>
    </p:spTree>
    <p:extLst>
      <p:ext uri="{BB962C8B-B14F-4D97-AF65-F5344CB8AC3E}">
        <p14:creationId xmlns:p14="http://schemas.microsoft.com/office/powerpoint/2010/main" val="2577480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es-ES" noProof="0" smtClean="0"/>
              <a:t>8</a:t>
            </a:fld>
            <a:endParaRPr lang="es-ES" noProof="0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6290133"/>
              </p:ext>
            </p:extLst>
          </p:nvPr>
        </p:nvGraphicFramePr>
        <p:xfrm>
          <a:off x="1866931" y="1085427"/>
          <a:ext cx="8719394" cy="366268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2891021">
                  <a:extLst>
                    <a:ext uri="{9D8B030D-6E8A-4147-A177-3AD203B41FA5}">
                      <a16:colId xmlns:a16="http://schemas.microsoft.com/office/drawing/2014/main" val="463270859"/>
                    </a:ext>
                  </a:extLst>
                </a:gridCol>
                <a:gridCol w="5828373">
                  <a:extLst>
                    <a:ext uri="{9D8B030D-6E8A-4147-A177-3AD203B41FA5}">
                      <a16:colId xmlns:a16="http://schemas.microsoft.com/office/drawing/2014/main" val="42048130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DIMENSIÓN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DESCRIPCIÓN</a:t>
                      </a:r>
                      <a:r>
                        <a:rPr lang="es-CL" baseline="0" dirty="0"/>
                        <a:t>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20203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rgbClr val="0C01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ACTUALIZACIÓN</a:t>
                      </a:r>
                      <a:r>
                        <a:rPr lang="es-ES" sz="1600" b="1" baseline="0" dirty="0">
                          <a:solidFill>
                            <a:srgbClr val="0C01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PROFESIONAL</a:t>
                      </a:r>
                      <a:endParaRPr lang="es-ES" sz="1600" b="1" dirty="0">
                        <a:solidFill>
                          <a:srgbClr val="0C01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kern="1200" dirty="0">
                          <a:solidFill>
                            <a:srgbClr val="0C01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Demuestra en sus interacciones y aportes, una constante búsqueda y actualización del saber profesional.</a:t>
                      </a:r>
                    </a:p>
                    <a:p>
                      <a:endParaRPr lang="en-US" sz="1400" dirty="0">
                        <a:solidFill>
                          <a:srgbClr val="0C01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88997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1600" b="1" dirty="0">
                          <a:solidFill>
                            <a:srgbClr val="0C01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COLABORACIÓN</a:t>
                      </a:r>
                      <a:endParaRPr lang="en-US" sz="1600" dirty="0">
                        <a:solidFill>
                          <a:srgbClr val="0C01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 b="0" dirty="0">
                          <a:solidFill>
                            <a:srgbClr val="0C01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 muestra permanentemente dispuesta a colaborar, participar en forma activa e integrarse a cada una de las actividades planificadas en el proyecto educativo.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n-US" sz="1400" b="0" dirty="0">
                        <a:solidFill>
                          <a:srgbClr val="0C01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76753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1600" b="1" dirty="0">
                          <a:solidFill>
                            <a:srgbClr val="0C01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INTERACCIONES CON EL EQUIPO</a:t>
                      </a:r>
                      <a:endParaRPr lang="en-US" sz="1600" dirty="0">
                        <a:solidFill>
                          <a:srgbClr val="0C01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b="0" dirty="0">
                          <a:solidFill>
                            <a:srgbClr val="0C01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Inicia y mantiene relaciones positivas, abiertas y honestas con cada uno de los integrantes del equipo pedagógico.</a:t>
                      </a:r>
                    </a:p>
                    <a:p>
                      <a:endParaRPr lang="en-US" sz="1400" b="0" dirty="0">
                        <a:solidFill>
                          <a:srgbClr val="0C01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76005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1600" b="1" dirty="0">
                          <a:solidFill>
                            <a:srgbClr val="0C01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APLICACIÓN DE CRITERIO FRENTE A SITUACIONES EMERGENTES</a:t>
                      </a:r>
                    </a:p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1600" b="1" dirty="0">
                        <a:solidFill>
                          <a:srgbClr val="0C01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9535" marR="895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kern="1200" dirty="0">
                          <a:solidFill>
                            <a:srgbClr val="0C01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Mantiene la calma y el autocontrol en situaciones imprevistas, emergencias o conflictos en el centro de práctica</a:t>
                      </a:r>
                      <a:endParaRPr lang="en-US" sz="1400" dirty="0">
                        <a:solidFill>
                          <a:srgbClr val="0C01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10276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505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smtClean="0"/>
              <a:t>9</a:t>
            </a:fld>
            <a:endParaRPr lang="es-ES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6709170"/>
              </p:ext>
            </p:extLst>
          </p:nvPr>
        </p:nvGraphicFramePr>
        <p:xfrm>
          <a:off x="1593669" y="1883169"/>
          <a:ext cx="9235440" cy="3806915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1651397">
                  <a:extLst>
                    <a:ext uri="{9D8B030D-6E8A-4147-A177-3AD203B41FA5}">
                      <a16:colId xmlns:a16="http://schemas.microsoft.com/office/drawing/2014/main" val="3826926112"/>
                    </a:ext>
                  </a:extLst>
                </a:gridCol>
                <a:gridCol w="4341814">
                  <a:extLst>
                    <a:ext uri="{9D8B030D-6E8A-4147-A177-3AD203B41FA5}">
                      <a16:colId xmlns:a16="http://schemas.microsoft.com/office/drawing/2014/main" val="4063948378"/>
                    </a:ext>
                  </a:extLst>
                </a:gridCol>
                <a:gridCol w="3242229">
                  <a:extLst>
                    <a:ext uri="{9D8B030D-6E8A-4147-A177-3AD203B41FA5}">
                      <a16:colId xmlns:a16="http://schemas.microsoft.com/office/drawing/2014/main" val="4106378967"/>
                    </a:ext>
                  </a:extLst>
                </a:gridCol>
              </a:tblGrid>
              <a:tr h="3253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800" b="1" dirty="0">
                          <a:solidFill>
                            <a:srgbClr val="0C01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Paso</a:t>
                      </a:r>
                      <a:endParaRPr lang="en-US" sz="1800" b="1" dirty="0">
                        <a:solidFill>
                          <a:srgbClr val="0C01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48841" marR="48841" marT="48841" marB="488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800" b="1" dirty="0">
                          <a:solidFill>
                            <a:srgbClr val="0C01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Preguntas</a:t>
                      </a:r>
                      <a:r>
                        <a:rPr lang="es-CL" sz="1800" b="1" baseline="0" dirty="0">
                          <a:solidFill>
                            <a:srgbClr val="0C01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reflexivas</a:t>
                      </a:r>
                      <a:endParaRPr lang="en-US" sz="1800" b="1" dirty="0">
                        <a:solidFill>
                          <a:srgbClr val="0C01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48841" marR="48841" marT="48841" marB="488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800" b="1" dirty="0">
                          <a:solidFill>
                            <a:srgbClr val="0C01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Retroalimentación personal</a:t>
                      </a:r>
                      <a:endParaRPr lang="en-US" sz="1800" b="1" dirty="0">
                        <a:solidFill>
                          <a:srgbClr val="0C01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48841" marR="48841" marT="48841" marB="488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3425829"/>
                  </a:ext>
                </a:extLst>
              </a:tr>
              <a:tr h="7907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>
                          <a:solidFill>
                            <a:srgbClr val="0C01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Clarificar</a:t>
                      </a:r>
                      <a:endParaRPr lang="en-US" sz="1400" dirty="0">
                        <a:solidFill>
                          <a:srgbClr val="0C01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48841" marR="48841" marT="48841" marB="488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>
                          <a:solidFill>
                            <a:srgbClr val="0C01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¿Qué quisiste decir cuando…?</a:t>
                      </a:r>
                      <a:endParaRPr lang="en-US" sz="1400" dirty="0">
                        <a:solidFill>
                          <a:srgbClr val="0C01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>
                          <a:solidFill>
                            <a:srgbClr val="0C01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¿A qué te referías con…?</a:t>
                      </a:r>
                      <a:endParaRPr lang="en-US" sz="1400" dirty="0">
                        <a:solidFill>
                          <a:srgbClr val="0C01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>
                          <a:solidFill>
                            <a:srgbClr val="0C01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¿Puedes darme un ejemplo de…?</a:t>
                      </a:r>
                      <a:endParaRPr lang="en-US" sz="1400" dirty="0">
                        <a:solidFill>
                          <a:srgbClr val="0C01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48841" marR="48841" marT="48841" marB="488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48841" marR="48841" marT="48841" marB="488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146034"/>
                  </a:ext>
                </a:extLst>
              </a:tr>
              <a:tr h="6394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>
                          <a:solidFill>
                            <a:srgbClr val="0C01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Valorar</a:t>
                      </a:r>
                      <a:endParaRPr lang="en-US" sz="1400" dirty="0">
                        <a:solidFill>
                          <a:srgbClr val="0C01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48841" marR="48841" marT="48841" marB="488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>
                          <a:solidFill>
                            <a:srgbClr val="0C01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 se me habría ocurrido lo que mencionaste…</a:t>
                      </a:r>
                      <a:endParaRPr lang="en-US" sz="1400" dirty="0">
                        <a:solidFill>
                          <a:srgbClr val="0C01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>
                          <a:solidFill>
                            <a:srgbClr val="0C01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Que buena idea la que tuviste…</a:t>
                      </a:r>
                      <a:endParaRPr lang="en-US" sz="1400" dirty="0">
                        <a:solidFill>
                          <a:srgbClr val="0C01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48841" marR="48841" marT="48841" marB="488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48841" marR="48841" marT="48841" marB="488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3513848"/>
                  </a:ext>
                </a:extLst>
              </a:tr>
              <a:tr h="8978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>
                          <a:solidFill>
                            <a:srgbClr val="0C01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Compartir preocupaciones y hacer preguntas</a:t>
                      </a:r>
                      <a:endParaRPr lang="en-US" sz="1400" dirty="0">
                        <a:solidFill>
                          <a:srgbClr val="0C01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48841" marR="48841" marT="48841" marB="488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>
                          <a:solidFill>
                            <a:srgbClr val="0C01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¿Estás segura de que…?</a:t>
                      </a:r>
                      <a:endParaRPr lang="en-US" sz="1400" dirty="0">
                        <a:solidFill>
                          <a:srgbClr val="0C01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>
                          <a:solidFill>
                            <a:srgbClr val="0C01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Quizás no te estás explicando bien al decir…</a:t>
                      </a:r>
                      <a:endParaRPr lang="en-US" sz="1400" dirty="0">
                        <a:solidFill>
                          <a:srgbClr val="0C01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>
                          <a:solidFill>
                            <a:srgbClr val="0C01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Volvamos a revisar este aspecto…</a:t>
                      </a:r>
                      <a:endParaRPr lang="en-US" sz="1400" dirty="0">
                        <a:solidFill>
                          <a:srgbClr val="0C01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48841" marR="48841" marT="48841" marB="488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48841" marR="48841" marT="48841" marB="488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034986"/>
                  </a:ext>
                </a:extLst>
              </a:tr>
              <a:tr h="10412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>
                          <a:solidFill>
                            <a:srgbClr val="0C01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Dar sugerencias</a:t>
                      </a:r>
                      <a:endParaRPr lang="en-US" sz="1400" dirty="0">
                        <a:solidFill>
                          <a:srgbClr val="0C01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48841" marR="48841" marT="48841" marB="488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>
                          <a:solidFill>
                            <a:srgbClr val="0C01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¿Habías considerado…?</a:t>
                      </a:r>
                      <a:endParaRPr lang="en-US" sz="1400" dirty="0">
                        <a:solidFill>
                          <a:srgbClr val="0C01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>
                          <a:solidFill>
                            <a:srgbClr val="0C01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Podrías buscar en este recurso…(interactivo</a:t>
                      </a:r>
                      <a:r>
                        <a:rPr lang="es-CL" sz="1400" baseline="0" dirty="0">
                          <a:solidFill>
                            <a:srgbClr val="0C01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impreso, </a:t>
                      </a:r>
                      <a:r>
                        <a:rPr lang="es-CL" sz="1400" baseline="0" dirty="0" err="1">
                          <a:solidFill>
                            <a:srgbClr val="0C01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etc</a:t>
                      </a:r>
                      <a:r>
                        <a:rPr lang="es-CL" sz="1400" baseline="0" dirty="0">
                          <a:solidFill>
                            <a:srgbClr val="0C01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US" sz="1400" dirty="0">
                        <a:solidFill>
                          <a:srgbClr val="0C01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>
                          <a:solidFill>
                            <a:srgbClr val="0C01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¿Qué tal si le preguntamos a…?</a:t>
                      </a:r>
                      <a:endParaRPr lang="en-US" sz="1400" dirty="0">
                        <a:solidFill>
                          <a:srgbClr val="0C01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48841" marR="48841" marT="48841" marB="488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841" marR="48841" marT="48841" marB="488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7258951"/>
                  </a:ext>
                </a:extLst>
              </a:tr>
            </a:tbl>
          </a:graphicData>
        </a:graphic>
      </p:graphicFrame>
      <p:sp>
        <p:nvSpPr>
          <p:cNvPr id="7" name="Título 4">
            <a:extLst>
              <a:ext uri="{FF2B5EF4-FFF2-40B4-BE49-F238E27FC236}">
                <a16:creationId xmlns:a16="http://schemas.microsoft.com/office/drawing/2014/main" id="{AFCA1C1A-BC0A-4E81-82F8-5ACE20F863F6}"/>
              </a:ext>
            </a:extLst>
          </p:cNvPr>
          <p:cNvSpPr txBox="1">
            <a:spLocks/>
          </p:cNvSpPr>
          <p:nvPr/>
        </p:nvSpPr>
        <p:spPr>
          <a:xfrm rot="-360000">
            <a:off x="318043" y="330754"/>
            <a:ext cx="6385714" cy="109194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144000" tIns="45720" rIns="91440" bIns="45720" rtlCol="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s-ES" sz="3600" dirty="0">
                <a:latin typeface="+mj-lt"/>
              </a:rPr>
              <a:t>3. RETROALIMENTACIÓN</a:t>
            </a:r>
          </a:p>
        </p:txBody>
      </p:sp>
    </p:spTree>
    <p:extLst>
      <p:ext uri="{BB962C8B-B14F-4D97-AF65-F5344CB8AC3E}">
        <p14:creationId xmlns:p14="http://schemas.microsoft.com/office/powerpoint/2010/main" val="4138966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Custom 22">
      <a:dk1>
        <a:srgbClr val="9D0F00"/>
      </a:dk1>
      <a:lt1>
        <a:sysClr val="window" lastClr="FFFFFF"/>
      </a:lt1>
      <a:dk2>
        <a:srgbClr val="D30F00"/>
      </a:dk2>
      <a:lt2>
        <a:srgbClr val="C07400"/>
      </a:lt2>
      <a:accent1>
        <a:srgbClr val="005CC9"/>
      </a:accent1>
      <a:accent2>
        <a:srgbClr val="008EDC"/>
      </a:accent2>
      <a:accent3>
        <a:srgbClr val="3DA800"/>
      </a:accent3>
      <a:accent4>
        <a:srgbClr val="4D4D4D"/>
      </a:accent4>
      <a:accent5>
        <a:srgbClr val="FFAA00"/>
      </a:accent5>
      <a:accent6>
        <a:srgbClr val="1F7100"/>
      </a:accent6>
      <a:hlink>
        <a:srgbClr val="D30F00"/>
      </a:hlink>
      <a:folHlink>
        <a:srgbClr val="D30F00"/>
      </a:folHlink>
    </a:clrScheme>
    <a:fontScheme name="Custom 22">
      <a:majorFont>
        <a:latin typeface="Comic Sans MS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1"/>
            </a:gs>
            <a:gs pos="100000">
              <a:schemeClr val="tx2"/>
            </a:gs>
          </a:gsLst>
          <a:lin ang="36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0478491_TF66931380" id="{FA304A21-F843-41B5-8646-9ABC0DA5771C}" vid="{3D23BB0D-90EE-4E67-BF03-B8AFFCF74F32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73EDE487-EF5C-4E3A-89EA-C4A4C06ADA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CE4DFFA-4044-499B-B253-CECDC4E80F8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2F2E390-9EA7-455D-AC1E-A444746248A2}">
  <ds:schemaRefs>
    <ds:schemaRef ds:uri="http://purl.org/dc/terms/"/>
    <ds:schemaRef ds:uri="http://schemas.openxmlformats.org/package/2006/metadata/core-properties"/>
    <ds:schemaRef ds:uri="16c05727-aa75-4e4a-9b5f-8a80a1165891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Presentación escuela primaria</Template>
  <TotalTime>0</TotalTime>
  <Words>1264</Words>
  <Application>Microsoft Office PowerPoint</Application>
  <PresentationFormat>Panorámica</PresentationFormat>
  <Paragraphs>145</Paragraphs>
  <Slides>10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6" baseType="lpstr">
      <vt:lpstr>Arial</vt:lpstr>
      <vt:lpstr>Calibri</vt:lpstr>
      <vt:lpstr>Comic Sans MS</vt:lpstr>
      <vt:lpstr>Franklin Gothic Book</vt:lpstr>
      <vt:lpstr>Times New Roman</vt:lpstr>
      <vt:lpstr>Tema de Office</vt:lpstr>
      <vt:lpstr>GENERANDO UN MODELO DE ACOMPAÑAMIENTO DOCENTE </vt:lpstr>
      <vt:lpstr>1.Acompañamiento Pedagógico</vt:lpstr>
      <vt:lpstr>Modelo: Colaboración</vt:lpstr>
      <vt:lpstr>PAUTA OBSERVACIÓN DE LA EXPERIENCIA DE APRENDIZAJE </vt:lpstr>
      <vt:lpstr>Presentación de PowerPoint</vt:lpstr>
      <vt:lpstr>Presentación de PowerPoint</vt:lpstr>
      <vt:lpstr>2.OBSERVACIÓN: PAUTA</vt:lpstr>
      <vt:lpstr>Presentación de PowerPoint</vt:lpstr>
      <vt:lpstr>Presentación de PowerPoint</vt:lpstr>
      <vt:lpstr>Gracias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2020-10-13T23:40:19Z</dcterms:created>
  <dcterms:modified xsi:type="dcterms:W3CDTF">2020-10-16T13:26:40Z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