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8"/>
  </p:notesMasterIdLst>
  <p:sldIdLst>
    <p:sldId id="256" r:id="rId4"/>
    <p:sldId id="257" r:id="rId5"/>
    <p:sldId id="258" r:id="rId6"/>
    <p:sldId id="259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AA1160-3CDD-4DBA-BE1D-0E1ACB076EB1}" type="datetimeFigureOut">
              <a:rPr lang="es-ES" smtClean="0"/>
              <a:t>13/10/2020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00234-B75D-4C3B-9DCA-B910060F40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344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D00234-B75D-4C3B-9DCA-B910060F4039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96550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D00234-B75D-4C3B-9DCA-B910060F4039}" type="slidenum">
              <a:rPr lang="es-ES" smtClean="0">
                <a:solidFill>
                  <a:prstClr val="black"/>
                </a:solidFill>
              </a:rPr>
              <a:pPr/>
              <a:t>3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96550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D00234-B75D-4C3B-9DCA-B910060F4039}" type="slidenum">
              <a:rPr lang="es-ES" smtClean="0">
                <a:solidFill>
                  <a:prstClr val="black"/>
                </a:solidFill>
              </a:rPr>
              <a:pPr/>
              <a:t>4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9655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E3804-CFB5-4DE2-84DF-4A77517B7F64}" type="datetimeFigureOut">
              <a:rPr lang="es-ES" smtClean="0"/>
              <a:t>13/10/2020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9BD2-6319-4163-AE64-B438643FB76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43829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E3804-CFB5-4DE2-84DF-4A77517B7F64}" type="datetimeFigureOut">
              <a:rPr lang="es-ES" smtClean="0"/>
              <a:t>13/10/2020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9BD2-6319-4163-AE64-B438643FB76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98682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E3804-CFB5-4DE2-84DF-4A77517B7F64}" type="datetimeFigureOut">
              <a:rPr lang="es-ES" smtClean="0"/>
              <a:t>13/10/2020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9BD2-6319-4163-AE64-B438643FB76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60630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E3804-CFB5-4DE2-84DF-4A77517B7F64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13/10/2020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9BD2-6319-4163-AE64-B438643FB764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17234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E3804-CFB5-4DE2-84DF-4A77517B7F64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13/10/2020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9BD2-6319-4163-AE64-B438643FB764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3743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E3804-CFB5-4DE2-84DF-4A77517B7F64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13/10/2020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9BD2-6319-4163-AE64-B438643FB764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60636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E3804-CFB5-4DE2-84DF-4A77517B7F64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13/10/2020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9BD2-6319-4163-AE64-B438643FB764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3445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E3804-CFB5-4DE2-84DF-4A77517B7F64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13/10/2020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9BD2-6319-4163-AE64-B438643FB764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1677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E3804-CFB5-4DE2-84DF-4A77517B7F64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13/10/2020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9BD2-6319-4163-AE64-B438643FB764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32661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E3804-CFB5-4DE2-84DF-4A77517B7F64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13/10/2020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9BD2-6319-4163-AE64-B438643FB764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07710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E3804-CFB5-4DE2-84DF-4A77517B7F64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13/10/2020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9BD2-6319-4163-AE64-B438643FB764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9861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E3804-CFB5-4DE2-84DF-4A77517B7F64}" type="datetimeFigureOut">
              <a:rPr lang="es-ES" smtClean="0"/>
              <a:t>13/10/2020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9BD2-6319-4163-AE64-B438643FB76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158462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E3804-CFB5-4DE2-84DF-4A77517B7F64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13/10/2020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9BD2-6319-4163-AE64-B438643FB764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10705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E3804-CFB5-4DE2-84DF-4A77517B7F64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13/10/2020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9BD2-6319-4163-AE64-B438643FB764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68130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E3804-CFB5-4DE2-84DF-4A77517B7F64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13/10/2020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9BD2-6319-4163-AE64-B438643FB764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72311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E3804-CFB5-4DE2-84DF-4A77517B7F64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13/10/2020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9BD2-6319-4163-AE64-B438643FB764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172343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E3804-CFB5-4DE2-84DF-4A77517B7F64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13/10/2020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9BD2-6319-4163-AE64-B438643FB764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37434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E3804-CFB5-4DE2-84DF-4A77517B7F64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13/10/2020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9BD2-6319-4163-AE64-B438643FB764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606361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E3804-CFB5-4DE2-84DF-4A77517B7F64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13/10/2020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9BD2-6319-4163-AE64-B438643FB764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34451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E3804-CFB5-4DE2-84DF-4A77517B7F64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13/10/2020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9BD2-6319-4163-AE64-B438643FB764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16770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E3804-CFB5-4DE2-84DF-4A77517B7F64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13/10/2020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9BD2-6319-4163-AE64-B438643FB764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32661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E3804-CFB5-4DE2-84DF-4A77517B7F64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13/10/2020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9BD2-6319-4163-AE64-B438643FB764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0771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E3804-CFB5-4DE2-84DF-4A77517B7F64}" type="datetimeFigureOut">
              <a:rPr lang="es-ES" smtClean="0"/>
              <a:t>13/10/2020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9BD2-6319-4163-AE64-B438643FB76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494695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E3804-CFB5-4DE2-84DF-4A77517B7F64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13/10/2020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9BD2-6319-4163-AE64-B438643FB764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986170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E3804-CFB5-4DE2-84DF-4A77517B7F64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13/10/2020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9BD2-6319-4163-AE64-B438643FB764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107052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E3804-CFB5-4DE2-84DF-4A77517B7F64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13/10/2020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9BD2-6319-4163-AE64-B438643FB764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68130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E3804-CFB5-4DE2-84DF-4A77517B7F64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13/10/2020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9BD2-6319-4163-AE64-B438643FB764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723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E3804-CFB5-4DE2-84DF-4A77517B7F64}" type="datetimeFigureOut">
              <a:rPr lang="es-ES" smtClean="0"/>
              <a:t>13/10/2020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9BD2-6319-4163-AE64-B438643FB76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3444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E3804-CFB5-4DE2-84DF-4A77517B7F64}" type="datetimeFigureOut">
              <a:rPr lang="es-ES" smtClean="0"/>
              <a:t>13/10/2020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9BD2-6319-4163-AE64-B438643FB76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1685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E3804-CFB5-4DE2-84DF-4A77517B7F64}" type="datetimeFigureOut">
              <a:rPr lang="es-ES" smtClean="0"/>
              <a:t>13/10/2020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9BD2-6319-4163-AE64-B438643FB76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4681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E3804-CFB5-4DE2-84DF-4A77517B7F64}" type="datetimeFigureOut">
              <a:rPr lang="es-ES" smtClean="0"/>
              <a:t>13/10/2020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9BD2-6319-4163-AE64-B438643FB76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34777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E3804-CFB5-4DE2-84DF-4A77517B7F64}" type="datetimeFigureOut">
              <a:rPr lang="es-ES" smtClean="0"/>
              <a:t>13/10/2020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9BD2-6319-4163-AE64-B438643FB76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41308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E3804-CFB5-4DE2-84DF-4A77517B7F64}" type="datetimeFigureOut">
              <a:rPr lang="es-ES" smtClean="0"/>
              <a:t>13/10/2020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99BD2-6319-4163-AE64-B438643FB76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97093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E3804-CFB5-4DE2-84DF-4A77517B7F64}" type="datetimeFigureOut">
              <a:rPr lang="es-ES" smtClean="0"/>
              <a:t>13/10/2020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899BD2-6319-4163-AE64-B438643FB76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04076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E3804-CFB5-4DE2-84DF-4A77517B7F64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13/10/2020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899BD2-6319-4163-AE64-B438643FB764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8792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E3804-CFB5-4DE2-84DF-4A77517B7F64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13/10/2020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899BD2-6319-4163-AE64-B438643FB764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8792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2708920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s-ES" sz="6000" dirty="0" smtClean="0">
                <a:solidFill>
                  <a:schemeClr val="accent2">
                    <a:lumMod val="75000"/>
                  </a:schemeClr>
                </a:solidFill>
              </a:rPr>
              <a:t>MODELO DE ACOMPAÑAMIENTO DOCENTE</a:t>
            </a:r>
            <a:endParaRPr lang="es-ES" sz="6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60648"/>
            <a:ext cx="1526485" cy="1296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504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014762" y="260648"/>
            <a:ext cx="7669302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2400" dirty="0" smtClean="0">
              <a:solidFill>
                <a:srgbClr val="FF0000"/>
              </a:solidFill>
            </a:endParaRPr>
          </a:p>
          <a:p>
            <a:pPr algn="ctr"/>
            <a:endParaRPr lang="es-ES" sz="2400" dirty="0">
              <a:solidFill>
                <a:srgbClr val="FF0000"/>
              </a:solidFill>
            </a:endParaRPr>
          </a:p>
          <a:p>
            <a:pPr algn="ctr"/>
            <a:endParaRPr lang="es-ES" sz="2400" dirty="0" smtClean="0">
              <a:solidFill>
                <a:srgbClr val="FF0000"/>
              </a:solidFill>
            </a:endParaRPr>
          </a:p>
          <a:p>
            <a:pPr algn="ctr"/>
            <a:endParaRPr lang="es-ES" sz="2400" dirty="0" smtClean="0">
              <a:solidFill>
                <a:srgbClr val="FF0000"/>
              </a:solidFill>
            </a:endParaRPr>
          </a:p>
          <a:p>
            <a:pPr algn="ctr"/>
            <a:r>
              <a:rPr lang="es-ES" sz="2400" dirty="0" smtClean="0">
                <a:solidFill>
                  <a:srgbClr val="FF0000"/>
                </a:solidFill>
              </a:rPr>
              <a:t>MODELO DE ACOMPAÑAMIENTO PEDAGÓGICO EN TIEMPOS DE PANDEMIA</a:t>
            </a:r>
          </a:p>
          <a:p>
            <a:pPr algn="ctr"/>
            <a:endParaRPr lang="es-ES" sz="2400" dirty="0">
              <a:solidFill>
                <a:srgbClr val="FF0000"/>
              </a:solidFill>
            </a:endParaRPr>
          </a:p>
          <a:p>
            <a:pPr algn="ctr"/>
            <a:endParaRPr lang="es-ES" sz="2400" dirty="0" smtClean="0">
              <a:solidFill>
                <a:srgbClr val="FF0000"/>
              </a:solidFill>
            </a:endParaRPr>
          </a:p>
          <a:p>
            <a:pPr algn="ctr"/>
            <a:endParaRPr lang="es-ES" sz="2400" dirty="0" smtClean="0">
              <a:solidFill>
                <a:srgbClr val="FF0000"/>
              </a:solidFill>
            </a:endParaRPr>
          </a:p>
          <a:p>
            <a:pPr algn="ctr"/>
            <a:endParaRPr lang="es-ES" sz="2400" dirty="0" smtClean="0">
              <a:solidFill>
                <a:srgbClr val="FF0000"/>
              </a:solidFill>
            </a:endParaRPr>
          </a:p>
          <a:p>
            <a:pPr algn="ctr"/>
            <a:endParaRPr lang="es-ES" sz="2400" dirty="0">
              <a:solidFill>
                <a:srgbClr val="FF0000"/>
              </a:solidFill>
            </a:endParaRPr>
          </a:p>
          <a:p>
            <a:r>
              <a:rPr lang="es-ES" sz="2400" dirty="0" smtClean="0">
                <a:solidFill>
                  <a:srgbClr val="FF0000"/>
                </a:solidFill>
              </a:rPr>
              <a:t>   MODELO UTILIZADO: “MODELO DE COLABORACIÓN”.</a:t>
            </a:r>
          </a:p>
          <a:p>
            <a:endParaRPr lang="es-ES" sz="2400" dirty="0">
              <a:solidFill>
                <a:srgbClr val="FF0000"/>
              </a:solidFill>
            </a:endParaRPr>
          </a:p>
          <a:p>
            <a:endParaRPr lang="es-ES" sz="2400" dirty="0" smtClean="0">
              <a:solidFill>
                <a:srgbClr val="FF0000"/>
              </a:solidFill>
            </a:endParaRPr>
          </a:p>
          <a:p>
            <a:r>
              <a:rPr lang="es-ES" sz="2400" dirty="0" smtClean="0">
                <a:solidFill>
                  <a:srgbClr val="FF0000"/>
                </a:solidFill>
              </a:rPr>
              <a:t> </a:t>
            </a:r>
          </a:p>
          <a:p>
            <a:pPr algn="ctr"/>
            <a:endParaRPr lang="es-ES" sz="2400" dirty="0">
              <a:solidFill>
                <a:srgbClr val="FF0000"/>
              </a:solidFill>
            </a:endParaRPr>
          </a:p>
          <a:p>
            <a:pPr algn="ctr"/>
            <a:endParaRPr lang="es-ES" sz="2400" dirty="0" smtClean="0">
              <a:solidFill>
                <a:srgbClr val="FF0000"/>
              </a:solidFill>
            </a:endParaRPr>
          </a:p>
          <a:p>
            <a:pPr algn="ctr"/>
            <a:endParaRPr lang="es-ES" sz="2400" dirty="0">
              <a:solidFill>
                <a:srgbClr val="FF0000"/>
              </a:solidFill>
            </a:endParaRPr>
          </a:p>
          <a:p>
            <a:pPr algn="ctr"/>
            <a:endParaRPr lang="es-ES" sz="2400" dirty="0">
              <a:solidFill>
                <a:srgbClr val="FF0000"/>
              </a:solidFill>
            </a:endParaRPr>
          </a:p>
        </p:txBody>
      </p:sp>
      <p:cxnSp>
        <p:nvCxnSpPr>
          <p:cNvPr id="11" name="10 Conector angular"/>
          <p:cNvCxnSpPr/>
          <p:nvPr/>
        </p:nvCxnSpPr>
        <p:spPr>
          <a:xfrm rot="16200000" flipH="1">
            <a:off x="2951820" y="3320987"/>
            <a:ext cx="2304256" cy="72009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12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60648"/>
            <a:ext cx="1102461" cy="936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645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188640"/>
            <a:ext cx="8280920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2400" dirty="0" smtClean="0">
              <a:solidFill>
                <a:srgbClr val="FF0000"/>
              </a:solidFill>
            </a:endParaRPr>
          </a:p>
          <a:p>
            <a:pPr algn="ctr"/>
            <a:endParaRPr lang="es-ES" sz="2400" dirty="0">
              <a:solidFill>
                <a:srgbClr val="FF0000"/>
              </a:solidFill>
            </a:endParaRPr>
          </a:p>
          <a:p>
            <a:pPr algn="ctr"/>
            <a:endParaRPr lang="es-ES" sz="2400" dirty="0" smtClean="0">
              <a:solidFill>
                <a:srgbClr val="FF0000"/>
              </a:solidFill>
            </a:endParaRPr>
          </a:p>
          <a:p>
            <a:pPr algn="ctr"/>
            <a:r>
              <a:rPr lang="es-ES" sz="2400" dirty="0" smtClean="0">
                <a:solidFill>
                  <a:srgbClr val="FF0000"/>
                </a:solidFill>
              </a:rPr>
              <a:t>OBSERVACIÓN</a:t>
            </a:r>
          </a:p>
          <a:p>
            <a:pPr algn="ctr"/>
            <a:endParaRPr lang="es-ES" sz="2400" dirty="0" smtClean="0">
              <a:solidFill>
                <a:srgbClr val="FF0000"/>
              </a:solidFill>
            </a:endParaRPr>
          </a:p>
          <a:p>
            <a:pPr algn="ctr"/>
            <a:r>
              <a:rPr lang="es-ES" sz="2400" dirty="0" smtClean="0">
                <a:solidFill>
                  <a:srgbClr val="FF0000"/>
                </a:solidFill>
              </a:rPr>
              <a:t>OBSERVACIÓN: “DESCRIPCIÓN DETALLADA Y RELEVANTE”</a:t>
            </a:r>
          </a:p>
          <a:p>
            <a:r>
              <a:rPr lang="es-ES" sz="2400" dirty="0" smtClean="0">
                <a:solidFill>
                  <a:srgbClr val="FF0000"/>
                </a:solidFill>
              </a:rPr>
              <a:t> </a:t>
            </a:r>
            <a:endParaRPr lang="es-ES" sz="2400" dirty="0">
              <a:solidFill>
                <a:srgbClr val="FF0000"/>
              </a:solidFill>
            </a:endParaRPr>
          </a:p>
          <a:p>
            <a:r>
              <a:rPr lang="es-ES" sz="2400" dirty="0">
                <a:solidFill>
                  <a:srgbClr val="FF0000"/>
                </a:solidFill>
              </a:rPr>
              <a:t>  </a:t>
            </a:r>
            <a:r>
              <a:rPr lang="es-ES" sz="2400" dirty="0" smtClean="0">
                <a:solidFill>
                  <a:srgbClr val="FF0000"/>
                </a:solidFill>
              </a:rPr>
              <a:t>   REGISTRO </a:t>
            </a:r>
            <a:r>
              <a:rPr lang="es-ES" sz="2400" dirty="0">
                <a:solidFill>
                  <a:srgbClr val="FF0000"/>
                </a:solidFill>
              </a:rPr>
              <a:t>DE OBSERVACIÓN</a:t>
            </a:r>
            <a:r>
              <a:rPr lang="es-ES" sz="2400" dirty="0" smtClean="0">
                <a:solidFill>
                  <a:srgbClr val="FF0000"/>
                </a:solidFill>
              </a:rPr>
              <a:t>:</a:t>
            </a:r>
          </a:p>
          <a:p>
            <a:endParaRPr lang="es-ES" sz="2400" dirty="0">
              <a:solidFill>
                <a:srgbClr val="FF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rgbClr val="FF0000"/>
                </a:solidFill>
              </a:rPr>
              <a:t>FORTALEZAS TRABAJO ONLINE.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rgbClr val="FF0000"/>
                </a:solidFill>
              </a:rPr>
              <a:t>DEBILIDADES.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rgbClr val="FF0000"/>
                </a:solidFill>
              </a:rPr>
              <a:t>RECEPCIÓN DE LOS NIÑOS.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rgbClr val="FF0000"/>
                </a:solidFill>
              </a:rPr>
              <a:t>PRÁCTICAS A MEJORAR.</a:t>
            </a:r>
          </a:p>
          <a:p>
            <a:endParaRPr lang="es-ES" sz="2400" dirty="0">
              <a:solidFill>
                <a:srgbClr val="FF0000"/>
              </a:solidFill>
            </a:endParaRPr>
          </a:p>
          <a:p>
            <a:pPr algn="ctr"/>
            <a:endParaRPr lang="es-ES" sz="2400" dirty="0" smtClean="0">
              <a:solidFill>
                <a:srgbClr val="FF0000"/>
              </a:solidFill>
            </a:endParaRPr>
          </a:p>
          <a:p>
            <a:pPr algn="ctr"/>
            <a:endParaRPr lang="es-ES" sz="2400" dirty="0">
              <a:solidFill>
                <a:srgbClr val="FF0000"/>
              </a:solidFill>
            </a:endParaRPr>
          </a:p>
          <a:p>
            <a:pPr algn="ctr"/>
            <a:endParaRPr lang="es-ES" sz="2400" dirty="0">
              <a:solidFill>
                <a:srgbClr val="FF0000"/>
              </a:solidFill>
            </a:endParaRPr>
          </a:p>
          <a:p>
            <a:pPr algn="ctr"/>
            <a:endParaRPr lang="es-ES" sz="2400" dirty="0" smtClean="0">
              <a:solidFill>
                <a:srgbClr val="FF0000"/>
              </a:solidFill>
            </a:endParaRPr>
          </a:p>
          <a:p>
            <a:pPr algn="ctr"/>
            <a:endParaRPr lang="es-ES" sz="2400" dirty="0">
              <a:solidFill>
                <a:srgbClr val="FF0000"/>
              </a:solidFill>
            </a:endParaRPr>
          </a:p>
          <a:p>
            <a:pPr algn="ctr"/>
            <a:endParaRPr lang="es-ES" sz="2400" dirty="0">
              <a:solidFill>
                <a:srgbClr val="FF0000"/>
              </a:solidFill>
            </a:endParaRPr>
          </a:p>
        </p:txBody>
      </p:sp>
      <p:pic>
        <p:nvPicPr>
          <p:cNvPr id="3" name="2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260648"/>
            <a:ext cx="1296144" cy="1100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4283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3528" y="188640"/>
            <a:ext cx="8424936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2400" dirty="0" smtClean="0">
              <a:solidFill>
                <a:srgbClr val="FF0000"/>
              </a:solidFill>
            </a:endParaRPr>
          </a:p>
          <a:p>
            <a:pPr algn="ctr"/>
            <a:endParaRPr lang="es-ES" sz="2400" dirty="0" smtClean="0">
              <a:solidFill>
                <a:srgbClr val="FF0000"/>
              </a:solidFill>
            </a:endParaRPr>
          </a:p>
          <a:p>
            <a:pPr algn="ctr"/>
            <a:endParaRPr lang="es-ES" sz="2400" dirty="0">
              <a:solidFill>
                <a:srgbClr val="FF0000"/>
              </a:solidFill>
            </a:endParaRPr>
          </a:p>
          <a:p>
            <a:pPr algn="ctr"/>
            <a:r>
              <a:rPr lang="es-ES" sz="2400" dirty="0" smtClean="0">
                <a:solidFill>
                  <a:srgbClr val="FF0000"/>
                </a:solidFill>
              </a:rPr>
              <a:t>RETROALIMENTACIÓN</a:t>
            </a:r>
          </a:p>
          <a:p>
            <a:pPr algn="ctr"/>
            <a:endParaRPr lang="es-ES" sz="2400" dirty="0" smtClean="0">
              <a:solidFill>
                <a:srgbClr val="FF0000"/>
              </a:solidFill>
            </a:endParaRPr>
          </a:p>
          <a:p>
            <a:pPr algn="ctr"/>
            <a:endParaRPr lang="es-ES" sz="2400" dirty="0">
              <a:solidFill>
                <a:srgbClr val="FF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dirty="0" smtClean="0">
                <a:solidFill>
                  <a:srgbClr val="FF0000"/>
                </a:solidFill>
              </a:rPr>
              <a:t>CLARIFICAR A TRAVÉS DE PREGUNTAS.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dirty="0" smtClean="0">
                <a:solidFill>
                  <a:srgbClr val="FF0000"/>
                </a:solidFill>
              </a:rPr>
              <a:t>VALORAR TRABAJO  DEL PROFESIONAL, DESTACANDO LO POSITIVO Y ASPECTOS INETRESANTES Y SIGNIFICATIVOS.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dirty="0" smtClean="0">
                <a:solidFill>
                  <a:srgbClr val="FF0000"/>
                </a:solidFill>
              </a:rPr>
              <a:t>CONVERSAR DIFICULTADES OBSERVADAS 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dirty="0" smtClean="0">
                <a:solidFill>
                  <a:srgbClr val="FF0000"/>
                </a:solidFill>
              </a:rPr>
              <a:t>SUGERENCIAS.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dirty="0" smtClean="0">
                <a:solidFill>
                  <a:srgbClr val="FF0000"/>
                </a:solidFill>
              </a:rPr>
              <a:t>RETROALIMENTACIÓN  PERMANENTE. (VUELVO A EMPEZAR)</a:t>
            </a:r>
            <a:endParaRPr lang="es-ES" sz="2400" dirty="0" smtClean="0">
              <a:solidFill>
                <a:srgbClr val="FF0000"/>
              </a:solidFill>
            </a:endParaRPr>
          </a:p>
          <a:p>
            <a:pPr algn="ctr"/>
            <a:endParaRPr lang="es-ES" sz="2400" dirty="0">
              <a:solidFill>
                <a:srgbClr val="FF0000"/>
              </a:solidFill>
            </a:endParaRPr>
          </a:p>
          <a:p>
            <a:pPr algn="ctr"/>
            <a:endParaRPr lang="es-ES" sz="2400" dirty="0" smtClean="0">
              <a:solidFill>
                <a:srgbClr val="FF0000"/>
              </a:solidFill>
            </a:endParaRPr>
          </a:p>
          <a:p>
            <a:pPr algn="ctr"/>
            <a:endParaRPr lang="es-ES" sz="2400" dirty="0">
              <a:solidFill>
                <a:srgbClr val="FF0000"/>
              </a:solidFill>
            </a:endParaRPr>
          </a:p>
          <a:p>
            <a:pPr algn="ctr"/>
            <a:endParaRPr lang="es-ES" sz="2400" dirty="0">
              <a:solidFill>
                <a:srgbClr val="FF0000"/>
              </a:solidFill>
            </a:endParaRPr>
          </a:p>
        </p:txBody>
      </p:sp>
      <p:pic>
        <p:nvPicPr>
          <p:cNvPr id="3" name="2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260648"/>
            <a:ext cx="1152127" cy="9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4283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90</Words>
  <Application>Microsoft Office PowerPoint</Application>
  <PresentationFormat>Presentación en pantalla (4:3)</PresentationFormat>
  <Paragraphs>51</Paragraphs>
  <Slides>4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Títulos de diapositiva</vt:lpstr>
      </vt:variant>
      <vt:variant>
        <vt:i4>4</vt:i4>
      </vt:variant>
    </vt:vector>
  </HeadingPairs>
  <TitlesOfParts>
    <vt:vector size="7" baseType="lpstr">
      <vt:lpstr>Tema de Office</vt:lpstr>
      <vt:lpstr>1_Tema de Office</vt:lpstr>
      <vt:lpstr>2_Tema de Office</vt:lpstr>
      <vt:lpstr>MODELO DE ACOMPAÑAMIENTO DOCENTE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MONITOREO DE LOS APRENDIZAJES</dc:title>
  <dc:creator>119868408</dc:creator>
  <cp:lastModifiedBy>119868408</cp:lastModifiedBy>
  <cp:revision>11</cp:revision>
  <dcterms:created xsi:type="dcterms:W3CDTF">2020-09-30T10:47:53Z</dcterms:created>
  <dcterms:modified xsi:type="dcterms:W3CDTF">2020-10-13T20:26:32Z</dcterms:modified>
</cp:coreProperties>
</file>