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13"/>
  </p:notesMasterIdLst>
  <p:sldIdLst>
    <p:sldId id="264" r:id="rId2"/>
    <p:sldId id="256" r:id="rId3"/>
    <p:sldId id="257" r:id="rId4"/>
    <p:sldId id="258" r:id="rId5"/>
    <p:sldId id="262" r:id="rId6"/>
    <p:sldId id="265" r:id="rId7"/>
    <p:sldId id="259" r:id="rId8"/>
    <p:sldId id="261" r:id="rId9"/>
    <p:sldId id="263" r:id="rId10"/>
    <p:sldId id="266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42" autoAdjust="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BCC87-2CE6-4F35-82B8-BD7580B6B7B1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F2C04-D8D2-48E5-AF89-C3F3DE9228F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1044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2330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95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4475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6435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0587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0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91620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3828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198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367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582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201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556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326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1208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715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F9B91-64CA-4584-9C0D-141299A79880}" type="datetimeFigureOut">
              <a:rPr lang="es-CL" smtClean="0"/>
              <a:t>13-10-2020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5ACFE4-84DD-45F9-A7B2-B56FC2FEE48A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762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moprimero.cl/wp-content/uploads/2020/07/GUION-TALLER-9.pdf" TargetMode="External"/><Relationship Id="rId2" Type="http://schemas.openxmlformats.org/officeDocument/2006/relationships/hyperlink" Target="https://globaled.gse.harvard.edu/files/geii/files/classroomobservationandimplementationprotocol.-_p_morales_docx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496AD-8012-403A-A5FB-FDAAF4243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2375" y="2348134"/>
            <a:ext cx="8911687" cy="2604865"/>
          </a:xfrm>
        </p:spPr>
        <p:txBody>
          <a:bodyPr>
            <a:normAutofit/>
          </a:bodyPr>
          <a:lstStyle/>
          <a:p>
            <a:pPr marL="0" indent="0" algn="ctr"/>
            <a:r>
              <a:rPr lang="es-CL" b="1" dirty="0"/>
              <a:t>ACOMPAÑAMIENTO DOCENTE</a:t>
            </a:r>
            <a:br>
              <a:rPr lang="es-CL" b="1" dirty="0"/>
            </a:br>
            <a:br>
              <a:rPr lang="es-CL" b="1" dirty="0"/>
            </a:br>
            <a:r>
              <a:rPr lang="es-CL" b="1" dirty="0"/>
              <a:t>SALA CUNA MAR AZUL</a:t>
            </a:r>
            <a:br>
              <a:rPr lang="es-CL" dirty="0"/>
            </a:br>
            <a:r>
              <a:rPr lang="es-CL" sz="3200" b="1" dirty="0"/>
              <a:t>2020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2E2762-8B2A-4E16-946F-DF7FAAAD7DCE}"/>
              </a:ext>
            </a:extLst>
          </p:cNvPr>
          <p:cNvSpPr txBox="1"/>
          <p:nvPr/>
        </p:nvSpPr>
        <p:spPr>
          <a:xfrm>
            <a:off x="8296275" y="6191250"/>
            <a:ext cx="2903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solidFill>
                  <a:schemeClr val="accent1">
                    <a:lumMod val="75000"/>
                  </a:schemeClr>
                </a:solidFill>
              </a:rPr>
              <a:t>ROXANA MERY CASELLA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7403B0-C5F8-4A77-B350-4ABD37130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60" y="4091210"/>
            <a:ext cx="5638379" cy="2604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330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F08C9-B919-43BC-A78A-383F7A258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3550" y="466725"/>
            <a:ext cx="9771062" cy="5444497"/>
          </a:xfrm>
        </p:spPr>
        <p:txBody>
          <a:bodyPr/>
          <a:lstStyle/>
          <a:p>
            <a:endParaRPr lang="es-CL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s-CL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Aclarar Inquietudes: </a:t>
            </a: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 Directora formulará preguntas a la educadora, para aclarar inquietudes que hayan surgido a partir de la observación. </a:t>
            </a:r>
          </a:p>
          <a:p>
            <a:pPr marL="0" indent="0">
              <a:buNone/>
            </a:pPr>
            <a:endParaRPr lang="es-CL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s-CL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Sugerencias: </a:t>
            </a: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 directora deberá identificar las debilidades, siguiendo el orden de los momentos de la clase. Mencionará de forma respetuosa a la educadora, objetiva y concreta los aspectos que requiere mejorar. Sugerir alternativas de mejora para la práctica educativa.</a:t>
            </a:r>
          </a:p>
          <a:p>
            <a:pPr marL="0" indent="0" algn="just">
              <a:buNone/>
            </a:pPr>
            <a:endParaRPr lang="es-CL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r>
              <a:rPr lang="es-CL" dirty="0"/>
              <a:t>     </a:t>
            </a:r>
            <a:r>
              <a:rPr lang="es-CL" sz="1100" b="1" dirty="0">
                <a:solidFill>
                  <a:schemeClr val="accent1">
                    <a:lumMod val="75000"/>
                  </a:schemeClr>
                </a:solidFill>
              </a:rPr>
              <a:t>Porque el centro de atención del acompañamiento pedagógico es el desarrollo de las capacidades y actitudes del docente acompañado, orientadas al mejoramiento de su desempeño</a:t>
            </a:r>
            <a:r>
              <a:rPr lang="es-CL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7344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75CF2-3980-4FB3-B7F8-1D39BC640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1537" y="911539"/>
            <a:ext cx="8915400" cy="5034922"/>
          </a:xfrm>
        </p:spPr>
        <p:txBody>
          <a:bodyPr/>
          <a:lstStyle/>
          <a:p>
            <a:r>
              <a:rPr lang="es-CL" sz="2400" b="1" dirty="0"/>
              <a:t>Bibliografía:</a:t>
            </a:r>
          </a:p>
          <a:p>
            <a:pPr marL="0" indent="0">
              <a:buNone/>
            </a:pPr>
            <a:endParaRPr lang="es-CL" sz="2400" b="1" dirty="0"/>
          </a:p>
          <a:p>
            <a:r>
              <a:rPr lang="es-CL" sz="2000" dirty="0"/>
              <a:t>https://www.monografias.com/trabajos101/acompanamiento-pedagogico-aula/acompanamiento-pedagogico-aula.shtml</a:t>
            </a:r>
          </a:p>
          <a:p>
            <a:r>
              <a:rPr lang="es-CL" sz="2000" dirty="0">
                <a:hlinkClick r:id="rId2"/>
              </a:rPr>
              <a:t>https://globaled.gse.harvard.edu/files/geii/files/classroomobservationandimplementationprotocol.-_p_morales_docx.pdf</a:t>
            </a:r>
            <a:endParaRPr lang="es-CL" sz="2000" dirty="0"/>
          </a:p>
          <a:p>
            <a:r>
              <a:rPr lang="es-CL" sz="2000" dirty="0">
                <a:hlinkClick r:id="rId3"/>
              </a:rPr>
              <a:t>https://www.sumoprimero.cl/wp-content/uploads/2020/07/GUION-TALLER-9.pdf</a:t>
            </a:r>
            <a:endParaRPr lang="es-CL" sz="2000" dirty="0"/>
          </a:p>
          <a:p>
            <a:r>
              <a:rPr lang="es-CL" sz="2000" dirty="0"/>
              <a:t>https://cooperaciondocente.com/acompanamiento-pedagogico-bajo-los-estandares-de-calidad-educativa-2019/</a:t>
            </a:r>
          </a:p>
        </p:txBody>
      </p:sp>
    </p:spTree>
    <p:extLst>
      <p:ext uri="{BB962C8B-B14F-4D97-AF65-F5344CB8AC3E}">
        <p14:creationId xmlns:p14="http://schemas.microsoft.com/office/powerpoint/2010/main" val="2715270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540C691-20F2-43CE-9A04-FB0EDA45B2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5450" y="1390983"/>
            <a:ext cx="9144000" cy="5086350"/>
          </a:xfrm>
        </p:spPr>
        <p:txBody>
          <a:bodyPr>
            <a:normAutofit lnSpcReduction="10000"/>
          </a:bodyPr>
          <a:lstStyle/>
          <a:p>
            <a:pPr algn="just"/>
            <a:endParaRPr lang="es-CL" dirty="0"/>
          </a:p>
          <a:p>
            <a:pPr algn="just"/>
            <a:r>
              <a:rPr lang="es-CL" dirty="0"/>
              <a:t>El acompañamiento pedagógico es un proceso que trata de educar a través del cuidado de las relaciones, el clima y el estilo educativo. Para construir mejores estrategias pedagógicas.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Por ello, en nuestra Sala Cuna Mar Azul el acompañamiento pedagógico será el pilar fundamental para un buen desempeño del docente en el aula.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La educadora y su equipo técnico deberán entender que esto es un  proceso de intercambio de experiencias y conocimiento. Basado en la </a:t>
            </a:r>
            <a:r>
              <a:rPr lang="es-CL" b="1" dirty="0"/>
              <a:t>confianza relacional  y la comunicación efectiva.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La directora  en forma sutil aconseja y guía , ayudara a la educadora  a perfeccionar sus practicas pedagógicas a través de una reflexión, observación y valoración del trabajo en el aula.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6FE84D-E6E8-42AD-A15F-FB8404545C69}"/>
              </a:ext>
            </a:extLst>
          </p:cNvPr>
          <p:cNvSpPr txBox="1"/>
          <p:nvPr/>
        </p:nvSpPr>
        <p:spPr>
          <a:xfrm>
            <a:off x="1421466" y="637615"/>
            <a:ext cx="9691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/>
              <a:t>¿Qué es el acompañamiento pedagógico?</a:t>
            </a:r>
          </a:p>
        </p:txBody>
      </p:sp>
    </p:spTree>
    <p:extLst>
      <p:ext uri="{BB962C8B-B14F-4D97-AF65-F5344CB8AC3E}">
        <p14:creationId xmlns:p14="http://schemas.microsoft.com/office/powerpoint/2010/main" val="2971452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52DD0-A7A9-4E26-914F-8804F7E73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451" y="624110"/>
            <a:ext cx="9696450" cy="890365"/>
          </a:xfrm>
        </p:spPr>
        <p:txBody>
          <a:bodyPr>
            <a:normAutofit fontScale="90000"/>
          </a:bodyPr>
          <a:lstStyle/>
          <a:p>
            <a:pPr algn="ctr"/>
            <a:r>
              <a:rPr lang="es-CL" sz="32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¿QUÉ MODELO USARÉ PARA EL ACOMPAÑAMIENTO?</a:t>
            </a:r>
            <a:br>
              <a:rPr lang="es-CL" sz="32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s-CL" sz="32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90DE2-1305-4E58-946A-B8222EBEF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 modelo a utilizar será el Modelo de Colaboración. Esto permitirá que sea un trabajo en conjunto entre el que acompaña (Directora) y la educadora,  será colaborativo y cooperativo.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Esto permitirá crear espacios de reflexión, coevaluación y mejora permanente de la practica pedagógica. Las decisiones que se tomen serán realizadas por ambas integrantes, con la intención de contribuir el los procesos de aprendizajes de los niños/as de la SC; además de fortalecer al docente  y su equipo en el desempeño en el aula.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 Debo considerar las cuatros preguntas: ¿Qué, Cómo, Con qué y Cómo verificaré que se logró los aprendizajes. ?</a:t>
            </a:r>
          </a:p>
          <a:p>
            <a:endParaRPr lang="es-C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5E8FBC-EF90-4FB4-B1D5-CB45E4FB6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3131596"/>
            <a:ext cx="2335213" cy="3726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50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60E62-B5A4-414A-8604-3C9488EF2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625" y="76645"/>
            <a:ext cx="8911687" cy="1280890"/>
          </a:xfrm>
        </p:spPr>
        <p:txBody>
          <a:bodyPr>
            <a:normAutofit/>
          </a:bodyPr>
          <a:lstStyle/>
          <a:p>
            <a:br>
              <a:rPr lang="es-CL" sz="29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CL" sz="29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¿Qué realizaré?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92164-38CD-461F-B276-7AE19A6EA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23975"/>
            <a:ext cx="8911687" cy="4909915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27000"/>
              </a:lnSpc>
              <a:spcAft>
                <a:spcPts val="800"/>
              </a:spcAft>
            </a:pPr>
            <a:r>
              <a:rPr lang="es-CL" sz="5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realizarán reuniones técnicos – pedagógicas donde se conversará  sobre los temas a trabajar y las acciones del acompañamiento.</a:t>
            </a:r>
          </a:p>
          <a:p>
            <a:pPr algn="just">
              <a:lnSpc>
                <a:spcPct val="127000"/>
              </a:lnSpc>
              <a:spcAft>
                <a:spcPts val="800"/>
              </a:spcAft>
            </a:pPr>
            <a:r>
              <a:rPr lang="es-CL" sz="5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 Directora revisará las planificaciones de las actividades, si se encuentran acorde a los temas y edades de los niños, propondrá sugerencias si estas lo ameritan.</a:t>
            </a:r>
          </a:p>
          <a:p>
            <a:pPr algn="just">
              <a:lnSpc>
                <a:spcPct val="127000"/>
              </a:lnSpc>
              <a:spcAft>
                <a:spcPts val="800"/>
              </a:spcAft>
            </a:pPr>
            <a:r>
              <a:rPr lang="es-CL" sz="5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presentará la pauta de observación, para que la educadora se encuentre en conocimiento de los indicadores a utilizar.</a:t>
            </a:r>
          </a:p>
          <a:p>
            <a:pPr algn="just">
              <a:lnSpc>
                <a:spcPct val="127000"/>
              </a:lnSpc>
              <a:spcAft>
                <a:spcPts val="800"/>
              </a:spcAft>
            </a:pPr>
            <a:r>
              <a:rPr lang="es-CL" sz="5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Se coordinará fecha para la visita en sala.</a:t>
            </a:r>
          </a:p>
          <a:p>
            <a:pPr algn="just">
              <a:lnSpc>
                <a:spcPct val="127000"/>
              </a:lnSpc>
              <a:spcAft>
                <a:spcPts val="800"/>
              </a:spcAft>
            </a:pPr>
            <a:r>
              <a:rPr lang="es-CL" sz="5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realizará la observación en el aula  para identificar y verificar las necesidades de apoyo.</a:t>
            </a:r>
          </a:p>
          <a:p>
            <a:pPr algn="just">
              <a:lnSpc>
                <a:spcPct val="127000"/>
              </a:lnSpc>
              <a:spcAft>
                <a:spcPts val="800"/>
              </a:spcAft>
            </a:pPr>
            <a:r>
              <a:rPr lang="es-CL" sz="5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coordinará fecha de entrevista para la retroalimentación.</a:t>
            </a:r>
          </a:p>
          <a:p>
            <a:endParaRPr lang="es-C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388C9F-F335-4252-AD59-59120032E6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50" y="5266051"/>
            <a:ext cx="2690812" cy="151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64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C425C-AA28-491C-BA18-1E9F887D9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6367" y="198286"/>
            <a:ext cx="8911687" cy="1280890"/>
          </a:xfrm>
        </p:spPr>
        <p:txBody>
          <a:bodyPr>
            <a:normAutofit/>
          </a:bodyPr>
          <a:lstStyle/>
          <a:p>
            <a:br>
              <a:rPr lang="es-CL" sz="29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s-CL" sz="29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¿ Cómo lo realizaré y con qué?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31494-DA7C-40FC-BC1D-A3DFF0CD7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79176"/>
            <a:ext cx="10868025" cy="475471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realizar</a:t>
            </a: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á</a:t>
            </a: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 través de una Observación pedagógica en el aula. La directora va en modo de observador.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debe considerar el Tipo de observación; Tiempo de observación e Instrumento de observación.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Registrar en el cuaderno de bitácora o de registro 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-Los temas tratados en la reunión previa a visita.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-Temas que surgen en la reuniones de la retroalimentación en el marco de la                                 	retroalimentación formativa.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-Registrar el trabajo de la educadora de forma descriptiva y objetiva la realidad en el aula.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-Sus avances durante la actividad.</a:t>
            </a:r>
          </a:p>
          <a:p>
            <a:endParaRPr lang="es-C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DF3144-46FC-427D-B604-F5F422E1B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8479" y="5059524"/>
            <a:ext cx="2298391" cy="179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968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7B2C9-1136-40DD-9B01-96308B1E2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788193"/>
            <a:ext cx="10515600" cy="5281613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utilizara Pauta de observación considerando ciertos ítems: 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Ambiente de aula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Organización de la clase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Mediación del aprendizaje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Organización del tiempo.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36877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2A01757-7979-41A5-BF9E-50C7922D93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411" t="11944" r="32401" b="8889"/>
          <a:stretch/>
        </p:blipFill>
        <p:spPr>
          <a:xfrm>
            <a:off x="971537" y="401639"/>
            <a:ext cx="4785335" cy="61991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8A0E138-F1C7-445F-91A8-3B8B659716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529" t="25491" r="37941" b="9281"/>
          <a:stretch/>
        </p:blipFill>
        <p:spPr>
          <a:xfrm>
            <a:off x="7413813" y="496016"/>
            <a:ext cx="3993934" cy="6104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052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B65E5-326F-4775-B8A1-45A325B2A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3900"/>
            <a:ext cx="10515600" cy="5453063"/>
          </a:xfrm>
        </p:spPr>
        <p:txBody>
          <a:bodyPr>
            <a:normAutofit/>
          </a:bodyPr>
          <a:lstStyle/>
          <a:p>
            <a:endParaRPr lang="es-CL" sz="2400" b="1" dirty="0"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es-CL" sz="2900" b="1" dirty="0">
                <a:solidFill>
                  <a:schemeClr val="tx1"/>
                </a:solidFill>
              </a:rPr>
              <a:t>Reflexión conjunta</a:t>
            </a:r>
            <a:r>
              <a:rPr lang="es-CL" sz="2400" b="1" dirty="0">
                <a:latin typeface="+mj-lt"/>
                <a:ea typeface="+mj-ea"/>
                <a:cs typeface="+mj-cs"/>
              </a:rPr>
              <a:t>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 desarrolla de manera posterior a la observación. Tendrá como objetivo socializar y compartir  lo observado, basado en la empatía y  la horizontalidad, generando un ambiente de aprendizaje pedagógico pertinente a través del proceso de  acompañamiento el aula.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CL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Sera una entrevista planificada  y de carácter abierto entre la directora y educadora, con la finalidad de autoanalizarse, autoevaluarse y </a:t>
            </a:r>
            <a:r>
              <a:rPr lang="es-CL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coevaluarse</a:t>
            </a: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para lograr un mejor desempeño.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CL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 través de esto se lograr evidenciar las necesidades , fortalezas, dificultades y expectativas que ambas tienen.</a:t>
            </a:r>
          </a:p>
        </p:txBody>
      </p:sp>
    </p:spTree>
    <p:extLst>
      <p:ext uri="{BB962C8B-B14F-4D97-AF65-F5344CB8AC3E}">
        <p14:creationId xmlns:p14="http://schemas.microsoft.com/office/powerpoint/2010/main" val="1439317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753DF-1A69-4B6E-8DCA-21FCECB58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"/>
            <a:ext cx="10725150" cy="6181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3100" b="1" dirty="0">
                <a:solidFill>
                  <a:schemeClr val="tx1"/>
                </a:solidFill>
              </a:rPr>
              <a:t>  Retroalimentación:</a:t>
            </a:r>
          </a:p>
          <a:p>
            <a:pPr marL="0" indent="0" algn="just">
              <a:buNone/>
            </a:pPr>
            <a:r>
              <a:rPr lang="es-CL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La retroalimentación va a permitir compartir, analizar y comprender el desempeño observado en el aula, constituyéndose en una verdadera fuente de aprendizaje. </a:t>
            </a:r>
          </a:p>
          <a:p>
            <a:pPr marL="0" indent="0" algn="just">
              <a:buNone/>
            </a:pPr>
            <a:endParaRPr lang="es-CL" sz="1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Clarificar: </a:t>
            </a:r>
            <a:r>
              <a:rPr lang="es-CL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En momento de dialogo  se puede dar para ambas partes, ya sea el acompañante o el acompañado  para aclarar situación , sobre las experiencias y procesos realizados en el aula durante el período de clase.</a:t>
            </a:r>
          </a:p>
          <a:p>
            <a:pPr marL="0" indent="0">
              <a:buNone/>
            </a:pPr>
            <a:endParaRPr lang="es-CL" sz="1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s-CL" sz="1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/>
            <a:r>
              <a:rPr lang="es-C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Valorar:  </a:t>
            </a:r>
            <a:r>
              <a:rPr lang="es-CL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Identificar y valorar las fortalezas y debilidades de la educadora en torno a aspectos específicos de su  desempeño en el aula. Esto logra motivar su crecimiento personal y profesional. </a:t>
            </a:r>
          </a:p>
          <a:p>
            <a:pPr algn="just"/>
            <a:endParaRPr lang="es-CL" sz="1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28065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563</TotalTime>
  <Words>875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Wisp</vt:lpstr>
      <vt:lpstr>ACOMPAÑAMIENTO DOCENTE  SALA CUNA MAR AZUL 2020</vt:lpstr>
      <vt:lpstr>PowerPoint Presentation</vt:lpstr>
      <vt:lpstr>¿QUÉ MODELO USARÉ PARA EL ACOMPAÑAMIENTO? </vt:lpstr>
      <vt:lpstr> ¿Qué realizaré?</vt:lpstr>
      <vt:lpstr> ¿ Cómo lo realizaré y con qué?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ROXANA MERY</dc:creator>
  <cp:lastModifiedBy>ROXANA MERY</cp:lastModifiedBy>
  <cp:revision>36</cp:revision>
  <dcterms:created xsi:type="dcterms:W3CDTF">2020-10-12T22:49:34Z</dcterms:created>
  <dcterms:modified xsi:type="dcterms:W3CDTF">2020-10-13T21:55:46Z</dcterms:modified>
</cp:coreProperties>
</file>