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6" r:id="rId8"/>
    <p:sldId id="269" r:id="rId9"/>
    <p:sldId id="270" r:id="rId10"/>
    <p:sldId id="268" r:id="rId11"/>
    <p:sldId id="267" r:id="rId12"/>
    <p:sldId id="265" r:id="rId13"/>
    <p:sldId id="271" r:id="rId14"/>
    <p:sldId id="272" r:id="rId15"/>
    <p:sldId id="264" r:id="rId16"/>
    <p:sldId id="263" r:id="rId17"/>
    <p:sldId id="26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792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4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8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1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1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48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89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48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99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3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AA04-8875-47AD-9ABF-7CC91E758FF7}" type="datetimeFigureOut">
              <a:rPr lang="es-CL" smtClean="0"/>
              <a:t>21-08-2014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75B-2A98-4739-BB57-4A69665023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30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" y="0"/>
            <a:ext cx="922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" y="0"/>
            <a:ext cx="925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691"/>
            <a:ext cx="9324528" cy="70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33048" cy="73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324528" cy="70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9361040" cy="68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426"/>
            <a:ext cx="9324528" cy="68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08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68037"/>
            <a:ext cx="9423692" cy="70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16632"/>
            <a:ext cx="9138529" cy="6681833"/>
          </a:xfrm>
        </p:spPr>
      </p:pic>
    </p:spTree>
    <p:extLst>
      <p:ext uri="{BB962C8B-B14F-4D97-AF65-F5344CB8AC3E}">
        <p14:creationId xmlns:p14="http://schemas.microsoft.com/office/powerpoint/2010/main" val="33931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8964488" cy="683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92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7" y="116632"/>
            <a:ext cx="9120674" cy="6741368"/>
          </a:xfrm>
        </p:spPr>
      </p:pic>
    </p:spTree>
    <p:extLst>
      <p:ext uri="{BB962C8B-B14F-4D97-AF65-F5344CB8AC3E}">
        <p14:creationId xmlns:p14="http://schemas.microsoft.com/office/powerpoint/2010/main" val="25656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8943"/>
          </a:xfrm>
        </p:spPr>
      </p:pic>
    </p:spTree>
    <p:extLst>
      <p:ext uri="{BB962C8B-B14F-4D97-AF65-F5344CB8AC3E}">
        <p14:creationId xmlns:p14="http://schemas.microsoft.com/office/powerpoint/2010/main" val="4143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37135"/>
          </a:xfrm>
        </p:spPr>
      </p:pic>
    </p:spTree>
    <p:extLst>
      <p:ext uri="{BB962C8B-B14F-4D97-AF65-F5344CB8AC3E}">
        <p14:creationId xmlns:p14="http://schemas.microsoft.com/office/powerpoint/2010/main" val="23829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96" y="0"/>
            <a:ext cx="9266295" cy="6858000"/>
          </a:xfrm>
        </p:spPr>
      </p:pic>
    </p:spTree>
    <p:extLst>
      <p:ext uri="{BB962C8B-B14F-4D97-AF65-F5344CB8AC3E}">
        <p14:creationId xmlns:p14="http://schemas.microsoft.com/office/powerpoint/2010/main" val="24854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60" y="0"/>
            <a:ext cx="9241760" cy="6796362"/>
          </a:xfrm>
        </p:spPr>
      </p:pic>
    </p:spTree>
    <p:extLst>
      <p:ext uri="{BB962C8B-B14F-4D97-AF65-F5344CB8AC3E}">
        <p14:creationId xmlns:p14="http://schemas.microsoft.com/office/powerpoint/2010/main" val="25597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7" y="0"/>
            <a:ext cx="9167377" cy="6858000"/>
          </a:xfrm>
        </p:spPr>
      </p:pic>
    </p:spTree>
    <p:extLst>
      <p:ext uri="{BB962C8B-B14F-4D97-AF65-F5344CB8AC3E}">
        <p14:creationId xmlns:p14="http://schemas.microsoft.com/office/powerpoint/2010/main" val="5340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" y="0"/>
            <a:ext cx="8990251" cy="6858000"/>
          </a:xfrm>
        </p:spPr>
      </p:pic>
    </p:spTree>
    <p:extLst>
      <p:ext uri="{BB962C8B-B14F-4D97-AF65-F5344CB8AC3E}">
        <p14:creationId xmlns:p14="http://schemas.microsoft.com/office/powerpoint/2010/main" val="40743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51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8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val="2066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" y="0"/>
            <a:ext cx="9092108" cy="6838377"/>
          </a:xfrm>
        </p:spPr>
      </p:pic>
    </p:spTree>
    <p:extLst>
      <p:ext uri="{BB962C8B-B14F-4D97-AF65-F5344CB8AC3E}">
        <p14:creationId xmlns:p14="http://schemas.microsoft.com/office/powerpoint/2010/main" val="2779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44534"/>
            <a:ext cx="7674830" cy="7002534"/>
          </a:xfrm>
        </p:spPr>
      </p:pic>
    </p:spTree>
    <p:extLst>
      <p:ext uri="{BB962C8B-B14F-4D97-AF65-F5344CB8AC3E}">
        <p14:creationId xmlns:p14="http://schemas.microsoft.com/office/powerpoint/2010/main" val="3093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2674"/>
            <a:ext cx="5597353" cy="6566338"/>
          </a:xfrm>
        </p:spPr>
      </p:pic>
    </p:spTree>
    <p:extLst>
      <p:ext uri="{BB962C8B-B14F-4D97-AF65-F5344CB8AC3E}">
        <p14:creationId xmlns:p14="http://schemas.microsoft.com/office/powerpoint/2010/main" val="1067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372057" cy="6284831"/>
          </a:xfrm>
        </p:spPr>
      </p:pic>
    </p:spTree>
    <p:extLst>
      <p:ext uri="{BB962C8B-B14F-4D97-AF65-F5344CB8AC3E}">
        <p14:creationId xmlns:p14="http://schemas.microsoft.com/office/powerpoint/2010/main" val="42816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-20574"/>
            <a:ext cx="9256847" cy="69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361040" cy="69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6252"/>
            <a:ext cx="9422912" cy="68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3"/>
            <a:ext cx="9144000" cy="73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9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9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5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Parvularia</dc:creator>
  <cp:lastModifiedBy>Parvularia</cp:lastModifiedBy>
  <cp:revision>4</cp:revision>
  <dcterms:created xsi:type="dcterms:W3CDTF">2014-08-21T17:18:12Z</dcterms:created>
  <dcterms:modified xsi:type="dcterms:W3CDTF">2014-08-21T18:38:22Z</dcterms:modified>
</cp:coreProperties>
</file>