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26/06/2014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sz="2000" dirty="0">
                <a:solidFill>
                  <a:schemeClr val="accent3">
                    <a:lumMod val="75000"/>
                  </a:schemeClr>
                </a:solidFill>
              </a:rPr>
              <a:t>0 a 12 meses</a:t>
            </a:r>
            <a:r>
              <a:rPr lang="es-CL" sz="2700" dirty="0"/>
              <a:t/>
            </a:r>
            <a:br>
              <a:rPr lang="es-CL" sz="2700" dirty="0"/>
            </a:br>
            <a:r>
              <a:rPr lang="es-CL" sz="3600" b="1" u="sng" dirty="0">
                <a:solidFill>
                  <a:schemeClr val="accent3">
                    <a:lumMod val="75000"/>
                  </a:schemeClr>
                </a:solidFill>
              </a:rPr>
              <a:t>El cuidado de los dientes</a:t>
            </a:r>
            <a:r>
              <a:rPr lang="es-CL" b="1" dirty="0"/>
              <a:t/>
            </a:r>
            <a:br>
              <a:rPr lang="es-CL" b="1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Salud bucal</a:t>
            </a:r>
          </a:p>
          <a:p>
            <a:pPr marL="0" indent="0" algn="just">
              <a:buNone/>
            </a:pPr>
            <a:r>
              <a:rPr lang="es-CL" dirty="0" smtClean="0"/>
              <a:t>	La </a:t>
            </a:r>
            <a:r>
              <a:rPr lang="es-CL" dirty="0"/>
              <a:t>salud bucal está relacionada con una nutrición adecuada, por lo que, junto con una formación de buenos hábitos alimentarios </a:t>
            </a:r>
            <a:r>
              <a:rPr lang="es-CL" b="1" dirty="0"/>
              <a:t>desde el comienzo de la vida</a:t>
            </a:r>
            <a:r>
              <a:rPr lang="es-CL" dirty="0"/>
              <a:t>, se debe promover la formación de </a:t>
            </a:r>
            <a:r>
              <a:rPr lang="es-CL" b="1" dirty="0"/>
              <a:t>buenos hábitos de higiene bucal</a:t>
            </a:r>
            <a:r>
              <a:rPr lang="es-CL" dirty="0"/>
              <a:t> </a:t>
            </a:r>
            <a:r>
              <a:rPr lang="es-CL" b="1" dirty="0"/>
              <a:t>y prevenir conductas nocivas repetitivas</a:t>
            </a:r>
            <a:r>
              <a:rPr lang="es-CL" dirty="0"/>
              <a:t>, a fin de evitar la aparición de caries dentales y malformaciones de la dentición.</a:t>
            </a:r>
          </a:p>
          <a:p>
            <a:pPr marL="0" indent="0">
              <a:buNone/>
            </a:pPr>
            <a:r>
              <a:rPr lang="es-CL" dirty="0" smtClean="0"/>
              <a:t>	</a:t>
            </a:r>
          </a:p>
          <a:p>
            <a:pPr marL="0" indent="0" algn="just">
              <a:buNone/>
            </a:pPr>
            <a:r>
              <a:rPr lang="es-CL" dirty="0"/>
              <a:t>	</a:t>
            </a:r>
            <a:r>
              <a:rPr lang="es-CL" dirty="0" smtClean="0">
                <a:solidFill>
                  <a:schemeClr val="accent3">
                    <a:lumMod val="75000"/>
                  </a:schemeClr>
                </a:solidFill>
              </a:rPr>
              <a:t>La</a:t>
            </a:r>
            <a:r>
              <a:rPr lang="es-CL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higiene bucal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CL" dirty="0"/>
              <a:t>es un componente estratégico muy importante en la salud para prevenir las enfermedades más comunes en la boca. Por ello, </a:t>
            </a: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enseñando a niños y niñas buenos hábitos de limpieza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</a:rPr>
              <a:t>, les </a:t>
            </a: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proporcionamos beneficios para toda la vida.</a:t>
            </a:r>
            <a:endParaRPr lang="es-CL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9669">
            <a:off x="7068573" y="377973"/>
            <a:ext cx="1226391" cy="152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884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b="1" u="sng" dirty="0">
                <a:solidFill>
                  <a:schemeClr val="accent3">
                    <a:lumMod val="75000"/>
                  </a:schemeClr>
                </a:solidFill>
              </a:rPr>
              <a:t>El cuidado de los dientes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Limpieza de la boca antes de la aparición de los dientes</a:t>
            </a:r>
          </a:p>
          <a:p>
            <a:pPr marL="0" indent="0" algn="just">
              <a:buNone/>
            </a:pPr>
            <a:endParaRPr lang="es-CL" dirty="0" smtClean="0"/>
          </a:p>
          <a:p>
            <a:pPr marL="0" indent="0" algn="just">
              <a:buNone/>
            </a:pPr>
            <a:r>
              <a:rPr lang="es-CL" dirty="0"/>
              <a:t>	</a:t>
            </a:r>
            <a:r>
              <a:rPr lang="es-CL" dirty="0" smtClean="0"/>
              <a:t>Puedes </a:t>
            </a: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iniciar la limpieza de la boca desde el primer día de vida.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CL" dirty="0"/>
              <a:t>Inicialmente, puedes limpiar la boca usando una varilla de algodón húmedo (</a:t>
            </a:r>
            <a:r>
              <a:rPr lang="es-CL" dirty="0" err="1"/>
              <a:t>cotonito</a:t>
            </a:r>
            <a:r>
              <a:rPr lang="es-CL" dirty="0"/>
              <a:t>), luego con la aparición de los primeros dientes de adelante, puedes hacerlo con tu dedo envuelto en un pañal de género o un trozo de gasa, un par de veces al día. </a:t>
            </a:r>
            <a:endParaRPr lang="es-CL" dirty="0" smtClean="0"/>
          </a:p>
          <a:p>
            <a:pPr marL="0" indent="0" algn="just">
              <a:buNone/>
            </a:pPr>
            <a:endParaRPr lang="es-CL" dirty="0" smtClean="0"/>
          </a:p>
          <a:p>
            <a:pPr marL="0" indent="0" algn="just">
              <a:buNone/>
            </a:pPr>
            <a:r>
              <a:rPr lang="es-CL" dirty="0"/>
              <a:t>	</a:t>
            </a:r>
            <a:r>
              <a:rPr lang="es-CL" dirty="0" smtClean="0"/>
              <a:t>Ten </a:t>
            </a:r>
            <a:r>
              <a:rPr lang="es-CL" dirty="0"/>
              <a:t>cuidado de hacerlo delicadamente, ya que algunos niños o niñas</a:t>
            </a:r>
            <a:r>
              <a:rPr lang="es-CL" b="1" dirty="0"/>
              <a:t> </a:t>
            </a: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pueden tener las encías más sensibles.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CL" dirty="0"/>
              <a:t>No olvides limpiar siempre la lengua y las mucosas y repetir esta acción todos los días después de cada comida, así también tu hijo o hija aprende la rutina de mantener su boca limpia y sana.</a:t>
            </a:r>
          </a:p>
          <a:p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8362">
            <a:off x="6852615" y="5107168"/>
            <a:ext cx="1364888" cy="169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58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u="sng" dirty="0">
                <a:solidFill>
                  <a:schemeClr val="accent3">
                    <a:lumMod val="75000"/>
                  </a:schemeClr>
                </a:solidFill>
              </a:rPr>
              <a:t>El cuidado de los dientes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L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s-CL" sz="2000" b="1" dirty="0" smtClean="0">
                <a:solidFill>
                  <a:schemeClr val="accent3">
                    <a:lumMod val="75000"/>
                  </a:schemeClr>
                </a:solidFill>
              </a:rPr>
              <a:t>Funciones </a:t>
            </a:r>
            <a:r>
              <a:rPr lang="es-CL" sz="2000" b="1" dirty="0">
                <a:solidFill>
                  <a:schemeClr val="accent3">
                    <a:lumMod val="75000"/>
                  </a:schemeClr>
                </a:solidFill>
              </a:rPr>
              <a:t>de la boca y malos hábitos que debemos </a:t>
            </a:r>
            <a:r>
              <a:rPr lang="es-CL" sz="2000" b="1" dirty="0" smtClean="0">
                <a:solidFill>
                  <a:schemeClr val="accent3">
                    <a:lumMod val="75000"/>
                  </a:schemeClr>
                </a:solidFill>
              </a:rPr>
              <a:t>prevenir.</a:t>
            </a:r>
            <a:endParaRPr lang="es-CL" sz="2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s-CL" sz="2000" dirty="0" smtClean="0"/>
              <a:t>	La </a:t>
            </a:r>
            <a:r>
              <a:rPr lang="es-CL" sz="2000" dirty="0"/>
              <a:t>primera función de la boca es la </a:t>
            </a:r>
            <a:r>
              <a:rPr lang="es-CL" sz="2000" b="1" dirty="0">
                <a:solidFill>
                  <a:schemeClr val="accent3">
                    <a:lumMod val="75000"/>
                  </a:schemeClr>
                </a:solidFill>
              </a:rPr>
              <a:t>succión en el amamantamiento</a:t>
            </a:r>
            <a:r>
              <a:rPr lang="es-CL" sz="2000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es-CL" sz="2000" dirty="0"/>
              <a:t>Para las guaguas la necesidad de succión es instintiva y se relaciona con el hambre, la sed y la necesidad de contacto corporal</a:t>
            </a:r>
            <a:r>
              <a:rPr lang="es-CL" sz="2000" dirty="0" smtClean="0"/>
              <a:t>.</a:t>
            </a:r>
          </a:p>
          <a:p>
            <a:pPr marL="0" indent="0" algn="just">
              <a:buNone/>
            </a:pPr>
            <a:endParaRPr lang="es-CL" sz="2000" dirty="0"/>
          </a:p>
          <a:p>
            <a:pPr algn="just"/>
            <a:r>
              <a:rPr lang="es-CL" sz="2000" b="1" dirty="0">
                <a:solidFill>
                  <a:schemeClr val="accent3">
                    <a:lumMod val="75000"/>
                  </a:schemeClr>
                </a:solidFill>
              </a:rPr>
              <a:t>El contacto de la boca estimula el pezón</a:t>
            </a:r>
            <a:r>
              <a:rPr lang="es-CL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CL" sz="2000" dirty="0"/>
              <a:t>y con ello la lactancia materna, la cual es muy importante para lograr el posterior crecimiento y desarrollo normal de los dientes.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8915">
            <a:off x="6084168" y="4437112"/>
            <a:ext cx="1491280" cy="201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62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r>
              <a:rPr lang="es-CL" b="1" u="sng" dirty="0" smtClean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s-CL" b="1" u="sng" dirty="0">
                <a:solidFill>
                  <a:schemeClr val="accent3">
                    <a:lumMod val="75000"/>
                  </a:schemeClr>
                </a:solidFill>
              </a:rPr>
              <a:t>cuidado de los dientes</a:t>
            </a:r>
            <a:endParaRPr lang="es-CL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Dentición</a:t>
            </a:r>
          </a:p>
          <a:p>
            <a:r>
              <a:rPr lang="es-CL" dirty="0"/>
              <a:t>Los dientes aparecen alrededor de los </a:t>
            </a: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6 meses</a:t>
            </a:r>
            <a:r>
              <a:rPr lang="es-CL" dirty="0"/>
              <a:t>, a veces un poco antes o un poco después.</a:t>
            </a:r>
          </a:p>
          <a:p>
            <a:r>
              <a:rPr lang="es-CL" dirty="0"/>
              <a:t>Los primeros dientes en aparecer son los </a:t>
            </a: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incisivos inferiores y luego los superiores.</a:t>
            </a:r>
            <a:endParaRPr lang="es-CL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s-CL" dirty="0"/>
              <a:t>Probablemente la guagua </a:t>
            </a: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estará más irritable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CL" dirty="0"/>
              <a:t>durante este período, lo que es normal.</a:t>
            </a:r>
          </a:p>
          <a:p>
            <a:r>
              <a:rPr lang="es-CL" dirty="0"/>
              <a:t>Hay algunos </a:t>
            </a: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productos en la farmacia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CL" dirty="0"/>
              <a:t>que pueden ayudar a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calmar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CL" dirty="0"/>
              <a:t>las molestias, así como objetos diseñados especialmente para que los muerda.</a:t>
            </a:r>
          </a:p>
          <a:p>
            <a:r>
              <a:rPr lang="es-CL" dirty="0"/>
              <a:t>Puedes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consultar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CL" dirty="0"/>
              <a:t>al respecto en el próximo control de salud.</a:t>
            </a:r>
          </a:p>
          <a:p>
            <a:r>
              <a:rPr lang="es-CL" dirty="0"/>
              <a:t>Si tu hijo/a está en tratamiento con algún medicamento, después que se lo tome, es importante que </a:t>
            </a: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le des agua y que le limpies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CL" dirty="0"/>
              <a:t>las encías y/o dientes.</a:t>
            </a:r>
          </a:p>
          <a:p>
            <a:r>
              <a:rPr lang="es-CL" dirty="0"/>
              <a:t>Muchos medicamentos para niños (especialmente los jarabes) contienen azúcar, lo que puede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CL" b="1" dirty="0">
                <a:solidFill>
                  <a:schemeClr val="accent3">
                    <a:lumMod val="75000"/>
                  </a:schemeClr>
                </a:solidFill>
              </a:rPr>
              <a:t>favorecer la aparición de caries. </a:t>
            </a:r>
            <a:endParaRPr lang="es-CL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00062">
            <a:off x="623914" y="118960"/>
            <a:ext cx="1206732" cy="149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416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accent3">
                    <a:lumMod val="75000"/>
                  </a:schemeClr>
                </a:solidFill>
              </a:rPr>
              <a:t>             </a:t>
            </a:r>
            <a:r>
              <a:rPr lang="es-CL" b="1" u="sng" dirty="0" smtClean="0">
                <a:solidFill>
                  <a:schemeClr val="accent3">
                    <a:lumMod val="75000"/>
                  </a:schemeClr>
                </a:solidFill>
              </a:rPr>
              <a:t>El </a:t>
            </a:r>
            <a:r>
              <a:rPr lang="es-CL" b="1" u="sng" dirty="0">
                <a:solidFill>
                  <a:schemeClr val="accent3">
                    <a:lumMod val="75000"/>
                  </a:schemeClr>
                </a:solidFill>
              </a:rPr>
              <a:t>cuidado de los dientes</a:t>
            </a:r>
            <a:endParaRPr lang="es-CL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L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s-CL" sz="20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s-CL" sz="2000" b="1" dirty="0" smtClean="0">
                <a:solidFill>
                  <a:schemeClr val="accent3">
                    <a:lumMod val="75000"/>
                  </a:schemeClr>
                </a:solidFill>
              </a:rPr>
              <a:t>Limpieza </a:t>
            </a:r>
            <a:r>
              <a:rPr lang="es-CL" sz="2000" b="1" dirty="0">
                <a:solidFill>
                  <a:schemeClr val="accent3">
                    <a:lumMod val="75000"/>
                  </a:schemeClr>
                </a:solidFill>
              </a:rPr>
              <a:t>de la boca cuando aparecen los dientes</a:t>
            </a:r>
          </a:p>
          <a:p>
            <a:pPr marL="354013" indent="-354013">
              <a:buNone/>
            </a:pPr>
            <a:r>
              <a:rPr lang="es-CL" sz="2000" dirty="0" smtClean="0"/>
              <a:t>	Cuando </a:t>
            </a:r>
            <a:r>
              <a:rPr lang="es-CL" sz="2000" dirty="0"/>
              <a:t>salen los primeros dientes pueden comenzar a usar un cepillo dental para la limpieza bucal, éste debe ser pequeño y suave. </a:t>
            </a:r>
            <a:r>
              <a:rPr lang="es-CL" sz="2000" b="1" dirty="0">
                <a:solidFill>
                  <a:schemeClr val="accent3">
                    <a:lumMod val="75000"/>
                  </a:schemeClr>
                </a:solidFill>
              </a:rPr>
              <a:t>No uses ningún tipo de pasta dental hasta que el niño o niña cumpla 4 años.</a:t>
            </a:r>
            <a:r>
              <a:rPr lang="es-CL" sz="2000" dirty="0"/>
              <a:t> No olvides limpiar siempre la lengua y las mucosas y repetir esta acción todos los días después de cada comida, así también tu hijo o hija aprende la rutina de mantener sus dientes limpios y sanos.</a:t>
            </a:r>
          </a:p>
          <a:p>
            <a:r>
              <a:rPr lang="es-CL" sz="2000" b="1" dirty="0">
                <a:solidFill>
                  <a:schemeClr val="accent3">
                    <a:lumMod val="75000"/>
                  </a:schemeClr>
                </a:solidFill>
              </a:rPr>
              <a:t>Cepillado de dientes</a:t>
            </a:r>
          </a:p>
          <a:p>
            <a:pPr marL="354013" indent="-354013">
              <a:buNone/>
            </a:pPr>
            <a:r>
              <a:rPr lang="es-CL" sz="2000" dirty="0" smtClean="0"/>
              <a:t>     El </a:t>
            </a:r>
            <a:r>
              <a:rPr lang="es-CL" sz="2000" dirty="0"/>
              <a:t>cepillado de dientes es una de las principales estrategias para el control de las enfermedades más comunes de la boca.</a:t>
            </a:r>
          </a:p>
          <a:p>
            <a:endParaRPr lang="es-CL" sz="20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4496">
            <a:off x="526558" y="332656"/>
            <a:ext cx="1491280" cy="201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339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194</Words>
  <Application>Microsoft Office PowerPoint</Application>
  <PresentationFormat>Presentación en pantalla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0 a 12 meses El cuidado de los dientes </vt:lpstr>
      <vt:lpstr>El cuidado de los dientes</vt:lpstr>
      <vt:lpstr>El cuidado de los dientes</vt:lpstr>
      <vt:lpstr>         El cuidado de los dientes</vt:lpstr>
      <vt:lpstr>             El cuidado de los dientes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lbaraybarg</dc:creator>
  <cp:lastModifiedBy>lbaraybarg</cp:lastModifiedBy>
  <cp:revision>6</cp:revision>
  <dcterms:created xsi:type="dcterms:W3CDTF">2014-06-25T15:48:28Z</dcterms:created>
  <dcterms:modified xsi:type="dcterms:W3CDTF">2014-06-26T13:10:58Z</dcterms:modified>
</cp:coreProperties>
</file>