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45B0-17F4-4F97-938F-1BE8AD445E02}" type="datetimeFigureOut">
              <a:rPr lang="es-CL" smtClean="0"/>
              <a:t>04-06-2014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6A2DC-9617-4969-A605-FBC85A6F54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3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45B0-17F4-4F97-938F-1BE8AD445E02}" type="datetimeFigureOut">
              <a:rPr lang="es-CL" smtClean="0"/>
              <a:t>04-06-2014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6A2DC-9617-4969-A605-FBC85A6F54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5691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45B0-17F4-4F97-938F-1BE8AD445E02}" type="datetimeFigureOut">
              <a:rPr lang="es-CL" smtClean="0"/>
              <a:t>04-06-2014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6A2DC-9617-4969-A605-FBC85A6F54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3086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45B0-17F4-4F97-938F-1BE8AD445E02}" type="datetimeFigureOut">
              <a:rPr lang="es-CL" smtClean="0"/>
              <a:t>04-06-2014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6A2DC-9617-4969-A605-FBC85A6F54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765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45B0-17F4-4F97-938F-1BE8AD445E02}" type="datetimeFigureOut">
              <a:rPr lang="es-CL" smtClean="0"/>
              <a:t>04-06-2014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6A2DC-9617-4969-A605-FBC85A6F54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718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45B0-17F4-4F97-938F-1BE8AD445E02}" type="datetimeFigureOut">
              <a:rPr lang="es-CL" smtClean="0"/>
              <a:t>04-06-2014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6A2DC-9617-4969-A605-FBC85A6F54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1568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45B0-17F4-4F97-938F-1BE8AD445E02}" type="datetimeFigureOut">
              <a:rPr lang="es-CL" smtClean="0"/>
              <a:t>04-06-2014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6A2DC-9617-4969-A605-FBC85A6F54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4329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45B0-17F4-4F97-938F-1BE8AD445E02}" type="datetimeFigureOut">
              <a:rPr lang="es-CL" smtClean="0"/>
              <a:t>04-06-2014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6A2DC-9617-4969-A605-FBC85A6F54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4787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45B0-17F4-4F97-938F-1BE8AD445E02}" type="datetimeFigureOut">
              <a:rPr lang="es-CL" smtClean="0"/>
              <a:t>04-06-2014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6A2DC-9617-4969-A605-FBC85A6F54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6069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45B0-17F4-4F97-938F-1BE8AD445E02}" type="datetimeFigureOut">
              <a:rPr lang="es-CL" smtClean="0"/>
              <a:t>04-06-2014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6A2DC-9617-4969-A605-FBC85A6F54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0568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45B0-17F4-4F97-938F-1BE8AD445E02}" type="datetimeFigureOut">
              <a:rPr lang="es-CL" smtClean="0"/>
              <a:t>04-06-2014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6A2DC-9617-4969-A605-FBC85A6F54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606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945B0-17F4-4F97-938F-1BE8AD445E02}" type="datetimeFigureOut">
              <a:rPr lang="es-CL" smtClean="0"/>
              <a:t>04-06-2014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6A2DC-9617-4969-A605-FBC85A6F54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327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-166919" y="-3089"/>
            <a:ext cx="928183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radley Hand ITC" panose="03070402050302030203" pitchFamily="66" charset="0"/>
              </a:rPr>
              <a:t>Procedimiento de Mudas Niños</a:t>
            </a:r>
            <a:endParaRPr lang="es-ES" sz="4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832135" y="1069032"/>
            <a:ext cx="5452698" cy="51845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7" name="6 Elipse"/>
          <p:cNvSpPr/>
          <p:nvPr/>
        </p:nvSpPr>
        <p:spPr>
          <a:xfrm>
            <a:off x="1475656" y="1069032"/>
            <a:ext cx="576064" cy="58303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1</a:t>
            </a:r>
            <a:endParaRPr lang="es-CL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61" y="828159"/>
            <a:ext cx="1512168" cy="146907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2190148" y="1136937"/>
            <a:ext cx="50262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L" sz="1600" dirty="0"/>
              <a:t>Se lavarán </a:t>
            </a:r>
            <a:r>
              <a:rPr lang="es-CL" sz="1600" dirty="0" smtClean="0"/>
              <a:t>las manos como </a:t>
            </a:r>
            <a:r>
              <a:rPr lang="es-CL" sz="1600" dirty="0"/>
              <a:t>medida de asepsia y antisepsia y se </a:t>
            </a:r>
            <a:r>
              <a:rPr lang="es-CL" sz="1600" dirty="0" smtClean="0"/>
              <a:t>desinfectará el  </a:t>
            </a:r>
            <a:r>
              <a:rPr lang="es-CL" sz="1600" dirty="0" err="1" smtClean="0"/>
              <a:t>mudador</a:t>
            </a:r>
            <a:r>
              <a:rPr lang="es-CL" sz="1600" dirty="0"/>
              <a:t>.</a:t>
            </a:r>
          </a:p>
        </p:txBody>
      </p:sp>
      <p:sp>
        <p:nvSpPr>
          <p:cNvPr id="10" name="9 Elipse"/>
          <p:cNvSpPr/>
          <p:nvPr/>
        </p:nvSpPr>
        <p:spPr>
          <a:xfrm>
            <a:off x="7069711" y="1714199"/>
            <a:ext cx="576064" cy="58303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2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2015739" y="1778555"/>
            <a:ext cx="5085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L" sz="1600" dirty="0" smtClean="0"/>
              <a:t>Colocar al niño de espalda sobre una superficie plana y blanda.</a:t>
            </a:r>
            <a:endParaRPr lang="es-CL" sz="16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381" y="1349367"/>
            <a:ext cx="1452393" cy="131269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04" y="2315827"/>
            <a:ext cx="1464245" cy="13454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14 Elipse"/>
          <p:cNvSpPr/>
          <p:nvPr/>
        </p:nvSpPr>
        <p:spPr>
          <a:xfrm>
            <a:off x="1614085" y="2479897"/>
            <a:ext cx="576064" cy="58303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3</a:t>
            </a:r>
            <a:endParaRPr lang="es-CL" b="1" dirty="0"/>
          </a:p>
        </p:txBody>
      </p:sp>
      <p:sp>
        <p:nvSpPr>
          <p:cNvPr id="16" name="15 CuadroTexto"/>
          <p:cNvSpPr txBox="1"/>
          <p:nvPr/>
        </p:nvSpPr>
        <p:spPr>
          <a:xfrm>
            <a:off x="2305713" y="2478152"/>
            <a:ext cx="4910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L" sz="1600" dirty="0" smtClean="0"/>
              <a:t>Abrir el pañal, sujetar ambas piernas y levántelas a la altura de la  guatita.</a:t>
            </a:r>
            <a:endParaRPr lang="es-CL" sz="1600" dirty="0"/>
          </a:p>
        </p:txBody>
      </p:sp>
      <p:sp>
        <p:nvSpPr>
          <p:cNvPr id="17" name="16 Elipse"/>
          <p:cNvSpPr/>
          <p:nvPr/>
        </p:nvSpPr>
        <p:spPr>
          <a:xfrm>
            <a:off x="6982368" y="3094844"/>
            <a:ext cx="576064" cy="58303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4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1929815" y="3129011"/>
            <a:ext cx="5052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L" sz="1600" dirty="0" smtClean="0"/>
              <a:t>Usar la parte limpia del pañal para recoger la caca, </a:t>
            </a:r>
            <a:r>
              <a:rPr lang="es-CL" sz="1600" b="1" dirty="0" smtClean="0"/>
              <a:t>de atrás hacia delante. </a:t>
            </a:r>
            <a:r>
              <a:rPr lang="es-CL" sz="1600" dirty="0" smtClean="0"/>
              <a:t>Si es orina, dóblelo y sáquelo.</a:t>
            </a:r>
          </a:p>
          <a:p>
            <a:pPr lvl="0" algn="just"/>
            <a:r>
              <a:rPr lang="es-CL" sz="1600" dirty="0" smtClean="0"/>
              <a:t> Botar el pañal sucio.    </a:t>
            </a:r>
            <a:endParaRPr lang="es-CL" sz="1600" dirty="0"/>
          </a:p>
        </p:txBody>
      </p:sp>
      <p:sp>
        <p:nvSpPr>
          <p:cNvPr id="20" name="19 Elipse"/>
          <p:cNvSpPr/>
          <p:nvPr/>
        </p:nvSpPr>
        <p:spPr>
          <a:xfrm>
            <a:off x="1673449" y="3959872"/>
            <a:ext cx="576064" cy="58303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775" y="2897892"/>
            <a:ext cx="1513263" cy="1293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22 CuadroTexto"/>
          <p:cNvSpPr txBox="1"/>
          <p:nvPr/>
        </p:nvSpPr>
        <p:spPr>
          <a:xfrm>
            <a:off x="2334556" y="3898737"/>
            <a:ext cx="4910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L" sz="1600" dirty="0" smtClean="0"/>
              <a:t>Limpiar la zona con un algodón, utilizando uno nuevo cada vez, para enjuagar  con agua limpia</a:t>
            </a:r>
            <a:r>
              <a:rPr lang="es-CL" sz="1600" dirty="0"/>
              <a:t> </a:t>
            </a:r>
            <a:r>
              <a:rPr lang="es-CL" sz="1600" dirty="0" smtClean="0"/>
              <a:t>y tibia.</a:t>
            </a:r>
            <a:endParaRPr lang="es-CL" sz="1600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381" y="4251387"/>
            <a:ext cx="1525538" cy="97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24 Elipse"/>
          <p:cNvSpPr/>
          <p:nvPr/>
        </p:nvSpPr>
        <p:spPr>
          <a:xfrm>
            <a:off x="6957196" y="4578083"/>
            <a:ext cx="576064" cy="58303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6</a:t>
            </a:r>
            <a:endParaRPr lang="es-CL" b="1" dirty="0"/>
          </a:p>
        </p:txBody>
      </p:sp>
      <p:sp>
        <p:nvSpPr>
          <p:cNvPr id="26" name="25 CuadroTexto"/>
          <p:cNvSpPr txBox="1"/>
          <p:nvPr/>
        </p:nvSpPr>
        <p:spPr>
          <a:xfrm>
            <a:off x="1929815" y="4542902"/>
            <a:ext cx="50525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L" sz="1600" dirty="0" smtClean="0"/>
              <a:t>Secar la zona con una toalla, asegurándose que quede bien seca, para así evitar coceduras y hongos. </a:t>
            </a:r>
            <a:endParaRPr lang="es-CL" sz="1600" dirty="0"/>
          </a:p>
        </p:txBody>
      </p:sp>
      <p:sp>
        <p:nvSpPr>
          <p:cNvPr id="27" name="26 Elipse"/>
          <p:cNvSpPr/>
          <p:nvPr/>
        </p:nvSpPr>
        <p:spPr>
          <a:xfrm>
            <a:off x="1636591" y="5246203"/>
            <a:ext cx="576064" cy="58303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7</a:t>
            </a:r>
            <a:endParaRPr lang="es-CL" b="1" dirty="0"/>
          </a:p>
        </p:txBody>
      </p:sp>
      <p:sp>
        <p:nvSpPr>
          <p:cNvPr id="28" name="27 CuadroTexto"/>
          <p:cNvSpPr txBox="1"/>
          <p:nvPr/>
        </p:nvSpPr>
        <p:spPr>
          <a:xfrm>
            <a:off x="2263615" y="5246203"/>
            <a:ext cx="5052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L" sz="1600" dirty="0" smtClean="0"/>
              <a:t>Colocar un pañal limpio y abierto debajo del niño, antes de cerrarlo, asegúrese de que el pene quede mirando hacia abajo. Así  evitará que se orine la guatita .</a:t>
            </a:r>
            <a:endParaRPr lang="es-CL" sz="1600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06" y="4985975"/>
            <a:ext cx="1310063" cy="126763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81" y="3753152"/>
            <a:ext cx="1348711" cy="1197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783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24818" y="-3089"/>
            <a:ext cx="8215711" cy="830997"/>
          </a:xfrm>
          <a:prstGeom prst="rect">
            <a:avLst/>
          </a:prstGeom>
          <a:noFill/>
          <a:effectLst>
            <a:glow rad="127000">
              <a:srgbClr val="7030A0"/>
            </a:glo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radley Hand ITC" panose="03070402050302030203" pitchFamily="66" charset="0"/>
              </a:rPr>
              <a:t>Procedimiento de Mudas Niñas</a:t>
            </a:r>
            <a:endParaRPr lang="es-ES" sz="4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832135" y="1069032"/>
            <a:ext cx="5452698" cy="51845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7" name="6 Elipse"/>
          <p:cNvSpPr/>
          <p:nvPr/>
        </p:nvSpPr>
        <p:spPr>
          <a:xfrm>
            <a:off x="1475656" y="1069032"/>
            <a:ext cx="576064" cy="58303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1</a:t>
            </a:r>
            <a:endParaRPr lang="es-CL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61" y="828159"/>
            <a:ext cx="1512168" cy="146907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2190148" y="1136937"/>
            <a:ext cx="50262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L" sz="1600" dirty="0"/>
              <a:t>Se lavarán las manos como medida </a:t>
            </a:r>
            <a:r>
              <a:rPr lang="es-CL" sz="1600" dirty="0" smtClean="0"/>
              <a:t>de </a:t>
            </a:r>
            <a:r>
              <a:rPr lang="es-CL" sz="1600" dirty="0"/>
              <a:t>asepsia y antisepsia y se </a:t>
            </a:r>
            <a:r>
              <a:rPr lang="es-CL" sz="1600" dirty="0" smtClean="0"/>
              <a:t>desinfectará </a:t>
            </a:r>
            <a:r>
              <a:rPr lang="es-CL" sz="1600" dirty="0"/>
              <a:t>el </a:t>
            </a:r>
            <a:r>
              <a:rPr lang="es-CL" sz="1600" dirty="0" smtClean="0"/>
              <a:t> </a:t>
            </a:r>
            <a:r>
              <a:rPr lang="es-CL" sz="1600" dirty="0" err="1" smtClean="0"/>
              <a:t>mudador</a:t>
            </a:r>
            <a:r>
              <a:rPr lang="es-CL" sz="1600" dirty="0"/>
              <a:t>.</a:t>
            </a:r>
          </a:p>
        </p:txBody>
      </p:sp>
      <p:sp>
        <p:nvSpPr>
          <p:cNvPr id="10" name="9 Elipse"/>
          <p:cNvSpPr/>
          <p:nvPr/>
        </p:nvSpPr>
        <p:spPr>
          <a:xfrm>
            <a:off x="7113591" y="1652062"/>
            <a:ext cx="576064" cy="58303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2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2051720" y="1706454"/>
            <a:ext cx="5085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L" sz="1600" dirty="0" smtClean="0"/>
              <a:t>Colocar a la niña de espalda sobre una superficie plana y blanda.</a:t>
            </a:r>
            <a:endParaRPr lang="es-CL" sz="16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381" y="1270923"/>
            <a:ext cx="1452393" cy="131269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04" y="2100407"/>
            <a:ext cx="1464245" cy="13454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14 Elipse"/>
          <p:cNvSpPr/>
          <p:nvPr/>
        </p:nvSpPr>
        <p:spPr>
          <a:xfrm>
            <a:off x="1614085" y="2370545"/>
            <a:ext cx="576064" cy="58303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3</a:t>
            </a:r>
            <a:endParaRPr lang="es-CL" b="1" dirty="0"/>
          </a:p>
        </p:txBody>
      </p:sp>
      <p:sp>
        <p:nvSpPr>
          <p:cNvPr id="16" name="15 CuadroTexto"/>
          <p:cNvSpPr txBox="1"/>
          <p:nvPr/>
        </p:nvSpPr>
        <p:spPr>
          <a:xfrm>
            <a:off x="2263615" y="2291229"/>
            <a:ext cx="4910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L" sz="1600" dirty="0" smtClean="0"/>
              <a:t>Abrir el pañal , sujete ambas piernas y levántelas a la altura de la  guatita.</a:t>
            </a:r>
            <a:endParaRPr lang="es-CL" sz="1600" dirty="0"/>
          </a:p>
        </p:txBody>
      </p:sp>
      <p:sp>
        <p:nvSpPr>
          <p:cNvPr id="17" name="16 Elipse"/>
          <p:cNvSpPr/>
          <p:nvPr/>
        </p:nvSpPr>
        <p:spPr>
          <a:xfrm>
            <a:off x="7013317" y="2961478"/>
            <a:ext cx="576064" cy="58303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4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1938465" y="2907291"/>
            <a:ext cx="50525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600" dirty="0" smtClean="0"/>
              <a:t>Usar la parte limpia del pañal para recoger la caca, haciéndolo de </a:t>
            </a:r>
            <a:r>
              <a:rPr lang="es-CL" sz="1600" b="1" dirty="0" smtClean="0"/>
              <a:t>adelante hacia atrás </a:t>
            </a:r>
            <a:r>
              <a:rPr lang="es-CL" sz="1600" dirty="0" smtClean="0"/>
              <a:t>para impedir que queden restos en la zona genital. Si es orina, dóblelo y sáquelo. Botar el pañal sucio.    </a:t>
            </a:r>
            <a:endParaRPr lang="es-CL" sz="1600" dirty="0"/>
          </a:p>
        </p:txBody>
      </p:sp>
      <p:sp>
        <p:nvSpPr>
          <p:cNvPr id="20" name="19 Elipse"/>
          <p:cNvSpPr/>
          <p:nvPr/>
        </p:nvSpPr>
        <p:spPr>
          <a:xfrm>
            <a:off x="1673449" y="3959872"/>
            <a:ext cx="576064" cy="58303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5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2305713" y="3993308"/>
            <a:ext cx="4910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L" sz="1600" dirty="0" smtClean="0"/>
              <a:t>Limpiar la zona con un algodón, utilizando uno nuevo cada vez, para enjuagar  con agua limpia y tibia. </a:t>
            </a:r>
          </a:p>
          <a:p>
            <a:pPr lvl="0" algn="just"/>
            <a:endParaRPr lang="es-CL" sz="1600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381" y="4301377"/>
            <a:ext cx="1525538" cy="97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24 Elipse"/>
          <p:cNvSpPr/>
          <p:nvPr/>
        </p:nvSpPr>
        <p:spPr>
          <a:xfrm>
            <a:off x="6957196" y="4578083"/>
            <a:ext cx="576064" cy="58303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6</a:t>
            </a:r>
            <a:endParaRPr lang="es-CL" b="1" dirty="0"/>
          </a:p>
        </p:txBody>
      </p:sp>
      <p:sp>
        <p:nvSpPr>
          <p:cNvPr id="26" name="25 CuadroTexto"/>
          <p:cNvSpPr txBox="1"/>
          <p:nvPr/>
        </p:nvSpPr>
        <p:spPr>
          <a:xfrm>
            <a:off x="1916057" y="4607979"/>
            <a:ext cx="50525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L" sz="1600" dirty="0" smtClean="0"/>
              <a:t>Secar la zona con una toalla, asegurándose que quede bien seca, para así, evitar coceduras y hongos. </a:t>
            </a:r>
            <a:endParaRPr lang="es-CL" sz="1600" dirty="0"/>
          </a:p>
        </p:txBody>
      </p:sp>
      <p:sp>
        <p:nvSpPr>
          <p:cNvPr id="27" name="26 Elipse"/>
          <p:cNvSpPr/>
          <p:nvPr/>
        </p:nvSpPr>
        <p:spPr>
          <a:xfrm>
            <a:off x="1636591" y="5246203"/>
            <a:ext cx="576064" cy="58303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7</a:t>
            </a:r>
            <a:endParaRPr lang="es-CL" b="1" dirty="0"/>
          </a:p>
        </p:txBody>
      </p:sp>
      <p:sp>
        <p:nvSpPr>
          <p:cNvPr id="28" name="27 CuadroTexto"/>
          <p:cNvSpPr txBox="1"/>
          <p:nvPr/>
        </p:nvSpPr>
        <p:spPr>
          <a:xfrm>
            <a:off x="2263615" y="5246203"/>
            <a:ext cx="5052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L" sz="1600" dirty="0" smtClean="0"/>
              <a:t>Colocar un pañal limpio y abierto debajo de la niña, y  cerrarlo , debe quedar firme pero no apretado (2 dedos de separación ente pañal y su guatita).</a:t>
            </a:r>
            <a:endParaRPr lang="es-CL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655" y="2773153"/>
            <a:ext cx="1469529" cy="1305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374" y="3702389"/>
            <a:ext cx="1348711" cy="1197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04" y="5246204"/>
            <a:ext cx="1331590" cy="120333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715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326</Words>
  <Application>Microsoft Office PowerPoint</Application>
  <PresentationFormat>Presentación en pantalla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imorisc</dc:creator>
  <cp:lastModifiedBy>imorisc</cp:lastModifiedBy>
  <cp:revision>12</cp:revision>
  <dcterms:created xsi:type="dcterms:W3CDTF">2014-06-04T13:01:45Z</dcterms:created>
  <dcterms:modified xsi:type="dcterms:W3CDTF">2014-06-04T16:36:49Z</dcterms:modified>
</cp:coreProperties>
</file>