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1000-7F0A-4D19-A9C2-74CBBD1FE022}" type="datetimeFigureOut">
              <a:rPr lang="es-MX" smtClean="0"/>
              <a:pPr/>
              <a:t>11/09/2014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5085-2248-47A7-B177-67BE9DCFD5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oat_of_arms_of_Chile_(c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60" y="642918"/>
            <a:ext cx="7875760" cy="550072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5720" y="1714488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 smtClean="0">
                <a:solidFill>
                  <a:schemeClr val="bg1"/>
                </a:solidFill>
              </a:rPr>
              <a:t>“Pai</a:t>
            </a:r>
            <a:r>
              <a:rPr lang="es-MX" sz="8000" b="1" dirty="0" smtClean="0">
                <a:solidFill>
                  <a:srgbClr val="FF0000"/>
                </a:solidFill>
              </a:rPr>
              <a:t>saj</a:t>
            </a:r>
            <a:r>
              <a:rPr lang="es-MX" sz="8000" b="1" dirty="0" smtClean="0">
                <a:solidFill>
                  <a:schemeClr val="bg1"/>
                </a:solidFill>
              </a:rPr>
              <a:t>e</a:t>
            </a:r>
            <a:r>
              <a:rPr lang="es-MX" sz="8000" b="1" dirty="0" smtClean="0">
                <a:solidFill>
                  <a:srgbClr val="FF0000"/>
                </a:solidFill>
              </a:rPr>
              <a:t>s de</a:t>
            </a:r>
            <a:r>
              <a:rPr lang="es-MX" sz="8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8000" b="1" dirty="0" smtClean="0">
                <a:solidFill>
                  <a:srgbClr val="002060"/>
                </a:solidFill>
              </a:rPr>
              <a:t>Nues</a:t>
            </a:r>
            <a:r>
              <a:rPr lang="es-MX" sz="8000" b="1" dirty="0" smtClean="0">
                <a:solidFill>
                  <a:schemeClr val="bg1"/>
                </a:solidFill>
              </a:rPr>
              <a:t>tr</a:t>
            </a:r>
            <a:r>
              <a:rPr lang="es-MX" sz="8000" b="1" dirty="0" smtClean="0">
                <a:solidFill>
                  <a:srgbClr val="002060"/>
                </a:solidFill>
              </a:rPr>
              <a:t>o</a:t>
            </a:r>
            <a:r>
              <a:rPr lang="es-MX" sz="8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8000" b="1" dirty="0" smtClean="0">
                <a:solidFill>
                  <a:schemeClr val="bg1"/>
                </a:solidFill>
              </a:rPr>
              <a:t>C</a:t>
            </a:r>
            <a:r>
              <a:rPr lang="es-MX" sz="8000" b="1" dirty="0" smtClean="0">
                <a:solidFill>
                  <a:srgbClr val="FF0000"/>
                </a:solidFill>
              </a:rPr>
              <a:t>hile”</a:t>
            </a:r>
            <a:endParaRPr lang="es-MX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RAVILLA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4064000" cy="4064000"/>
          </a:xfrm>
          <a:prstGeom prst="rect">
            <a:avLst/>
          </a:prstGeom>
        </p:spPr>
      </p:pic>
      <p:pic>
        <p:nvPicPr>
          <p:cNvPr id="4" name="3 Imagen" descr="alquiler-autos-ch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71942"/>
            <a:ext cx="4381504" cy="2190752"/>
          </a:xfrm>
          <a:prstGeom prst="rect">
            <a:avLst/>
          </a:prstGeom>
        </p:spPr>
      </p:pic>
      <p:pic>
        <p:nvPicPr>
          <p:cNvPr id="5" name="4 Imagen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929066"/>
            <a:ext cx="3719563" cy="2786082"/>
          </a:xfrm>
          <a:prstGeom prst="rect">
            <a:avLst/>
          </a:prstGeom>
        </p:spPr>
      </p:pic>
      <p:pic>
        <p:nvPicPr>
          <p:cNvPr id="6" name="5 Imagen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785794"/>
            <a:ext cx="4096270" cy="306824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14348" y="28572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PATAGONIA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20130507104209hielos_aju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214686"/>
            <a:ext cx="6137941" cy="3429000"/>
          </a:xfrm>
          <a:prstGeom prst="rect">
            <a:avLst/>
          </a:prstGeom>
        </p:spPr>
      </p:pic>
      <p:pic>
        <p:nvPicPr>
          <p:cNvPr id="2" name="1 Imagen" descr="Patagonia-Antartica-Ch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6048364" cy="400704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572264" y="78579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ANTÁRTICA CHILENA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ntrtica_Ballena-300x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857752" cy="3416619"/>
          </a:xfrm>
          <a:prstGeom prst="rect">
            <a:avLst/>
          </a:prstGeom>
        </p:spPr>
      </p:pic>
      <p:pic>
        <p:nvPicPr>
          <p:cNvPr id="3" name="2 Imagen" descr="antartida_pinguin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14290"/>
            <a:ext cx="5271780" cy="350046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4282" y="128586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ANTÁRTICA CHILENA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7290" y="214290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SÍMBOLOS PATRIOS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2050" name="AutoShape 2" descr="Resultado de imagen para simbolos patrios chile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2" name="AutoShape 4" descr="Resultado de imagen para simbolos patrios chile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8" name="Picture 10" descr="http://4.bp.blogspot.com/-g-_etq4Hvlc/TjoYOpKig7I/AAAAAAAAAlo/mfVBBZZC0Dc/s1600/cueca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2"/>
            <a:ext cx="3486136" cy="2681178"/>
          </a:xfrm>
          <a:prstGeom prst="rect">
            <a:avLst/>
          </a:prstGeom>
          <a:noFill/>
        </p:spPr>
      </p:pic>
      <p:pic>
        <p:nvPicPr>
          <p:cNvPr id="2060" name="Picture 12" descr="http://www.fondosblackberry.com/user-content/uploads/wall/mid/82/Escudo_de_Chile_Coat_of_arms_of_Ch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2857500" cy="2381250"/>
          </a:xfrm>
          <a:prstGeom prst="rect">
            <a:avLst/>
          </a:prstGeom>
          <a:noFill/>
        </p:spPr>
      </p:pic>
      <p:pic>
        <p:nvPicPr>
          <p:cNvPr id="2062" name="Picture 14" descr="https://encrypted-tbn0.gstatic.com/images?q=tbn:ANd9GcQP_mAwhs9Qf1zizTZQfQNGNz_KECiqqeNPm3NE4et7LcoSlG4O3Cj0de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399" y="642918"/>
            <a:ext cx="4086253" cy="2643206"/>
          </a:xfrm>
          <a:prstGeom prst="rect">
            <a:avLst/>
          </a:prstGeom>
          <a:noFill/>
        </p:spPr>
      </p:pic>
      <p:pic>
        <p:nvPicPr>
          <p:cNvPr id="2064" name="Picture 16" descr="http://t0.gstatic.com/images?q=tbn:ANd9GcSK_a_bIWoxM83ETTaPkW2YQC0LUVAYKTRzzYWPwjOH8hmRdX35j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642918"/>
            <a:ext cx="2786082" cy="2786083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928662" y="357187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COPIHUE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14876" y="335756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BANDERA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57224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ESCUDO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86380" y="62150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CUECA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4786346" cy="376475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928662" y="21429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PUEBLOS ORIGINARIOS DE CHILE</a:t>
            </a:r>
            <a:endParaRPr lang="es-MX" sz="2000" b="1" dirty="0">
              <a:solidFill>
                <a:srgbClr val="FF0000"/>
              </a:solidFill>
            </a:endParaRPr>
          </a:p>
        </p:txBody>
      </p:sp>
      <p:pic>
        <p:nvPicPr>
          <p:cNvPr id="4" name="3 Imagen" descr="color%2520cunc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571480"/>
            <a:ext cx="3572547" cy="3000396"/>
          </a:xfrm>
          <a:prstGeom prst="rect">
            <a:avLst/>
          </a:prstGeom>
        </p:spPr>
      </p:pic>
      <p:pic>
        <p:nvPicPr>
          <p:cNvPr id="6" name="5 Imagen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14818"/>
            <a:ext cx="3286148" cy="2461439"/>
          </a:xfrm>
          <a:prstGeom prst="rect">
            <a:avLst/>
          </a:prstGeom>
        </p:spPr>
      </p:pic>
      <p:pic>
        <p:nvPicPr>
          <p:cNvPr id="8" name="Picture 6" descr="https://encrypted-tbn0.gstatic.com/images?q=tbn:ANd9GcS1irDt8sSCajYBwc2wyv4RCV0JzNIdd2PhkkFy43mRkv5c9ue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571876"/>
            <a:ext cx="257651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.bp.blogspot.com/-Zai6ulSKnmU/TkyCiNoVGYI/AAAAAAAACBc/ndt9B3EDxPA/s1600/rapa%25252520n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14686"/>
            <a:ext cx="3143272" cy="3422650"/>
          </a:xfrm>
          <a:prstGeom prst="rect">
            <a:avLst/>
          </a:prstGeom>
          <a:noFill/>
        </p:spPr>
      </p:pic>
      <p:pic>
        <p:nvPicPr>
          <p:cNvPr id="26628" name="Picture 4" descr="http://3.bp.blogspot.com/_JMAOa-R7l_4/TB2TzZnmsnI/AAAAAAAABP4/PAPI2_zjeuo/s1600/alacaluf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676525" cy="3810000"/>
          </a:xfrm>
          <a:prstGeom prst="rect">
            <a:avLst/>
          </a:prstGeom>
          <a:noFill/>
        </p:spPr>
      </p:pic>
      <p:pic>
        <p:nvPicPr>
          <p:cNvPr id="26632" name="Picture 8" descr="http://3.bp.blogspot.com/_JMAOa-R7l_4/TB2T0F_DLNI/AAAAAAAABQI/h779hZxQ4CQ/s400/on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500438"/>
            <a:ext cx="3071834" cy="3143272"/>
          </a:xfrm>
          <a:prstGeom prst="rect">
            <a:avLst/>
          </a:prstGeom>
          <a:noFill/>
        </p:spPr>
      </p:pic>
      <p:pic>
        <p:nvPicPr>
          <p:cNvPr id="6" name="5 Imagen" descr="trawun_pto_domiguez 1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556" y="285728"/>
            <a:ext cx="428628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357166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BAILES TÍPICOS DE CHILE</a:t>
            </a:r>
            <a:endParaRPr lang="es-MX" sz="20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image.slidesharecdn.com/trote-091001183230-phpapp01/95/trote-1-728.jpg?cb=1254439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678076" cy="2008558"/>
          </a:xfrm>
          <a:prstGeom prst="rect">
            <a:avLst/>
          </a:prstGeom>
          <a:noFill/>
        </p:spPr>
      </p:pic>
      <p:pic>
        <p:nvPicPr>
          <p:cNvPr id="28676" name="Picture 4" descr="https://encrypted-tbn0.gstatic.com/images?q=tbn:ANd9GcQI0xshlmjuIY-pHco2AA2kjrlGCGPM4ZA1FQgTKlQlbgDlQXqtHzMRka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00108"/>
            <a:ext cx="2209800" cy="1828800"/>
          </a:xfrm>
          <a:prstGeom prst="rect">
            <a:avLst/>
          </a:prstGeom>
          <a:noFill/>
        </p:spPr>
      </p:pic>
      <p:pic>
        <p:nvPicPr>
          <p:cNvPr id="28678" name="Picture 6" descr="https://encrypted-tbn3.gstatic.com/images?q=tbn:ANd9GcTHeh2H2-m7ZgAlv5W1-49s7DV8gLxU36_mdnM0zWednzIIA7XZLAFrY0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214818"/>
            <a:ext cx="1952625" cy="2333626"/>
          </a:xfrm>
          <a:prstGeom prst="rect">
            <a:avLst/>
          </a:prstGeom>
          <a:noFill/>
        </p:spPr>
      </p:pic>
      <p:pic>
        <p:nvPicPr>
          <p:cNvPr id="28680" name="Picture 8" descr="https://encrypted-tbn1.gstatic.com/images?q=tbn:ANd9GcSDYbdn1qCragRWVH3EZCQG7r65Al8nfIkMQImIKojJmqBpHoaLkXvMxc-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357562"/>
            <a:ext cx="2209800" cy="1828800"/>
          </a:xfrm>
          <a:prstGeom prst="rect">
            <a:avLst/>
          </a:prstGeom>
          <a:noFill/>
        </p:spPr>
      </p:pic>
      <p:pic>
        <p:nvPicPr>
          <p:cNvPr id="28682" name="Picture 10" descr="http://4.bp.blogspot.com/_nlf8PLFGk6A/StxxMW5gnSI/AAAAAAAAAEE/zB3b8hsaR_0/s320/bail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785794"/>
            <a:ext cx="2847975" cy="3048001"/>
          </a:xfrm>
          <a:prstGeom prst="rect">
            <a:avLst/>
          </a:prstGeom>
          <a:noFill/>
        </p:spPr>
      </p:pic>
      <p:pic>
        <p:nvPicPr>
          <p:cNvPr id="28684" name="Picture 12" descr="http://descubriendo-sudamerica.wikispaces.com/file/view/AnoNuevoAymaraChile.jpg/265207948/670x503/AnoNuevoAymaraChi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286124"/>
            <a:ext cx="3430477" cy="2576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2643182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 smtClean="0">
                <a:solidFill>
                  <a:srgbClr val="FF0000"/>
                </a:solidFill>
              </a:rPr>
              <a:t>FIN</a:t>
            </a:r>
            <a:endParaRPr lang="es-MX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928670"/>
            <a:ext cx="3937403" cy="571504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14480" y="42860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CHILE PAÍS LARGO Y ANGOSTO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isajes-zona-cent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786742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288238777086_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Imagen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78" y="4000480"/>
            <a:ext cx="4028222" cy="2857520"/>
          </a:xfrm>
          <a:prstGeom prst="rect">
            <a:avLst/>
          </a:prstGeom>
        </p:spPr>
      </p:pic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04"/>
            <a:ext cx="5259178" cy="193834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14480" y="2786058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FF0000"/>
                </a:solidFill>
              </a:rPr>
              <a:t>ATACAMA</a:t>
            </a:r>
            <a:endParaRPr lang="es-MX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car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3907601" cy="2600331"/>
          </a:xfrm>
          <a:prstGeom prst="rect">
            <a:avLst/>
          </a:prstGeom>
        </p:spPr>
      </p:pic>
      <p:pic>
        <p:nvPicPr>
          <p:cNvPr id="3" name="2 Imagen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357562"/>
            <a:ext cx="3571900" cy="2714644"/>
          </a:xfrm>
          <a:prstGeom prst="rect">
            <a:avLst/>
          </a:prstGeom>
        </p:spPr>
      </p:pic>
      <p:pic>
        <p:nvPicPr>
          <p:cNvPr id="5" name="4 Imagen" descr="portada-de-antofaga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28604"/>
            <a:ext cx="3714776" cy="2585708"/>
          </a:xfrm>
          <a:prstGeom prst="rect">
            <a:avLst/>
          </a:prstGeom>
        </p:spPr>
      </p:pic>
      <p:pic>
        <p:nvPicPr>
          <p:cNvPr id="6" name="5 Imagen" descr="DSC6750-800x5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71876"/>
            <a:ext cx="4561979" cy="30337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857752" y="50004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FF0000"/>
                </a:solidFill>
              </a:rPr>
              <a:t>   ANTOFAGASTA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86380" y="521495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        LAGO CHUNGARÁ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antiago_en_invier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823815"/>
            <a:ext cx="6643734" cy="3819871"/>
          </a:xfrm>
          <a:prstGeom prst="rect">
            <a:avLst/>
          </a:prstGeom>
        </p:spPr>
      </p:pic>
      <p:pic>
        <p:nvPicPr>
          <p:cNvPr id="4" name="3 Imagen" descr="via_del_m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6286544" cy="3810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786578" y="107154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VIÑA DEL MAR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20" y="500063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SANTIAGO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714752"/>
            <a:ext cx="6013656" cy="2857520"/>
          </a:xfrm>
          <a:prstGeom prst="rect">
            <a:avLst/>
          </a:prstGeom>
        </p:spPr>
      </p:pic>
      <p:pic>
        <p:nvPicPr>
          <p:cNvPr id="3" name="2 Imagen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4786346" cy="319822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158" y="5143512"/>
            <a:ext cx="2428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FF0000"/>
                </a:solidFill>
              </a:rPr>
              <a:t>SEPTIMA   REGIÓN</a:t>
            </a:r>
            <a:endParaRPr lang="es-MX" sz="40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29190" y="571480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0000"/>
                </a:solidFill>
              </a:rPr>
              <a:t>  SEXTA  REGIÓN</a:t>
            </a:r>
            <a:endParaRPr lang="es-MX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olcán_Villarrica_Ch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072098" cy="380533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857884" y="857232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VOLCÁN VILLARRICA</a:t>
            </a:r>
            <a:endParaRPr lang="es-MX" sz="2000" b="1" dirty="0">
              <a:solidFill>
                <a:srgbClr val="FF0000"/>
              </a:solidFill>
            </a:endParaRPr>
          </a:p>
        </p:txBody>
      </p:sp>
      <p:pic>
        <p:nvPicPr>
          <p:cNvPr id="7" name="6 Imagen" descr="Volcan_Llaima_Ch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714620"/>
            <a:ext cx="5214942" cy="391120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14282" y="514351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            VOLCÁN LLAIMA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643182"/>
            <a:ext cx="4786346" cy="4000528"/>
          </a:xfrm>
          <a:prstGeom prst="rect">
            <a:avLst/>
          </a:prstGeom>
        </p:spPr>
      </p:pic>
      <p:pic>
        <p:nvPicPr>
          <p:cNvPr id="2" name="1 Imagen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953026" cy="369571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786446" y="135729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CHILOÉ</a:t>
            </a:r>
            <a:endParaRPr lang="es-MX" sz="20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224" y="492919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FF0000"/>
                </a:solidFill>
              </a:rPr>
              <a:t>                    OSORNO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54</Words>
  <Application>Microsoft Office PowerPoint</Application>
  <PresentationFormat>Presentación en pantalla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Roxana Seguel</dc:creator>
  <cp:lastModifiedBy>Roxana Seguel</cp:lastModifiedBy>
  <cp:revision>17</cp:revision>
  <dcterms:created xsi:type="dcterms:W3CDTF">2014-09-10T14:56:14Z</dcterms:created>
  <dcterms:modified xsi:type="dcterms:W3CDTF">2014-09-11T14:57:58Z</dcterms:modified>
</cp:coreProperties>
</file>