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 id="2147483684" r:id="rId3"/>
  </p:sldMasterIdLst>
  <p:notesMasterIdLst>
    <p:notesMasterId r:id="rId13"/>
  </p:notesMasterIdLst>
  <p:sldIdLst>
    <p:sldId id="343" r:id="rId4"/>
    <p:sldId id="344" r:id="rId5"/>
    <p:sldId id="347" r:id="rId6"/>
    <p:sldId id="349" r:id="rId7"/>
    <p:sldId id="351" r:id="rId8"/>
    <p:sldId id="354" r:id="rId9"/>
    <p:sldId id="356" r:id="rId10"/>
    <p:sldId id="355" r:id="rId11"/>
    <p:sldId id="274" r:id="rId12"/>
  </p:sldIdLst>
  <p:sldSz cx="9144000" cy="6858000" type="screen4x3"/>
  <p:notesSz cx="7000875" cy="9229725"/>
  <p:defaultTextStyle>
    <a:defPPr>
      <a:defRPr lang="es-C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33CC"/>
    <a:srgbClr val="0066FF"/>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p:scale>
          <a:sx n="86" d="100"/>
          <a:sy n="86" d="100"/>
        </p:scale>
        <p:origin x="-1524" y="-216"/>
      </p:cViewPr>
      <p:guideLst>
        <p:guide orient="horz" pos="2160"/>
        <p:guide pos="2880"/>
      </p:guideLst>
    </p:cSldViewPr>
  </p:slideViewPr>
  <p:notesTextViewPr>
    <p:cViewPr>
      <p:scale>
        <a:sx n="3" d="2"/>
        <a:sy n="3" d="2"/>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notesMaster" Target="notesMasters/notesMaster1.xml"/><Relationship Id="rId3" Type="http://schemas.openxmlformats.org/officeDocument/2006/relationships/slideMaster" Target="slideMasters/slideMaster3.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5" Type="http://schemas.openxmlformats.org/officeDocument/2006/relationships/slide" Target="slides/slide2.xml"/><Relationship Id="rId15" Type="http://schemas.openxmlformats.org/officeDocument/2006/relationships/viewProps" Target="viewProps.xml"/><Relationship Id="rId10" Type="http://schemas.openxmlformats.org/officeDocument/2006/relationships/slide" Target="slides/slide7.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3033713" cy="463089"/>
          </a:xfrm>
          <a:prstGeom prst="rect">
            <a:avLst/>
          </a:prstGeom>
        </p:spPr>
        <p:txBody>
          <a:bodyPr vert="horz" lIns="91440" tIns="45720" rIns="91440" bIns="45720" rtlCol="0"/>
          <a:lstStyle>
            <a:lvl1pPr algn="l">
              <a:defRPr sz="1200"/>
            </a:lvl1pPr>
          </a:lstStyle>
          <a:p>
            <a:endParaRPr lang="es-CL"/>
          </a:p>
        </p:txBody>
      </p:sp>
      <p:sp>
        <p:nvSpPr>
          <p:cNvPr id="3" name="Marcador de fecha 2"/>
          <p:cNvSpPr>
            <a:spLocks noGrp="1"/>
          </p:cNvSpPr>
          <p:nvPr>
            <p:ph type="dt" idx="1"/>
          </p:nvPr>
        </p:nvSpPr>
        <p:spPr>
          <a:xfrm>
            <a:off x="3965542" y="0"/>
            <a:ext cx="3033713" cy="463089"/>
          </a:xfrm>
          <a:prstGeom prst="rect">
            <a:avLst/>
          </a:prstGeom>
        </p:spPr>
        <p:txBody>
          <a:bodyPr vert="horz" lIns="91440" tIns="45720" rIns="91440" bIns="45720" rtlCol="0"/>
          <a:lstStyle>
            <a:lvl1pPr algn="r">
              <a:defRPr sz="1200"/>
            </a:lvl1pPr>
          </a:lstStyle>
          <a:p>
            <a:fld id="{3889156A-6BBA-4741-B50F-314977C07EF3}" type="datetimeFigureOut">
              <a:rPr lang="es-CL" smtClean="0"/>
              <a:t>25-03-2015</a:t>
            </a:fld>
            <a:endParaRPr lang="es-CL"/>
          </a:p>
        </p:txBody>
      </p:sp>
      <p:sp>
        <p:nvSpPr>
          <p:cNvPr id="4" name="Marcador de imagen de diapositiva 3"/>
          <p:cNvSpPr>
            <a:spLocks noGrp="1" noRot="1" noChangeAspect="1"/>
          </p:cNvSpPr>
          <p:nvPr>
            <p:ph type="sldImg" idx="2"/>
          </p:nvPr>
        </p:nvSpPr>
        <p:spPr>
          <a:xfrm>
            <a:off x="1422400" y="1152525"/>
            <a:ext cx="4156075" cy="3116263"/>
          </a:xfrm>
          <a:prstGeom prst="rect">
            <a:avLst/>
          </a:prstGeom>
          <a:noFill/>
          <a:ln w="12700">
            <a:solidFill>
              <a:prstClr val="black"/>
            </a:solidFill>
          </a:ln>
        </p:spPr>
        <p:txBody>
          <a:bodyPr vert="horz" lIns="91440" tIns="45720" rIns="91440" bIns="45720" rtlCol="0" anchor="ctr"/>
          <a:lstStyle/>
          <a:p>
            <a:endParaRPr lang="es-CL"/>
          </a:p>
        </p:txBody>
      </p:sp>
      <p:sp>
        <p:nvSpPr>
          <p:cNvPr id="5" name="Marcador de notas 4"/>
          <p:cNvSpPr>
            <a:spLocks noGrp="1"/>
          </p:cNvSpPr>
          <p:nvPr>
            <p:ph type="body" sz="quarter" idx="3"/>
          </p:nvPr>
        </p:nvSpPr>
        <p:spPr>
          <a:xfrm>
            <a:off x="700088" y="4441806"/>
            <a:ext cx="5600700" cy="3634204"/>
          </a:xfrm>
          <a:prstGeom prst="rect">
            <a:avLst/>
          </a:prstGeom>
        </p:spPr>
        <p:txBody>
          <a:bodyPr vert="horz" lIns="91440" tIns="45720" rIns="91440" bIns="45720" rtlCol="0"/>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L"/>
          </a:p>
        </p:txBody>
      </p:sp>
      <p:sp>
        <p:nvSpPr>
          <p:cNvPr id="6" name="Marcador de pie de página 5"/>
          <p:cNvSpPr>
            <a:spLocks noGrp="1"/>
          </p:cNvSpPr>
          <p:nvPr>
            <p:ph type="ftr" sz="quarter" idx="4"/>
          </p:nvPr>
        </p:nvSpPr>
        <p:spPr>
          <a:xfrm>
            <a:off x="0" y="8766638"/>
            <a:ext cx="3033713" cy="463088"/>
          </a:xfrm>
          <a:prstGeom prst="rect">
            <a:avLst/>
          </a:prstGeom>
        </p:spPr>
        <p:txBody>
          <a:bodyPr vert="horz" lIns="91440" tIns="45720" rIns="91440" bIns="45720" rtlCol="0" anchor="b"/>
          <a:lstStyle>
            <a:lvl1pPr algn="l">
              <a:defRPr sz="1200"/>
            </a:lvl1pPr>
          </a:lstStyle>
          <a:p>
            <a:endParaRPr lang="es-CL"/>
          </a:p>
        </p:txBody>
      </p:sp>
      <p:sp>
        <p:nvSpPr>
          <p:cNvPr id="7" name="Marcador de número de diapositiva 6"/>
          <p:cNvSpPr>
            <a:spLocks noGrp="1"/>
          </p:cNvSpPr>
          <p:nvPr>
            <p:ph type="sldNum" sz="quarter" idx="5"/>
          </p:nvPr>
        </p:nvSpPr>
        <p:spPr>
          <a:xfrm>
            <a:off x="3965542" y="8766638"/>
            <a:ext cx="3033713" cy="463088"/>
          </a:xfrm>
          <a:prstGeom prst="rect">
            <a:avLst/>
          </a:prstGeom>
        </p:spPr>
        <p:txBody>
          <a:bodyPr vert="horz" lIns="91440" tIns="45720" rIns="91440" bIns="45720" rtlCol="0" anchor="b"/>
          <a:lstStyle>
            <a:lvl1pPr algn="r">
              <a:defRPr sz="1200"/>
            </a:lvl1pPr>
          </a:lstStyle>
          <a:p>
            <a:fld id="{49B9F6C3-AD46-4F10-A6E3-6D4E066CF73B}" type="slidenum">
              <a:rPr lang="es-CL" smtClean="0"/>
              <a:t>‹Nº›</a:t>
            </a:fld>
            <a:endParaRPr lang="es-CL"/>
          </a:p>
        </p:txBody>
      </p:sp>
    </p:spTree>
    <p:extLst>
      <p:ext uri="{BB962C8B-B14F-4D97-AF65-F5344CB8AC3E}">
        <p14:creationId xmlns:p14="http://schemas.microsoft.com/office/powerpoint/2010/main" val="168782996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2.xml"/><Relationship Id="rId4" Type="http://schemas.openxmlformats.org/officeDocument/2006/relationships/image" Target="../media/image3.jpe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Master" Target="../slideMasters/slideMaster3.xml"/><Relationship Id="rId4" Type="http://schemas.openxmlformats.org/officeDocument/2006/relationships/image" Target="../media/image6.jpeg"/></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s-ES" smtClean="0"/>
              <a:t>Haga clic para modificar el estilo de título del patrón</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smtClean="0"/>
              <a:t>Haga clic para modificar el estilo de subtítulo del patrón</a:t>
            </a:r>
            <a:endParaRPr lang="en-US" dirty="0"/>
          </a:p>
        </p:txBody>
      </p:sp>
      <p:sp>
        <p:nvSpPr>
          <p:cNvPr id="4" name="Date Placeholder 3"/>
          <p:cNvSpPr>
            <a:spLocks noGrp="1"/>
          </p:cNvSpPr>
          <p:nvPr>
            <p:ph type="dt" sz="half" idx="10"/>
          </p:nvPr>
        </p:nvSpPr>
        <p:spPr/>
        <p:txBody>
          <a:bodyPr/>
          <a:lstStyle/>
          <a:p>
            <a:fld id="{EFF93238-3434-44A8-BF83-35168CB71A44}" type="datetimeFigureOut">
              <a:rPr lang="es-CL" smtClean="0"/>
              <a:t>25-03-2015</a:t>
            </a:fld>
            <a:endParaRPr lang="es-CL"/>
          </a:p>
        </p:txBody>
      </p:sp>
      <p:sp>
        <p:nvSpPr>
          <p:cNvPr id="5" name="Footer Placeholder 4"/>
          <p:cNvSpPr>
            <a:spLocks noGrp="1"/>
          </p:cNvSpPr>
          <p:nvPr>
            <p:ph type="ftr" sz="quarter" idx="11"/>
          </p:nvPr>
        </p:nvSpPr>
        <p:spPr/>
        <p:txBody>
          <a:bodyPr/>
          <a:lstStyle/>
          <a:p>
            <a:endParaRPr lang="es-CL"/>
          </a:p>
        </p:txBody>
      </p:sp>
      <p:sp>
        <p:nvSpPr>
          <p:cNvPr id="6" name="Slide Number Placeholder 5"/>
          <p:cNvSpPr>
            <a:spLocks noGrp="1"/>
          </p:cNvSpPr>
          <p:nvPr>
            <p:ph type="sldNum" sz="quarter" idx="12"/>
          </p:nvPr>
        </p:nvSpPr>
        <p:spPr/>
        <p:txBody>
          <a:bodyPr/>
          <a:lstStyle/>
          <a:p>
            <a:fld id="{DE1AAFCD-4507-4A04-90AB-A512B1D71D99}" type="slidenum">
              <a:rPr lang="es-CL" smtClean="0"/>
              <a:t>‹Nº›</a:t>
            </a:fld>
            <a:endParaRPr lang="es-CL"/>
          </a:p>
        </p:txBody>
      </p:sp>
    </p:spTree>
    <p:extLst>
      <p:ext uri="{BB962C8B-B14F-4D97-AF65-F5344CB8AC3E}">
        <p14:creationId xmlns:p14="http://schemas.microsoft.com/office/powerpoint/2010/main" val="128490806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EFF93238-3434-44A8-BF83-35168CB71A44}" type="datetimeFigureOut">
              <a:rPr lang="es-CL" smtClean="0"/>
              <a:t>25-03-2015</a:t>
            </a:fld>
            <a:endParaRPr lang="es-CL"/>
          </a:p>
        </p:txBody>
      </p:sp>
      <p:sp>
        <p:nvSpPr>
          <p:cNvPr id="5" name="Footer Placeholder 4"/>
          <p:cNvSpPr>
            <a:spLocks noGrp="1"/>
          </p:cNvSpPr>
          <p:nvPr>
            <p:ph type="ftr" sz="quarter" idx="11"/>
          </p:nvPr>
        </p:nvSpPr>
        <p:spPr/>
        <p:txBody>
          <a:bodyPr/>
          <a:lstStyle/>
          <a:p>
            <a:endParaRPr lang="es-CL"/>
          </a:p>
        </p:txBody>
      </p:sp>
      <p:sp>
        <p:nvSpPr>
          <p:cNvPr id="6" name="Slide Number Placeholder 5"/>
          <p:cNvSpPr>
            <a:spLocks noGrp="1"/>
          </p:cNvSpPr>
          <p:nvPr>
            <p:ph type="sldNum" sz="quarter" idx="12"/>
          </p:nvPr>
        </p:nvSpPr>
        <p:spPr/>
        <p:txBody>
          <a:bodyPr/>
          <a:lstStyle/>
          <a:p>
            <a:fld id="{DE1AAFCD-4507-4A04-90AB-A512B1D71D99}" type="slidenum">
              <a:rPr lang="es-CL" smtClean="0"/>
              <a:t>‹Nº›</a:t>
            </a:fld>
            <a:endParaRPr lang="es-CL"/>
          </a:p>
        </p:txBody>
      </p:sp>
    </p:spTree>
    <p:extLst>
      <p:ext uri="{BB962C8B-B14F-4D97-AF65-F5344CB8AC3E}">
        <p14:creationId xmlns:p14="http://schemas.microsoft.com/office/powerpoint/2010/main" val="260268254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EFF93238-3434-44A8-BF83-35168CB71A44}" type="datetimeFigureOut">
              <a:rPr lang="es-CL" smtClean="0"/>
              <a:t>25-03-2015</a:t>
            </a:fld>
            <a:endParaRPr lang="es-CL"/>
          </a:p>
        </p:txBody>
      </p:sp>
      <p:sp>
        <p:nvSpPr>
          <p:cNvPr id="5" name="Footer Placeholder 4"/>
          <p:cNvSpPr>
            <a:spLocks noGrp="1"/>
          </p:cNvSpPr>
          <p:nvPr>
            <p:ph type="ftr" sz="quarter" idx="11"/>
          </p:nvPr>
        </p:nvSpPr>
        <p:spPr/>
        <p:txBody>
          <a:bodyPr/>
          <a:lstStyle/>
          <a:p>
            <a:endParaRPr lang="es-CL"/>
          </a:p>
        </p:txBody>
      </p:sp>
      <p:sp>
        <p:nvSpPr>
          <p:cNvPr id="6" name="Slide Number Placeholder 5"/>
          <p:cNvSpPr>
            <a:spLocks noGrp="1"/>
          </p:cNvSpPr>
          <p:nvPr>
            <p:ph type="sldNum" sz="quarter" idx="12"/>
          </p:nvPr>
        </p:nvSpPr>
        <p:spPr/>
        <p:txBody>
          <a:bodyPr/>
          <a:lstStyle/>
          <a:p>
            <a:fld id="{DE1AAFCD-4507-4A04-90AB-A512B1D71D99}" type="slidenum">
              <a:rPr lang="es-CL" smtClean="0"/>
              <a:t>‹Nº›</a:t>
            </a:fld>
            <a:endParaRPr lang="es-CL"/>
          </a:p>
        </p:txBody>
      </p:sp>
    </p:spTree>
    <p:extLst>
      <p:ext uri="{BB962C8B-B14F-4D97-AF65-F5344CB8AC3E}">
        <p14:creationId xmlns:p14="http://schemas.microsoft.com/office/powerpoint/2010/main" val="384026544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7" name="Rectángulo 6"/>
          <p:cNvSpPr/>
          <p:nvPr userDrawn="1"/>
        </p:nvSpPr>
        <p:spPr>
          <a:xfrm>
            <a:off x="0" y="0"/>
            <a:ext cx="9144000" cy="6858000"/>
          </a:xfrm>
          <a:prstGeom prst="rect">
            <a:avLst/>
          </a:prstGeom>
          <a:solidFill>
            <a:srgbClr val="003CA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s-ES">
              <a:solidFill>
                <a:prstClr val="white"/>
              </a:solidFill>
            </a:endParaRPr>
          </a:p>
        </p:txBody>
      </p:sp>
      <p:pic>
        <p:nvPicPr>
          <p:cNvPr id="4" name="Imagen 3" descr="logo junji.jpg"/>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586619" y="4878186"/>
            <a:ext cx="2189238" cy="1979814"/>
          </a:xfrm>
          <a:prstGeom prst="rect">
            <a:avLst/>
          </a:prstGeom>
        </p:spPr>
      </p:pic>
      <p:pic>
        <p:nvPicPr>
          <p:cNvPr id="10" name="Imagen 9" descr="logo junji.jpg"/>
          <p:cNvPicPr>
            <a:picLocks noChangeAspect="1"/>
          </p:cNvPicPr>
          <p:nvPr userDrawn="1"/>
        </p:nvPicPr>
        <p:blipFill rotWithShape="1">
          <a:blip r:embed="rId3" cstate="email">
            <a:extLst>
              <a:ext uri="{28A0092B-C50C-407E-A947-70E740481C1C}">
                <a14:useLocalDpi xmlns:a14="http://schemas.microsoft.com/office/drawing/2010/main"/>
              </a:ext>
            </a:extLst>
          </a:blip>
          <a:srcRect/>
          <a:stretch/>
        </p:blipFill>
        <p:spPr>
          <a:xfrm>
            <a:off x="586619" y="3996537"/>
            <a:ext cx="2189238" cy="1748716"/>
          </a:xfrm>
          <a:prstGeom prst="rect">
            <a:avLst/>
          </a:prstGeom>
        </p:spPr>
      </p:pic>
      <p:pic>
        <p:nvPicPr>
          <p:cNvPr id="11" name="Imagen 10" descr="log ppt2.jpg"/>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586619" y="4785473"/>
            <a:ext cx="2189238" cy="1447816"/>
          </a:xfrm>
          <a:prstGeom prst="rect">
            <a:avLst/>
          </a:prstGeom>
        </p:spPr>
      </p:pic>
      <p:sp>
        <p:nvSpPr>
          <p:cNvPr id="2" name="Título 1"/>
          <p:cNvSpPr>
            <a:spLocks noGrp="1"/>
          </p:cNvSpPr>
          <p:nvPr>
            <p:ph type="ctrTitle" hasCustomPrompt="1"/>
          </p:nvPr>
        </p:nvSpPr>
        <p:spPr>
          <a:xfrm>
            <a:off x="589032" y="1447816"/>
            <a:ext cx="7772400" cy="1470025"/>
          </a:xfrm>
        </p:spPr>
        <p:txBody>
          <a:bodyPr>
            <a:normAutofit/>
          </a:bodyPr>
          <a:lstStyle>
            <a:lvl1pPr algn="l">
              <a:defRPr sz="3600" b="1">
                <a:solidFill>
                  <a:srgbClr val="FFFFFF"/>
                </a:solidFill>
              </a:defRPr>
            </a:lvl1pPr>
          </a:lstStyle>
          <a:p>
            <a:r>
              <a:rPr lang="es-ES_tradnl" dirty="0" smtClean="0"/>
              <a:t>T</a:t>
            </a:r>
            <a:r>
              <a:rPr lang="es-ES" dirty="0" smtClean="0"/>
              <a:t>i</a:t>
            </a:r>
            <a:r>
              <a:rPr lang="es-ES_tradnl" dirty="0" err="1" smtClean="0"/>
              <a:t>tulo</a:t>
            </a:r>
            <a:r>
              <a:rPr lang="es-ES_tradnl" dirty="0" smtClean="0"/>
              <a:t> de la presentación en un máximo de dos líneas</a:t>
            </a:r>
            <a:endParaRPr lang="es-ES" dirty="0"/>
          </a:p>
        </p:txBody>
      </p:sp>
      <p:sp>
        <p:nvSpPr>
          <p:cNvPr id="3" name="Subtítulo 2"/>
          <p:cNvSpPr>
            <a:spLocks noGrp="1"/>
          </p:cNvSpPr>
          <p:nvPr>
            <p:ph type="subTitle" idx="1" hasCustomPrompt="1"/>
          </p:nvPr>
        </p:nvSpPr>
        <p:spPr>
          <a:xfrm>
            <a:off x="589032" y="2997972"/>
            <a:ext cx="7772400" cy="1752600"/>
          </a:xfrm>
        </p:spPr>
        <p:txBody>
          <a:bodyPr/>
          <a:lstStyle>
            <a:lvl1pPr marL="0" indent="0" algn="l">
              <a:buNone/>
              <a:defRPr>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_tradnl" dirty="0" smtClean="0"/>
              <a:t>Subtítulos de la presentación en una línea</a:t>
            </a:r>
            <a:endParaRPr lang="es-ES" dirty="0"/>
          </a:p>
        </p:txBody>
      </p:sp>
      <p:pic>
        <p:nvPicPr>
          <p:cNvPr id="9" name="Imagen 8" descr="log ppt2.jpg"/>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586619" y="0"/>
            <a:ext cx="2189238" cy="1447816"/>
          </a:xfrm>
          <a:prstGeom prst="rect">
            <a:avLst/>
          </a:prstGeom>
        </p:spPr>
      </p:pic>
    </p:spTree>
    <p:extLst>
      <p:ext uri="{BB962C8B-B14F-4D97-AF65-F5344CB8AC3E}">
        <p14:creationId xmlns:p14="http://schemas.microsoft.com/office/powerpoint/2010/main" val="293869229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p:cNvSpPr>
            <a:spLocks noGrp="1"/>
          </p:cNvSpPr>
          <p:nvPr>
            <p:ph type="title" hasCustomPrompt="1"/>
          </p:nvPr>
        </p:nvSpPr>
        <p:spPr>
          <a:xfrm>
            <a:off x="457200" y="1444233"/>
            <a:ext cx="8229600" cy="364195"/>
          </a:xfrm>
        </p:spPr>
        <p:txBody>
          <a:bodyPr>
            <a:noAutofit/>
          </a:bodyPr>
          <a:lstStyle>
            <a:lvl1pPr algn="l">
              <a:defRPr sz="2400" baseline="0">
                <a:solidFill>
                  <a:srgbClr val="FF0000"/>
                </a:solidFill>
              </a:defRPr>
            </a:lvl1pPr>
          </a:lstStyle>
          <a:p>
            <a:r>
              <a:rPr lang="es-ES_tradnl" dirty="0" smtClean="0"/>
              <a:t>Usos de gráficos</a:t>
            </a:r>
            <a:endParaRPr lang="es-ES" dirty="0"/>
          </a:p>
        </p:txBody>
      </p:sp>
      <p:sp>
        <p:nvSpPr>
          <p:cNvPr id="3" name="Marcador de contenido 2"/>
          <p:cNvSpPr>
            <a:spLocks noGrp="1"/>
          </p:cNvSpPr>
          <p:nvPr>
            <p:ph idx="1" hasCustomPrompt="1"/>
          </p:nvPr>
        </p:nvSpPr>
        <p:spPr>
          <a:xfrm>
            <a:off x="457200" y="1989654"/>
            <a:ext cx="8229600" cy="3640592"/>
          </a:xfrm>
        </p:spPr>
        <p:txBody>
          <a:bodyPr>
            <a:normAutofit/>
          </a:bodyPr>
          <a:lstStyle>
            <a:lvl1pPr>
              <a:defRPr sz="2400" b="1">
                <a:solidFill>
                  <a:srgbClr val="1F497D"/>
                </a:solidFill>
              </a:defRPr>
            </a:lvl1pPr>
          </a:lstStyle>
          <a:p>
            <a:pPr lvl="0"/>
            <a:r>
              <a:rPr lang="es-ES_tradnl" dirty="0" smtClean="0"/>
              <a:t>T</a:t>
            </a:r>
            <a:r>
              <a:rPr lang="es-ES" dirty="0" smtClean="0"/>
              <a:t>I</a:t>
            </a:r>
            <a:r>
              <a:rPr lang="es-ES_tradnl" dirty="0" smtClean="0"/>
              <a:t>TULO DE PIE</a:t>
            </a:r>
            <a:endParaRPr lang="es-ES" dirty="0"/>
          </a:p>
        </p:txBody>
      </p:sp>
      <p:sp>
        <p:nvSpPr>
          <p:cNvPr id="4" name="Marcador de fecha 3"/>
          <p:cNvSpPr>
            <a:spLocks noGrp="1"/>
          </p:cNvSpPr>
          <p:nvPr>
            <p:ph type="dt" sz="half" idx="10"/>
          </p:nvPr>
        </p:nvSpPr>
        <p:spPr/>
        <p:txBody>
          <a:bodyPr/>
          <a:lstStyle/>
          <a:p>
            <a:r>
              <a:rPr lang="es-ES" smtClean="0">
                <a:solidFill>
                  <a:prstClr val="black">
                    <a:tint val="75000"/>
                  </a:prstClr>
                </a:solidFill>
              </a:rPr>
              <a:t>Gobierno de Chile - JUNJI</a:t>
            </a:r>
            <a:endParaRPr lang="es-ES" dirty="0">
              <a:solidFill>
                <a:prstClr val="black">
                  <a:tint val="75000"/>
                </a:prstClr>
              </a:solidFill>
            </a:endParaRPr>
          </a:p>
        </p:txBody>
      </p:sp>
      <p:sp>
        <p:nvSpPr>
          <p:cNvPr id="7" name="Título 1"/>
          <p:cNvSpPr txBox="1">
            <a:spLocks/>
          </p:cNvSpPr>
          <p:nvPr userDrawn="1"/>
        </p:nvSpPr>
        <p:spPr>
          <a:xfrm>
            <a:off x="464448" y="300030"/>
            <a:ext cx="8229601" cy="1143000"/>
          </a:xfrm>
          <a:prstGeom prst="rect">
            <a:avLst/>
          </a:prstGeom>
        </p:spPr>
        <p:txBody>
          <a:bodyPr vert="horz" lIns="91440" tIns="45720" rIns="91440" bIns="45720" rtlCol="0" anchor="ctr">
            <a:noAutofit/>
          </a:bodyPr>
          <a:lstStyle>
            <a:lvl1pPr algn="l" defTabSz="457200" rtl="0" eaLnBrk="1" latinLnBrk="0" hangingPunct="1">
              <a:spcBef>
                <a:spcPct val="0"/>
              </a:spcBef>
              <a:buNone/>
              <a:defRPr sz="3600" kern="1200" baseline="0">
                <a:solidFill>
                  <a:srgbClr val="FF0000"/>
                </a:solidFill>
                <a:latin typeface="+mj-lt"/>
                <a:ea typeface="+mj-ea"/>
                <a:cs typeface="+mj-cs"/>
              </a:defRPr>
            </a:lvl1pPr>
          </a:lstStyle>
          <a:p>
            <a:r>
              <a:rPr lang="es-ES_tradnl" sz="3200" dirty="0" smtClean="0">
                <a:solidFill>
                  <a:srgbClr val="4F81BD"/>
                </a:solidFill>
              </a:rPr>
              <a:t>Presentación de la identidad Institucional de la </a:t>
            </a:r>
            <a:r>
              <a:rPr lang="es-ES_tradnl" sz="4000" dirty="0" smtClean="0">
                <a:solidFill>
                  <a:srgbClr val="4F81BD"/>
                </a:solidFill>
              </a:rPr>
              <a:t>JUNJI</a:t>
            </a:r>
            <a:endParaRPr lang="es-ES" dirty="0">
              <a:solidFill>
                <a:srgbClr val="4F81BD"/>
              </a:solidFill>
            </a:endParaRPr>
          </a:p>
        </p:txBody>
      </p:sp>
    </p:spTree>
    <p:extLst>
      <p:ext uri="{BB962C8B-B14F-4D97-AF65-F5344CB8AC3E}">
        <p14:creationId xmlns:p14="http://schemas.microsoft.com/office/powerpoint/2010/main" val="2552734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p:cNvSpPr>
            <a:spLocks noGrp="1"/>
          </p:cNvSpPr>
          <p:nvPr>
            <p:ph type="title"/>
          </p:nvPr>
        </p:nvSpPr>
        <p:spPr>
          <a:xfrm>
            <a:off x="722313" y="4406900"/>
            <a:ext cx="7772400" cy="1362075"/>
          </a:xfrm>
        </p:spPr>
        <p:txBody>
          <a:bodyPr anchor="t"/>
          <a:lstStyle>
            <a:lvl1pPr algn="l">
              <a:defRPr sz="4000" b="1" cap="all"/>
            </a:lvl1pPr>
          </a:lstStyle>
          <a:p>
            <a:r>
              <a:rPr lang="es-ES_tradnl" smtClean="0"/>
              <a:t>Clic para editar título</a:t>
            </a:r>
            <a:endParaRPr lang="es-ES"/>
          </a:p>
        </p:txBody>
      </p:sp>
      <p:sp>
        <p:nvSpPr>
          <p:cNvPr id="3" name="Marcador de texto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_tradnl" smtClean="0"/>
              <a:t>Haga clic para modificar el estilo de texto del patrón</a:t>
            </a:r>
          </a:p>
        </p:txBody>
      </p:sp>
      <p:sp>
        <p:nvSpPr>
          <p:cNvPr id="4" name="Marcador de fecha 3"/>
          <p:cNvSpPr>
            <a:spLocks noGrp="1"/>
          </p:cNvSpPr>
          <p:nvPr>
            <p:ph type="dt" sz="half" idx="10"/>
          </p:nvPr>
        </p:nvSpPr>
        <p:spPr/>
        <p:txBody>
          <a:bodyPr/>
          <a:lstStyle/>
          <a:p>
            <a:fld id="{C59E6802-B3DC-D741-86C4-7B28D6521101}" type="datetimeFigureOut">
              <a:rPr lang="es-ES" smtClean="0">
                <a:solidFill>
                  <a:prstClr val="black">
                    <a:tint val="75000"/>
                  </a:prstClr>
                </a:solidFill>
              </a:rPr>
              <a:pPr/>
              <a:t>25/03/2015</a:t>
            </a:fld>
            <a:endParaRPr lang="es-ES">
              <a:solidFill>
                <a:prstClr val="black">
                  <a:tint val="75000"/>
                </a:prstClr>
              </a:solidFill>
            </a:endParaRPr>
          </a:p>
        </p:txBody>
      </p:sp>
      <p:sp>
        <p:nvSpPr>
          <p:cNvPr id="5" name="Marcador de pie de página 4"/>
          <p:cNvSpPr>
            <a:spLocks noGrp="1"/>
          </p:cNvSpPr>
          <p:nvPr>
            <p:ph type="ftr" sz="quarter" idx="11"/>
          </p:nvPr>
        </p:nvSpPr>
        <p:spPr/>
        <p:txBody>
          <a:bodyPr/>
          <a:lstStyle/>
          <a:p>
            <a:endParaRPr lang="es-ES">
              <a:solidFill>
                <a:prstClr val="black">
                  <a:tint val="75000"/>
                </a:prstClr>
              </a:solidFill>
            </a:endParaRPr>
          </a:p>
        </p:txBody>
      </p:sp>
      <p:sp>
        <p:nvSpPr>
          <p:cNvPr id="6" name="Marcador de número de diapositiva 5"/>
          <p:cNvSpPr>
            <a:spLocks noGrp="1"/>
          </p:cNvSpPr>
          <p:nvPr>
            <p:ph type="sldNum" sz="quarter" idx="12"/>
          </p:nvPr>
        </p:nvSpPr>
        <p:spPr/>
        <p:txBody>
          <a:bodyPr/>
          <a:lstStyle/>
          <a:p>
            <a:fld id="{D5DE8ABD-F977-8C40-B55A-A7A48510E342}" type="slidenum">
              <a:rPr lang="es-ES" smtClean="0">
                <a:solidFill>
                  <a:prstClr val="black">
                    <a:tint val="75000"/>
                  </a:prstClr>
                </a:solidFill>
              </a:rPr>
              <a:pPr/>
              <a:t>‹Nº›</a:t>
            </a:fld>
            <a:endParaRPr lang="es-ES">
              <a:solidFill>
                <a:prstClr val="black">
                  <a:tint val="75000"/>
                </a:prstClr>
              </a:solidFill>
            </a:endParaRPr>
          </a:p>
        </p:txBody>
      </p:sp>
    </p:spTree>
    <p:extLst>
      <p:ext uri="{BB962C8B-B14F-4D97-AF65-F5344CB8AC3E}">
        <p14:creationId xmlns:p14="http://schemas.microsoft.com/office/powerpoint/2010/main" val="96423738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_tradnl" smtClean="0"/>
              <a:t>Clic para editar título</a:t>
            </a:r>
            <a:endParaRPr lang="es-ES"/>
          </a:p>
        </p:txBody>
      </p:sp>
      <p:sp>
        <p:nvSpPr>
          <p:cNvPr id="3" name="Marcador de contenido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s-ES"/>
          </a:p>
        </p:txBody>
      </p:sp>
      <p:sp>
        <p:nvSpPr>
          <p:cNvPr id="4" name="Marcador de contenido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s-ES"/>
          </a:p>
        </p:txBody>
      </p:sp>
      <p:sp>
        <p:nvSpPr>
          <p:cNvPr id="5" name="Marcador de fecha 4"/>
          <p:cNvSpPr>
            <a:spLocks noGrp="1"/>
          </p:cNvSpPr>
          <p:nvPr>
            <p:ph type="dt" sz="half" idx="10"/>
          </p:nvPr>
        </p:nvSpPr>
        <p:spPr/>
        <p:txBody>
          <a:bodyPr/>
          <a:lstStyle/>
          <a:p>
            <a:fld id="{C59E6802-B3DC-D741-86C4-7B28D6521101}" type="datetimeFigureOut">
              <a:rPr lang="es-ES" smtClean="0">
                <a:solidFill>
                  <a:prstClr val="black">
                    <a:tint val="75000"/>
                  </a:prstClr>
                </a:solidFill>
              </a:rPr>
              <a:pPr/>
              <a:t>25/03/2015</a:t>
            </a:fld>
            <a:endParaRPr lang="es-ES">
              <a:solidFill>
                <a:prstClr val="black">
                  <a:tint val="75000"/>
                </a:prstClr>
              </a:solidFill>
            </a:endParaRPr>
          </a:p>
        </p:txBody>
      </p:sp>
      <p:sp>
        <p:nvSpPr>
          <p:cNvPr id="6" name="Marcador de pie de página 5"/>
          <p:cNvSpPr>
            <a:spLocks noGrp="1"/>
          </p:cNvSpPr>
          <p:nvPr>
            <p:ph type="ftr" sz="quarter" idx="11"/>
          </p:nvPr>
        </p:nvSpPr>
        <p:spPr/>
        <p:txBody>
          <a:bodyPr/>
          <a:lstStyle/>
          <a:p>
            <a:endParaRPr lang="es-ES">
              <a:solidFill>
                <a:prstClr val="black">
                  <a:tint val="75000"/>
                </a:prstClr>
              </a:solidFill>
            </a:endParaRPr>
          </a:p>
        </p:txBody>
      </p:sp>
      <p:sp>
        <p:nvSpPr>
          <p:cNvPr id="7" name="Marcador de número de diapositiva 6"/>
          <p:cNvSpPr>
            <a:spLocks noGrp="1"/>
          </p:cNvSpPr>
          <p:nvPr>
            <p:ph type="sldNum" sz="quarter" idx="12"/>
          </p:nvPr>
        </p:nvSpPr>
        <p:spPr/>
        <p:txBody>
          <a:bodyPr/>
          <a:lstStyle/>
          <a:p>
            <a:fld id="{D5DE8ABD-F977-8C40-B55A-A7A48510E342}" type="slidenum">
              <a:rPr lang="es-ES" smtClean="0">
                <a:solidFill>
                  <a:prstClr val="black">
                    <a:tint val="75000"/>
                  </a:prstClr>
                </a:solidFill>
              </a:rPr>
              <a:pPr/>
              <a:t>‹Nº›</a:t>
            </a:fld>
            <a:endParaRPr lang="es-ES">
              <a:solidFill>
                <a:prstClr val="black">
                  <a:tint val="75000"/>
                </a:prstClr>
              </a:solidFill>
            </a:endParaRPr>
          </a:p>
        </p:txBody>
      </p:sp>
    </p:spTree>
    <p:extLst>
      <p:ext uri="{BB962C8B-B14F-4D97-AF65-F5344CB8AC3E}">
        <p14:creationId xmlns:p14="http://schemas.microsoft.com/office/powerpoint/2010/main" val="383196541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lvl1pPr>
              <a:defRPr/>
            </a:lvl1pPr>
          </a:lstStyle>
          <a:p>
            <a:r>
              <a:rPr lang="es-ES_tradnl" smtClean="0"/>
              <a:t>Clic para editar título</a:t>
            </a:r>
            <a:endParaRPr lang="es-ES"/>
          </a:p>
        </p:txBody>
      </p:sp>
      <p:sp>
        <p:nvSpPr>
          <p:cNvPr id="3" name="Marcador de tex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_tradnl" smtClean="0"/>
              <a:t>Haga clic para modificar el estilo de texto del patrón</a:t>
            </a:r>
          </a:p>
        </p:txBody>
      </p:sp>
      <p:sp>
        <p:nvSpPr>
          <p:cNvPr id="4" name="Marcador de contenid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s-ES"/>
          </a:p>
        </p:txBody>
      </p:sp>
      <p:sp>
        <p:nvSpPr>
          <p:cNvPr id="5" name="Marcador de tex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_tradnl" smtClean="0"/>
              <a:t>Haga clic para modificar el estilo de texto del patrón</a:t>
            </a:r>
          </a:p>
        </p:txBody>
      </p:sp>
      <p:sp>
        <p:nvSpPr>
          <p:cNvPr id="6" name="Marcador de contenid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s-ES"/>
          </a:p>
        </p:txBody>
      </p:sp>
      <p:sp>
        <p:nvSpPr>
          <p:cNvPr id="7" name="Marcador de fecha 6"/>
          <p:cNvSpPr>
            <a:spLocks noGrp="1"/>
          </p:cNvSpPr>
          <p:nvPr>
            <p:ph type="dt" sz="half" idx="10"/>
          </p:nvPr>
        </p:nvSpPr>
        <p:spPr/>
        <p:txBody>
          <a:bodyPr/>
          <a:lstStyle/>
          <a:p>
            <a:fld id="{C59E6802-B3DC-D741-86C4-7B28D6521101}" type="datetimeFigureOut">
              <a:rPr lang="es-ES" smtClean="0">
                <a:solidFill>
                  <a:prstClr val="black">
                    <a:tint val="75000"/>
                  </a:prstClr>
                </a:solidFill>
              </a:rPr>
              <a:pPr/>
              <a:t>25/03/2015</a:t>
            </a:fld>
            <a:endParaRPr lang="es-ES">
              <a:solidFill>
                <a:prstClr val="black">
                  <a:tint val="75000"/>
                </a:prstClr>
              </a:solidFill>
            </a:endParaRPr>
          </a:p>
        </p:txBody>
      </p:sp>
      <p:sp>
        <p:nvSpPr>
          <p:cNvPr id="8" name="Marcador de pie de página 7"/>
          <p:cNvSpPr>
            <a:spLocks noGrp="1"/>
          </p:cNvSpPr>
          <p:nvPr>
            <p:ph type="ftr" sz="quarter" idx="11"/>
          </p:nvPr>
        </p:nvSpPr>
        <p:spPr/>
        <p:txBody>
          <a:bodyPr/>
          <a:lstStyle/>
          <a:p>
            <a:endParaRPr lang="es-ES">
              <a:solidFill>
                <a:prstClr val="black">
                  <a:tint val="75000"/>
                </a:prstClr>
              </a:solidFill>
            </a:endParaRPr>
          </a:p>
        </p:txBody>
      </p:sp>
      <p:sp>
        <p:nvSpPr>
          <p:cNvPr id="9" name="Marcador de número de diapositiva 8"/>
          <p:cNvSpPr>
            <a:spLocks noGrp="1"/>
          </p:cNvSpPr>
          <p:nvPr>
            <p:ph type="sldNum" sz="quarter" idx="12"/>
          </p:nvPr>
        </p:nvSpPr>
        <p:spPr/>
        <p:txBody>
          <a:bodyPr/>
          <a:lstStyle/>
          <a:p>
            <a:fld id="{D5DE8ABD-F977-8C40-B55A-A7A48510E342}" type="slidenum">
              <a:rPr lang="es-ES" smtClean="0">
                <a:solidFill>
                  <a:prstClr val="black">
                    <a:tint val="75000"/>
                  </a:prstClr>
                </a:solidFill>
              </a:rPr>
              <a:pPr/>
              <a:t>‹Nº›</a:t>
            </a:fld>
            <a:endParaRPr lang="es-ES">
              <a:solidFill>
                <a:prstClr val="black">
                  <a:tint val="75000"/>
                </a:prstClr>
              </a:solidFill>
            </a:endParaRPr>
          </a:p>
        </p:txBody>
      </p:sp>
    </p:spTree>
    <p:extLst>
      <p:ext uri="{BB962C8B-B14F-4D97-AF65-F5344CB8AC3E}">
        <p14:creationId xmlns:p14="http://schemas.microsoft.com/office/powerpoint/2010/main" val="199404043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_tradnl" smtClean="0"/>
              <a:t>Clic para editar título</a:t>
            </a:r>
            <a:endParaRPr lang="es-ES"/>
          </a:p>
        </p:txBody>
      </p:sp>
      <p:sp>
        <p:nvSpPr>
          <p:cNvPr id="3" name="Marcador de fecha 2"/>
          <p:cNvSpPr>
            <a:spLocks noGrp="1"/>
          </p:cNvSpPr>
          <p:nvPr>
            <p:ph type="dt" sz="half" idx="10"/>
          </p:nvPr>
        </p:nvSpPr>
        <p:spPr/>
        <p:txBody>
          <a:bodyPr/>
          <a:lstStyle/>
          <a:p>
            <a:fld id="{C59E6802-B3DC-D741-86C4-7B28D6521101}" type="datetimeFigureOut">
              <a:rPr lang="es-ES" smtClean="0">
                <a:solidFill>
                  <a:prstClr val="black">
                    <a:tint val="75000"/>
                  </a:prstClr>
                </a:solidFill>
              </a:rPr>
              <a:pPr/>
              <a:t>25/03/2015</a:t>
            </a:fld>
            <a:endParaRPr lang="es-ES">
              <a:solidFill>
                <a:prstClr val="black">
                  <a:tint val="75000"/>
                </a:prstClr>
              </a:solidFill>
            </a:endParaRPr>
          </a:p>
        </p:txBody>
      </p:sp>
      <p:sp>
        <p:nvSpPr>
          <p:cNvPr id="4" name="Marcador de pie de página 3"/>
          <p:cNvSpPr>
            <a:spLocks noGrp="1"/>
          </p:cNvSpPr>
          <p:nvPr>
            <p:ph type="ftr" sz="quarter" idx="11"/>
          </p:nvPr>
        </p:nvSpPr>
        <p:spPr/>
        <p:txBody>
          <a:bodyPr/>
          <a:lstStyle/>
          <a:p>
            <a:endParaRPr lang="es-ES">
              <a:solidFill>
                <a:prstClr val="black">
                  <a:tint val="75000"/>
                </a:prstClr>
              </a:solidFill>
            </a:endParaRPr>
          </a:p>
        </p:txBody>
      </p:sp>
      <p:sp>
        <p:nvSpPr>
          <p:cNvPr id="5" name="Marcador de número de diapositiva 4"/>
          <p:cNvSpPr>
            <a:spLocks noGrp="1"/>
          </p:cNvSpPr>
          <p:nvPr>
            <p:ph type="sldNum" sz="quarter" idx="12"/>
          </p:nvPr>
        </p:nvSpPr>
        <p:spPr/>
        <p:txBody>
          <a:bodyPr/>
          <a:lstStyle/>
          <a:p>
            <a:fld id="{D5DE8ABD-F977-8C40-B55A-A7A48510E342}" type="slidenum">
              <a:rPr lang="es-ES" smtClean="0">
                <a:solidFill>
                  <a:prstClr val="black">
                    <a:tint val="75000"/>
                  </a:prstClr>
                </a:solidFill>
              </a:rPr>
              <a:pPr/>
              <a:t>‹Nº›</a:t>
            </a:fld>
            <a:endParaRPr lang="es-ES">
              <a:solidFill>
                <a:prstClr val="black">
                  <a:tint val="75000"/>
                </a:prstClr>
              </a:solidFill>
            </a:endParaRPr>
          </a:p>
        </p:txBody>
      </p:sp>
    </p:spTree>
    <p:extLst>
      <p:ext uri="{BB962C8B-B14F-4D97-AF65-F5344CB8AC3E}">
        <p14:creationId xmlns:p14="http://schemas.microsoft.com/office/powerpoint/2010/main" val="14140871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p:cNvSpPr>
            <a:spLocks noGrp="1"/>
          </p:cNvSpPr>
          <p:nvPr>
            <p:ph type="dt" sz="half" idx="10"/>
          </p:nvPr>
        </p:nvSpPr>
        <p:spPr/>
        <p:txBody>
          <a:bodyPr/>
          <a:lstStyle/>
          <a:p>
            <a:fld id="{C59E6802-B3DC-D741-86C4-7B28D6521101}" type="datetimeFigureOut">
              <a:rPr lang="es-ES" smtClean="0">
                <a:solidFill>
                  <a:prstClr val="black">
                    <a:tint val="75000"/>
                  </a:prstClr>
                </a:solidFill>
              </a:rPr>
              <a:pPr/>
              <a:t>25/03/2015</a:t>
            </a:fld>
            <a:endParaRPr lang="es-ES">
              <a:solidFill>
                <a:prstClr val="black">
                  <a:tint val="75000"/>
                </a:prstClr>
              </a:solidFill>
            </a:endParaRPr>
          </a:p>
        </p:txBody>
      </p:sp>
      <p:sp>
        <p:nvSpPr>
          <p:cNvPr id="3" name="Marcador de pie de página 2"/>
          <p:cNvSpPr>
            <a:spLocks noGrp="1"/>
          </p:cNvSpPr>
          <p:nvPr>
            <p:ph type="ftr" sz="quarter" idx="11"/>
          </p:nvPr>
        </p:nvSpPr>
        <p:spPr/>
        <p:txBody>
          <a:bodyPr/>
          <a:lstStyle/>
          <a:p>
            <a:endParaRPr lang="es-ES">
              <a:solidFill>
                <a:prstClr val="black">
                  <a:tint val="75000"/>
                </a:prstClr>
              </a:solidFill>
            </a:endParaRPr>
          </a:p>
        </p:txBody>
      </p:sp>
      <p:sp>
        <p:nvSpPr>
          <p:cNvPr id="4" name="Marcador de número de diapositiva 3"/>
          <p:cNvSpPr>
            <a:spLocks noGrp="1"/>
          </p:cNvSpPr>
          <p:nvPr>
            <p:ph type="sldNum" sz="quarter" idx="12"/>
          </p:nvPr>
        </p:nvSpPr>
        <p:spPr/>
        <p:txBody>
          <a:bodyPr/>
          <a:lstStyle/>
          <a:p>
            <a:fld id="{D5DE8ABD-F977-8C40-B55A-A7A48510E342}" type="slidenum">
              <a:rPr lang="es-ES" smtClean="0">
                <a:solidFill>
                  <a:prstClr val="black">
                    <a:tint val="75000"/>
                  </a:prstClr>
                </a:solidFill>
              </a:rPr>
              <a:pPr/>
              <a:t>‹Nº›</a:t>
            </a:fld>
            <a:endParaRPr lang="es-ES">
              <a:solidFill>
                <a:prstClr val="black">
                  <a:tint val="75000"/>
                </a:prstClr>
              </a:solidFill>
            </a:endParaRPr>
          </a:p>
        </p:txBody>
      </p:sp>
    </p:spTree>
    <p:extLst>
      <p:ext uri="{BB962C8B-B14F-4D97-AF65-F5344CB8AC3E}">
        <p14:creationId xmlns:p14="http://schemas.microsoft.com/office/powerpoint/2010/main" val="53907290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457200" y="273050"/>
            <a:ext cx="3008313" cy="1162050"/>
          </a:xfrm>
        </p:spPr>
        <p:txBody>
          <a:bodyPr anchor="b"/>
          <a:lstStyle>
            <a:lvl1pPr algn="l">
              <a:defRPr sz="2000" b="1"/>
            </a:lvl1pPr>
          </a:lstStyle>
          <a:p>
            <a:r>
              <a:rPr lang="es-ES_tradnl" smtClean="0"/>
              <a:t>Clic para editar título</a:t>
            </a:r>
            <a:endParaRPr lang="es-ES"/>
          </a:p>
        </p:txBody>
      </p:sp>
      <p:sp>
        <p:nvSpPr>
          <p:cNvPr id="3" name="Marcador de contenid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s-ES"/>
          </a:p>
        </p:txBody>
      </p:sp>
      <p:sp>
        <p:nvSpPr>
          <p:cNvPr id="4" name="Marcador de tex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_tradnl" smtClean="0"/>
              <a:t>Haga clic para modificar el estilo de texto del patrón</a:t>
            </a:r>
          </a:p>
        </p:txBody>
      </p:sp>
      <p:sp>
        <p:nvSpPr>
          <p:cNvPr id="5" name="Marcador de fecha 4"/>
          <p:cNvSpPr>
            <a:spLocks noGrp="1"/>
          </p:cNvSpPr>
          <p:nvPr>
            <p:ph type="dt" sz="half" idx="10"/>
          </p:nvPr>
        </p:nvSpPr>
        <p:spPr/>
        <p:txBody>
          <a:bodyPr/>
          <a:lstStyle/>
          <a:p>
            <a:fld id="{C59E6802-B3DC-D741-86C4-7B28D6521101}" type="datetimeFigureOut">
              <a:rPr lang="es-ES" smtClean="0">
                <a:solidFill>
                  <a:prstClr val="black">
                    <a:tint val="75000"/>
                  </a:prstClr>
                </a:solidFill>
              </a:rPr>
              <a:pPr/>
              <a:t>25/03/2015</a:t>
            </a:fld>
            <a:endParaRPr lang="es-ES">
              <a:solidFill>
                <a:prstClr val="black">
                  <a:tint val="75000"/>
                </a:prstClr>
              </a:solidFill>
            </a:endParaRPr>
          </a:p>
        </p:txBody>
      </p:sp>
      <p:sp>
        <p:nvSpPr>
          <p:cNvPr id="6" name="Marcador de pie de página 5"/>
          <p:cNvSpPr>
            <a:spLocks noGrp="1"/>
          </p:cNvSpPr>
          <p:nvPr>
            <p:ph type="ftr" sz="quarter" idx="11"/>
          </p:nvPr>
        </p:nvSpPr>
        <p:spPr/>
        <p:txBody>
          <a:bodyPr/>
          <a:lstStyle/>
          <a:p>
            <a:endParaRPr lang="es-ES">
              <a:solidFill>
                <a:prstClr val="black">
                  <a:tint val="75000"/>
                </a:prstClr>
              </a:solidFill>
            </a:endParaRPr>
          </a:p>
        </p:txBody>
      </p:sp>
      <p:sp>
        <p:nvSpPr>
          <p:cNvPr id="7" name="Marcador de número de diapositiva 6"/>
          <p:cNvSpPr>
            <a:spLocks noGrp="1"/>
          </p:cNvSpPr>
          <p:nvPr>
            <p:ph type="sldNum" sz="quarter" idx="12"/>
          </p:nvPr>
        </p:nvSpPr>
        <p:spPr/>
        <p:txBody>
          <a:bodyPr/>
          <a:lstStyle/>
          <a:p>
            <a:fld id="{D5DE8ABD-F977-8C40-B55A-A7A48510E342}" type="slidenum">
              <a:rPr lang="es-ES" smtClean="0">
                <a:solidFill>
                  <a:prstClr val="black">
                    <a:tint val="75000"/>
                  </a:prstClr>
                </a:solidFill>
              </a:rPr>
              <a:pPr/>
              <a:t>‹Nº›</a:t>
            </a:fld>
            <a:endParaRPr lang="es-ES">
              <a:solidFill>
                <a:prstClr val="black">
                  <a:tint val="75000"/>
                </a:prstClr>
              </a:solidFill>
            </a:endParaRPr>
          </a:p>
        </p:txBody>
      </p:sp>
    </p:spTree>
    <p:extLst>
      <p:ext uri="{BB962C8B-B14F-4D97-AF65-F5344CB8AC3E}">
        <p14:creationId xmlns:p14="http://schemas.microsoft.com/office/powerpoint/2010/main" val="22032699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Content Placeholder 2"/>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EFF93238-3434-44A8-BF83-35168CB71A44}" type="datetimeFigureOut">
              <a:rPr lang="es-CL" smtClean="0"/>
              <a:t>25-03-2015</a:t>
            </a:fld>
            <a:endParaRPr lang="es-CL"/>
          </a:p>
        </p:txBody>
      </p:sp>
      <p:sp>
        <p:nvSpPr>
          <p:cNvPr id="5" name="Footer Placeholder 4"/>
          <p:cNvSpPr>
            <a:spLocks noGrp="1"/>
          </p:cNvSpPr>
          <p:nvPr>
            <p:ph type="ftr" sz="quarter" idx="11"/>
          </p:nvPr>
        </p:nvSpPr>
        <p:spPr/>
        <p:txBody>
          <a:bodyPr/>
          <a:lstStyle/>
          <a:p>
            <a:endParaRPr lang="es-CL"/>
          </a:p>
        </p:txBody>
      </p:sp>
      <p:sp>
        <p:nvSpPr>
          <p:cNvPr id="6" name="Slide Number Placeholder 5"/>
          <p:cNvSpPr>
            <a:spLocks noGrp="1"/>
          </p:cNvSpPr>
          <p:nvPr>
            <p:ph type="sldNum" sz="quarter" idx="12"/>
          </p:nvPr>
        </p:nvSpPr>
        <p:spPr/>
        <p:txBody>
          <a:bodyPr/>
          <a:lstStyle/>
          <a:p>
            <a:fld id="{DE1AAFCD-4507-4A04-90AB-A512B1D71D99}" type="slidenum">
              <a:rPr lang="es-CL" smtClean="0"/>
              <a:t>‹Nº›</a:t>
            </a:fld>
            <a:endParaRPr lang="es-CL"/>
          </a:p>
        </p:txBody>
      </p:sp>
    </p:spTree>
    <p:extLst>
      <p:ext uri="{BB962C8B-B14F-4D97-AF65-F5344CB8AC3E}">
        <p14:creationId xmlns:p14="http://schemas.microsoft.com/office/powerpoint/2010/main" val="56921517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1792288" y="4800600"/>
            <a:ext cx="5486400" cy="566738"/>
          </a:xfrm>
        </p:spPr>
        <p:txBody>
          <a:bodyPr anchor="b"/>
          <a:lstStyle>
            <a:lvl1pPr algn="l">
              <a:defRPr sz="2000" b="1"/>
            </a:lvl1pPr>
          </a:lstStyle>
          <a:p>
            <a:r>
              <a:rPr lang="es-ES_tradnl" smtClean="0"/>
              <a:t>Clic para editar título</a:t>
            </a:r>
            <a:endParaRPr lang="es-ES"/>
          </a:p>
        </p:txBody>
      </p:sp>
      <p:sp>
        <p:nvSpPr>
          <p:cNvPr id="3" name="Marcador de posición de imagen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_tradnl" smtClean="0"/>
              <a:t>Arrastre la imagen al marcador de posición o haga clic en el icono para agregar</a:t>
            </a:r>
            <a:endParaRPr lang="es-ES"/>
          </a:p>
        </p:txBody>
      </p:sp>
      <p:sp>
        <p:nvSpPr>
          <p:cNvPr id="4" name="Marcador de tex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_tradnl" smtClean="0"/>
              <a:t>Haga clic para modificar el estilo de texto del patrón</a:t>
            </a:r>
          </a:p>
        </p:txBody>
      </p:sp>
      <p:sp>
        <p:nvSpPr>
          <p:cNvPr id="5" name="Marcador de fecha 4"/>
          <p:cNvSpPr>
            <a:spLocks noGrp="1"/>
          </p:cNvSpPr>
          <p:nvPr>
            <p:ph type="dt" sz="half" idx="10"/>
          </p:nvPr>
        </p:nvSpPr>
        <p:spPr/>
        <p:txBody>
          <a:bodyPr/>
          <a:lstStyle/>
          <a:p>
            <a:fld id="{C59E6802-B3DC-D741-86C4-7B28D6521101}" type="datetimeFigureOut">
              <a:rPr lang="es-ES" smtClean="0">
                <a:solidFill>
                  <a:prstClr val="black">
                    <a:tint val="75000"/>
                  </a:prstClr>
                </a:solidFill>
              </a:rPr>
              <a:pPr/>
              <a:t>25/03/2015</a:t>
            </a:fld>
            <a:endParaRPr lang="es-ES">
              <a:solidFill>
                <a:prstClr val="black">
                  <a:tint val="75000"/>
                </a:prstClr>
              </a:solidFill>
            </a:endParaRPr>
          </a:p>
        </p:txBody>
      </p:sp>
      <p:sp>
        <p:nvSpPr>
          <p:cNvPr id="6" name="Marcador de pie de página 5"/>
          <p:cNvSpPr>
            <a:spLocks noGrp="1"/>
          </p:cNvSpPr>
          <p:nvPr>
            <p:ph type="ftr" sz="quarter" idx="11"/>
          </p:nvPr>
        </p:nvSpPr>
        <p:spPr/>
        <p:txBody>
          <a:bodyPr/>
          <a:lstStyle/>
          <a:p>
            <a:endParaRPr lang="es-ES">
              <a:solidFill>
                <a:prstClr val="black">
                  <a:tint val="75000"/>
                </a:prstClr>
              </a:solidFill>
            </a:endParaRPr>
          </a:p>
        </p:txBody>
      </p:sp>
      <p:sp>
        <p:nvSpPr>
          <p:cNvPr id="7" name="Marcador de número de diapositiva 6"/>
          <p:cNvSpPr>
            <a:spLocks noGrp="1"/>
          </p:cNvSpPr>
          <p:nvPr>
            <p:ph type="sldNum" sz="quarter" idx="12"/>
          </p:nvPr>
        </p:nvSpPr>
        <p:spPr/>
        <p:txBody>
          <a:bodyPr/>
          <a:lstStyle/>
          <a:p>
            <a:fld id="{D5DE8ABD-F977-8C40-B55A-A7A48510E342}" type="slidenum">
              <a:rPr lang="es-ES" smtClean="0">
                <a:solidFill>
                  <a:prstClr val="black">
                    <a:tint val="75000"/>
                  </a:prstClr>
                </a:solidFill>
              </a:rPr>
              <a:pPr/>
              <a:t>‹Nº›</a:t>
            </a:fld>
            <a:endParaRPr lang="es-ES">
              <a:solidFill>
                <a:prstClr val="black">
                  <a:tint val="75000"/>
                </a:prstClr>
              </a:solidFill>
            </a:endParaRPr>
          </a:p>
        </p:txBody>
      </p:sp>
    </p:spTree>
    <p:extLst>
      <p:ext uri="{BB962C8B-B14F-4D97-AF65-F5344CB8AC3E}">
        <p14:creationId xmlns:p14="http://schemas.microsoft.com/office/powerpoint/2010/main" val="210891943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_tradnl" smtClean="0"/>
              <a:t>Clic para editar título</a:t>
            </a:r>
            <a:endParaRPr lang="es-ES"/>
          </a:p>
        </p:txBody>
      </p:sp>
      <p:sp>
        <p:nvSpPr>
          <p:cNvPr id="3" name="Marcador de texto vertical 2"/>
          <p:cNvSpPr>
            <a:spLocks noGrp="1"/>
          </p:cNvSpPr>
          <p:nvPr>
            <p:ph type="body" orient="vert" idx="1"/>
          </p:nvPr>
        </p:nvSpPr>
        <p:spPr/>
        <p:txBody>
          <a:bodyPr vert="eaVert"/>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s-ES"/>
          </a:p>
        </p:txBody>
      </p:sp>
      <p:sp>
        <p:nvSpPr>
          <p:cNvPr id="4" name="Marcador de fecha 3"/>
          <p:cNvSpPr>
            <a:spLocks noGrp="1"/>
          </p:cNvSpPr>
          <p:nvPr>
            <p:ph type="dt" sz="half" idx="10"/>
          </p:nvPr>
        </p:nvSpPr>
        <p:spPr/>
        <p:txBody>
          <a:bodyPr/>
          <a:lstStyle/>
          <a:p>
            <a:fld id="{C59E6802-B3DC-D741-86C4-7B28D6521101}" type="datetimeFigureOut">
              <a:rPr lang="es-ES" smtClean="0">
                <a:solidFill>
                  <a:prstClr val="black">
                    <a:tint val="75000"/>
                  </a:prstClr>
                </a:solidFill>
              </a:rPr>
              <a:pPr/>
              <a:t>25/03/2015</a:t>
            </a:fld>
            <a:endParaRPr lang="es-ES">
              <a:solidFill>
                <a:prstClr val="black">
                  <a:tint val="75000"/>
                </a:prstClr>
              </a:solidFill>
            </a:endParaRPr>
          </a:p>
        </p:txBody>
      </p:sp>
      <p:sp>
        <p:nvSpPr>
          <p:cNvPr id="5" name="Marcador de pie de página 4"/>
          <p:cNvSpPr>
            <a:spLocks noGrp="1"/>
          </p:cNvSpPr>
          <p:nvPr>
            <p:ph type="ftr" sz="quarter" idx="11"/>
          </p:nvPr>
        </p:nvSpPr>
        <p:spPr/>
        <p:txBody>
          <a:bodyPr/>
          <a:lstStyle/>
          <a:p>
            <a:endParaRPr lang="es-ES">
              <a:solidFill>
                <a:prstClr val="black">
                  <a:tint val="75000"/>
                </a:prstClr>
              </a:solidFill>
            </a:endParaRPr>
          </a:p>
        </p:txBody>
      </p:sp>
      <p:sp>
        <p:nvSpPr>
          <p:cNvPr id="6" name="Marcador de número de diapositiva 5"/>
          <p:cNvSpPr>
            <a:spLocks noGrp="1"/>
          </p:cNvSpPr>
          <p:nvPr>
            <p:ph type="sldNum" sz="quarter" idx="12"/>
          </p:nvPr>
        </p:nvSpPr>
        <p:spPr/>
        <p:txBody>
          <a:bodyPr/>
          <a:lstStyle/>
          <a:p>
            <a:fld id="{D5DE8ABD-F977-8C40-B55A-A7A48510E342}" type="slidenum">
              <a:rPr lang="es-ES" smtClean="0">
                <a:solidFill>
                  <a:prstClr val="black">
                    <a:tint val="75000"/>
                  </a:prstClr>
                </a:solidFill>
              </a:rPr>
              <a:pPr/>
              <a:t>‹Nº›</a:t>
            </a:fld>
            <a:endParaRPr lang="es-ES">
              <a:solidFill>
                <a:prstClr val="black">
                  <a:tint val="75000"/>
                </a:prstClr>
              </a:solidFill>
            </a:endParaRPr>
          </a:p>
        </p:txBody>
      </p:sp>
    </p:spTree>
    <p:extLst>
      <p:ext uri="{BB962C8B-B14F-4D97-AF65-F5344CB8AC3E}">
        <p14:creationId xmlns:p14="http://schemas.microsoft.com/office/powerpoint/2010/main" val="211097491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6629400" y="274638"/>
            <a:ext cx="2057400" cy="5851525"/>
          </a:xfrm>
        </p:spPr>
        <p:txBody>
          <a:bodyPr vert="eaVert"/>
          <a:lstStyle/>
          <a:p>
            <a:r>
              <a:rPr lang="es-ES_tradnl" smtClean="0"/>
              <a:t>Clic para editar título</a:t>
            </a:r>
            <a:endParaRPr lang="es-ES"/>
          </a:p>
        </p:txBody>
      </p:sp>
      <p:sp>
        <p:nvSpPr>
          <p:cNvPr id="3" name="Marcador de texto vertical 2"/>
          <p:cNvSpPr>
            <a:spLocks noGrp="1"/>
          </p:cNvSpPr>
          <p:nvPr>
            <p:ph type="body" orient="vert" idx="1"/>
          </p:nvPr>
        </p:nvSpPr>
        <p:spPr>
          <a:xfrm>
            <a:off x="457200" y="274638"/>
            <a:ext cx="6019800" cy="5851525"/>
          </a:xfrm>
        </p:spPr>
        <p:txBody>
          <a:bodyPr vert="eaVert"/>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s-ES"/>
          </a:p>
        </p:txBody>
      </p:sp>
      <p:sp>
        <p:nvSpPr>
          <p:cNvPr id="4" name="Marcador de fecha 3"/>
          <p:cNvSpPr>
            <a:spLocks noGrp="1"/>
          </p:cNvSpPr>
          <p:nvPr>
            <p:ph type="dt" sz="half" idx="10"/>
          </p:nvPr>
        </p:nvSpPr>
        <p:spPr/>
        <p:txBody>
          <a:bodyPr/>
          <a:lstStyle/>
          <a:p>
            <a:fld id="{C59E6802-B3DC-D741-86C4-7B28D6521101}" type="datetimeFigureOut">
              <a:rPr lang="es-ES" smtClean="0">
                <a:solidFill>
                  <a:prstClr val="black">
                    <a:tint val="75000"/>
                  </a:prstClr>
                </a:solidFill>
              </a:rPr>
              <a:pPr/>
              <a:t>25/03/2015</a:t>
            </a:fld>
            <a:endParaRPr lang="es-ES">
              <a:solidFill>
                <a:prstClr val="black">
                  <a:tint val="75000"/>
                </a:prstClr>
              </a:solidFill>
            </a:endParaRPr>
          </a:p>
        </p:txBody>
      </p:sp>
      <p:sp>
        <p:nvSpPr>
          <p:cNvPr id="5" name="Marcador de pie de página 4"/>
          <p:cNvSpPr>
            <a:spLocks noGrp="1"/>
          </p:cNvSpPr>
          <p:nvPr>
            <p:ph type="ftr" sz="quarter" idx="11"/>
          </p:nvPr>
        </p:nvSpPr>
        <p:spPr/>
        <p:txBody>
          <a:bodyPr/>
          <a:lstStyle/>
          <a:p>
            <a:endParaRPr lang="es-ES">
              <a:solidFill>
                <a:prstClr val="black">
                  <a:tint val="75000"/>
                </a:prstClr>
              </a:solidFill>
            </a:endParaRPr>
          </a:p>
        </p:txBody>
      </p:sp>
      <p:sp>
        <p:nvSpPr>
          <p:cNvPr id="6" name="Marcador de número de diapositiva 5"/>
          <p:cNvSpPr>
            <a:spLocks noGrp="1"/>
          </p:cNvSpPr>
          <p:nvPr>
            <p:ph type="sldNum" sz="quarter" idx="12"/>
          </p:nvPr>
        </p:nvSpPr>
        <p:spPr/>
        <p:txBody>
          <a:bodyPr/>
          <a:lstStyle/>
          <a:p>
            <a:fld id="{D5DE8ABD-F977-8C40-B55A-A7A48510E342}" type="slidenum">
              <a:rPr lang="es-ES" smtClean="0">
                <a:solidFill>
                  <a:prstClr val="black">
                    <a:tint val="75000"/>
                  </a:prstClr>
                </a:solidFill>
              </a:rPr>
              <a:pPr/>
              <a:t>‹Nº›</a:t>
            </a:fld>
            <a:endParaRPr lang="es-ES">
              <a:solidFill>
                <a:prstClr val="black">
                  <a:tint val="75000"/>
                </a:prstClr>
              </a:solidFill>
            </a:endParaRPr>
          </a:p>
        </p:txBody>
      </p:sp>
    </p:spTree>
    <p:extLst>
      <p:ext uri="{BB962C8B-B14F-4D97-AF65-F5344CB8AC3E}">
        <p14:creationId xmlns:p14="http://schemas.microsoft.com/office/powerpoint/2010/main" val="216076940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7" name="Rectángulo 6"/>
          <p:cNvSpPr/>
          <p:nvPr userDrawn="1"/>
        </p:nvSpPr>
        <p:spPr>
          <a:xfrm>
            <a:off x="0" y="0"/>
            <a:ext cx="9144000" cy="6858000"/>
          </a:xfrm>
          <a:prstGeom prst="rect">
            <a:avLst/>
          </a:prstGeom>
          <a:solidFill>
            <a:srgbClr val="003CA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s-ES">
              <a:solidFill>
                <a:prstClr val="white"/>
              </a:solidFill>
            </a:endParaRPr>
          </a:p>
        </p:txBody>
      </p:sp>
      <p:grpSp>
        <p:nvGrpSpPr>
          <p:cNvPr id="12" name="Agrupar 11"/>
          <p:cNvGrpSpPr/>
          <p:nvPr userDrawn="1"/>
        </p:nvGrpSpPr>
        <p:grpSpPr>
          <a:xfrm>
            <a:off x="589032" y="0"/>
            <a:ext cx="1901952" cy="6858001"/>
            <a:chOff x="589032" y="0"/>
            <a:chExt cx="1901952" cy="6858001"/>
          </a:xfrm>
        </p:grpSpPr>
        <p:pic>
          <p:nvPicPr>
            <p:cNvPr id="13" name="Imagen 12" descr="LOGO BAJA.jpg"/>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589032" y="4270248"/>
              <a:ext cx="1901952" cy="1725168"/>
            </a:xfrm>
            <a:prstGeom prst="rect">
              <a:avLst/>
            </a:prstGeom>
          </p:spPr>
        </p:pic>
        <p:pic>
          <p:nvPicPr>
            <p:cNvPr id="14" name="Imagen 13" descr="LOGO BAJA.jpg"/>
            <p:cNvPicPr>
              <a:picLocks noChangeAspect="1"/>
            </p:cNvPicPr>
            <p:nvPr userDrawn="1"/>
          </p:nvPicPr>
          <p:blipFill rotWithShape="1">
            <a:blip r:embed="rId3" cstate="email">
              <a:extLst>
                <a:ext uri="{28A0092B-C50C-407E-A947-70E740481C1C}">
                  <a14:useLocalDpi xmlns:a14="http://schemas.microsoft.com/office/drawing/2010/main"/>
                </a:ext>
              </a:extLst>
            </a:blip>
            <a:srcRect r="-127"/>
            <a:stretch/>
          </p:blipFill>
          <p:spPr>
            <a:xfrm>
              <a:off x="589032" y="5995417"/>
              <a:ext cx="1901952" cy="862584"/>
            </a:xfrm>
            <a:prstGeom prst="rect">
              <a:avLst/>
            </a:prstGeom>
          </p:spPr>
        </p:pic>
        <p:pic>
          <p:nvPicPr>
            <p:cNvPr id="15" name="Imagen 14" descr="LOGO BAJA.jpg"/>
            <p:cNvPicPr>
              <a:picLocks noChangeAspect="1"/>
            </p:cNvPicPr>
            <p:nvPr userDrawn="1"/>
          </p:nvPicPr>
          <p:blipFill rotWithShape="1">
            <a:blip r:embed="rId4" cstate="email">
              <a:extLst>
                <a:ext uri="{28A0092B-C50C-407E-A947-70E740481C1C}">
                  <a14:useLocalDpi xmlns:a14="http://schemas.microsoft.com/office/drawing/2010/main"/>
                </a:ext>
              </a:extLst>
            </a:blip>
            <a:srcRect r="-127"/>
            <a:stretch/>
          </p:blipFill>
          <p:spPr>
            <a:xfrm>
              <a:off x="589032" y="5564124"/>
              <a:ext cx="1901952" cy="629781"/>
            </a:xfrm>
            <a:prstGeom prst="rect">
              <a:avLst/>
            </a:prstGeom>
          </p:spPr>
        </p:pic>
        <p:pic>
          <p:nvPicPr>
            <p:cNvPr id="16" name="Imagen 15" descr="LOGO BAJA.jpg"/>
            <p:cNvPicPr>
              <a:picLocks noChangeAspect="1"/>
            </p:cNvPicPr>
            <p:nvPr userDrawn="1"/>
          </p:nvPicPr>
          <p:blipFill rotWithShape="1">
            <a:blip r:embed="rId4" cstate="email">
              <a:extLst>
                <a:ext uri="{28A0092B-C50C-407E-A947-70E740481C1C}">
                  <a14:useLocalDpi xmlns:a14="http://schemas.microsoft.com/office/drawing/2010/main"/>
                </a:ext>
              </a:extLst>
            </a:blip>
            <a:srcRect r="-127"/>
            <a:stretch/>
          </p:blipFill>
          <p:spPr>
            <a:xfrm>
              <a:off x="589032" y="818035"/>
              <a:ext cx="1901952" cy="629781"/>
            </a:xfrm>
            <a:prstGeom prst="rect">
              <a:avLst/>
            </a:prstGeom>
          </p:spPr>
        </p:pic>
        <p:pic>
          <p:nvPicPr>
            <p:cNvPr id="17" name="Imagen 16" descr="LOGO BAJA.jpg"/>
            <p:cNvPicPr>
              <a:picLocks noChangeAspect="1"/>
            </p:cNvPicPr>
            <p:nvPr userDrawn="1"/>
          </p:nvPicPr>
          <p:blipFill rotWithShape="1">
            <a:blip r:embed="rId4" cstate="email">
              <a:extLst>
                <a:ext uri="{28A0092B-C50C-407E-A947-70E740481C1C}">
                  <a14:useLocalDpi xmlns:a14="http://schemas.microsoft.com/office/drawing/2010/main"/>
                </a:ext>
              </a:extLst>
            </a:blip>
            <a:srcRect r="-127"/>
            <a:stretch/>
          </p:blipFill>
          <p:spPr>
            <a:xfrm>
              <a:off x="589032" y="275484"/>
              <a:ext cx="1901952" cy="629781"/>
            </a:xfrm>
            <a:prstGeom prst="rect">
              <a:avLst/>
            </a:prstGeom>
          </p:spPr>
        </p:pic>
        <p:pic>
          <p:nvPicPr>
            <p:cNvPr id="18" name="Imagen 17" descr="LOGO BAJA.jpg"/>
            <p:cNvPicPr>
              <a:picLocks noChangeAspect="1"/>
            </p:cNvPicPr>
            <p:nvPr userDrawn="1"/>
          </p:nvPicPr>
          <p:blipFill rotWithShape="1">
            <a:blip r:embed="rId4" cstate="email">
              <a:extLst>
                <a:ext uri="{28A0092B-C50C-407E-A947-70E740481C1C}">
                  <a14:useLocalDpi xmlns:a14="http://schemas.microsoft.com/office/drawing/2010/main"/>
                </a:ext>
              </a:extLst>
            </a:blip>
            <a:srcRect r="-127"/>
            <a:stretch/>
          </p:blipFill>
          <p:spPr>
            <a:xfrm>
              <a:off x="589032" y="0"/>
              <a:ext cx="1901952" cy="629781"/>
            </a:xfrm>
            <a:prstGeom prst="rect">
              <a:avLst/>
            </a:prstGeom>
          </p:spPr>
        </p:pic>
      </p:grpSp>
      <p:sp>
        <p:nvSpPr>
          <p:cNvPr id="2" name="Título 1"/>
          <p:cNvSpPr>
            <a:spLocks noGrp="1"/>
          </p:cNvSpPr>
          <p:nvPr>
            <p:ph type="ctrTitle" hasCustomPrompt="1"/>
          </p:nvPr>
        </p:nvSpPr>
        <p:spPr>
          <a:xfrm>
            <a:off x="589032" y="1447816"/>
            <a:ext cx="7772400" cy="1470025"/>
          </a:xfrm>
        </p:spPr>
        <p:txBody>
          <a:bodyPr>
            <a:normAutofit/>
          </a:bodyPr>
          <a:lstStyle>
            <a:lvl1pPr algn="l">
              <a:defRPr sz="3600" b="1">
                <a:solidFill>
                  <a:srgbClr val="FFFFFF"/>
                </a:solidFill>
              </a:defRPr>
            </a:lvl1pPr>
          </a:lstStyle>
          <a:p>
            <a:r>
              <a:rPr lang="es-ES_tradnl" dirty="0" smtClean="0"/>
              <a:t>T</a:t>
            </a:r>
            <a:r>
              <a:rPr lang="es-ES" dirty="0" smtClean="0"/>
              <a:t>i</a:t>
            </a:r>
            <a:r>
              <a:rPr lang="es-ES_tradnl" dirty="0" err="1" smtClean="0"/>
              <a:t>tulo</a:t>
            </a:r>
            <a:r>
              <a:rPr lang="es-ES_tradnl" dirty="0" smtClean="0"/>
              <a:t> de la presentación en un máximo de dos líneas</a:t>
            </a:r>
            <a:endParaRPr lang="es-ES" dirty="0"/>
          </a:p>
        </p:txBody>
      </p:sp>
      <p:sp>
        <p:nvSpPr>
          <p:cNvPr id="3" name="Subtítulo 2"/>
          <p:cNvSpPr>
            <a:spLocks noGrp="1"/>
          </p:cNvSpPr>
          <p:nvPr>
            <p:ph type="subTitle" idx="1" hasCustomPrompt="1"/>
          </p:nvPr>
        </p:nvSpPr>
        <p:spPr>
          <a:xfrm>
            <a:off x="589032" y="2997972"/>
            <a:ext cx="7772400" cy="1752600"/>
          </a:xfrm>
        </p:spPr>
        <p:txBody>
          <a:bodyPr/>
          <a:lstStyle>
            <a:lvl1pPr marL="0" indent="0" algn="l">
              <a:buNone/>
              <a:defRPr>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_tradnl" dirty="0" smtClean="0"/>
              <a:t>Subtítulos de la presentación en una línea</a:t>
            </a:r>
            <a:endParaRPr lang="es-ES" dirty="0"/>
          </a:p>
        </p:txBody>
      </p:sp>
    </p:spTree>
    <p:extLst>
      <p:ext uri="{BB962C8B-B14F-4D97-AF65-F5344CB8AC3E}">
        <p14:creationId xmlns:p14="http://schemas.microsoft.com/office/powerpoint/2010/main" val="164530678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p:cNvSpPr>
            <a:spLocks noGrp="1"/>
          </p:cNvSpPr>
          <p:nvPr>
            <p:ph type="title" hasCustomPrompt="1"/>
          </p:nvPr>
        </p:nvSpPr>
        <p:spPr>
          <a:xfrm>
            <a:off x="457200" y="1444233"/>
            <a:ext cx="8229600" cy="364195"/>
          </a:xfrm>
        </p:spPr>
        <p:txBody>
          <a:bodyPr>
            <a:noAutofit/>
          </a:bodyPr>
          <a:lstStyle>
            <a:lvl1pPr algn="l">
              <a:defRPr sz="2400" baseline="0">
                <a:solidFill>
                  <a:srgbClr val="FF0000"/>
                </a:solidFill>
              </a:defRPr>
            </a:lvl1pPr>
          </a:lstStyle>
          <a:p>
            <a:r>
              <a:rPr lang="es-ES_tradnl" dirty="0" smtClean="0"/>
              <a:t>Usos de gráficos</a:t>
            </a:r>
            <a:endParaRPr lang="es-ES" dirty="0"/>
          </a:p>
        </p:txBody>
      </p:sp>
      <p:sp>
        <p:nvSpPr>
          <p:cNvPr id="3" name="Marcador de contenido 2"/>
          <p:cNvSpPr>
            <a:spLocks noGrp="1"/>
          </p:cNvSpPr>
          <p:nvPr>
            <p:ph idx="1" hasCustomPrompt="1"/>
          </p:nvPr>
        </p:nvSpPr>
        <p:spPr>
          <a:xfrm>
            <a:off x="457200" y="1989654"/>
            <a:ext cx="8229600" cy="3640592"/>
          </a:xfrm>
        </p:spPr>
        <p:txBody>
          <a:bodyPr>
            <a:normAutofit/>
          </a:bodyPr>
          <a:lstStyle>
            <a:lvl1pPr>
              <a:defRPr sz="2400" b="1">
                <a:solidFill>
                  <a:srgbClr val="1F497D"/>
                </a:solidFill>
              </a:defRPr>
            </a:lvl1pPr>
          </a:lstStyle>
          <a:p>
            <a:pPr lvl="0"/>
            <a:r>
              <a:rPr lang="es-ES_tradnl" dirty="0" smtClean="0"/>
              <a:t>T</a:t>
            </a:r>
            <a:r>
              <a:rPr lang="es-ES" dirty="0" smtClean="0"/>
              <a:t>I</a:t>
            </a:r>
            <a:r>
              <a:rPr lang="es-ES_tradnl" dirty="0" smtClean="0"/>
              <a:t>TULO DE PIE</a:t>
            </a:r>
            <a:endParaRPr lang="es-ES" dirty="0"/>
          </a:p>
        </p:txBody>
      </p:sp>
      <p:sp>
        <p:nvSpPr>
          <p:cNvPr id="4" name="Marcador de fecha 3"/>
          <p:cNvSpPr>
            <a:spLocks noGrp="1"/>
          </p:cNvSpPr>
          <p:nvPr>
            <p:ph type="dt" sz="half" idx="10"/>
          </p:nvPr>
        </p:nvSpPr>
        <p:spPr/>
        <p:txBody>
          <a:bodyPr/>
          <a:lstStyle/>
          <a:p>
            <a:r>
              <a:rPr lang="es-ES" smtClean="0">
                <a:solidFill>
                  <a:prstClr val="black">
                    <a:tint val="75000"/>
                  </a:prstClr>
                </a:solidFill>
              </a:rPr>
              <a:t>Gobierno de Chile - JUNJI</a:t>
            </a:r>
            <a:endParaRPr lang="es-ES" dirty="0">
              <a:solidFill>
                <a:prstClr val="black">
                  <a:tint val="75000"/>
                </a:prstClr>
              </a:solidFill>
            </a:endParaRPr>
          </a:p>
        </p:txBody>
      </p:sp>
    </p:spTree>
    <p:extLst>
      <p:ext uri="{BB962C8B-B14F-4D97-AF65-F5344CB8AC3E}">
        <p14:creationId xmlns:p14="http://schemas.microsoft.com/office/powerpoint/2010/main" val="117648720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p:cNvSpPr>
            <a:spLocks noGrp="1"/>
          </p:cNvSpPr>
          <p:nvPr>
            <p:ph type="title"/>
          </p:nvPr>
        </p:nvSpPr>
        <p:spPr>
          <a:xfrm>
            <a:off x="722313" y="4406900"/>
            <a:ext cx="7772400" cy="1362075"/>
          </a:xfrm>
        </p:spPr>
        <p:txBody>
          <a:bodyPr anchor="t"/>
          <a:lstStyle>
            <a:lvl1pPr algn="l">
              <a:defRPr sz="4000" b="1" cap="all"/>
            </a:lvl1pPr>
          </a:lstStyle>
          <a:p>
            <a:r>
              <a:rPr lang="es-ES_tradnl" smtClean="0"/>
              <a:t>Clic para editar título</a:t>
            </a:r>
            <a:endParaRPr lang="es-ES"/>
          </a:p>
        </p:txBody>
      </p:sp>
      <p:sp>
        <p:nvSpPr>
          <p:cNvPr id="3" name="Marcador de texto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_tradnl" smtClean="0"/>
              <a:t>Haga clic para modificar el estilo de texto del patrón</a:t>
            </a:r>
          </a:p>
        </p:txBody>
      </p:sp>
      <p:sp>
        <p:nvSpPr>
          <p:cNvPr id="4" name="Marcador de fecha 3"/>
          <p:cNvSpPr>
            <a:spLocks noGrp="1"/>
          </p:cNvSpPr>
          <p:nvPr>
            <p:ph type="dt" sz="half" idx="10"/>
          </p:nvPr>
        </p:nvSpPr>
        <p:spPr/>
        <p:txBody>
          <a:bodyPr/>
          <a:lstStyle/>
          <a:p>
            <a:fld id="{C59E6802-B3DC-D741-86C4-7B28D6521101}" type="datetimeFigureOut">
              <a:rPr lang="es-ES" smtClean="0">
                <a:solidFill>
                  <a:prstClr val="black">
                    <a:tint val="75000"/>
                  </a:prstClr>
                </a:solidFill>
              </a:rPr>
              <a:pPr/>
              <a:t>25/03/2015</a:t>
            </a:fld>
            <a:endParaRPr lang="es-ES">
              <a:solidFill>
                <a:prstClr val="black">
                  <a:tint val="75000"/>
                </a:prstClr>
              </a:solidFill>
            </a:endParaRPr>
          </a:p>
        </p:txBody>
      </p:sp>
      <p:sp>
        <p:nvSpPr>
          <p:cNvPr id="5" name="Marcador de pie de página 4"/>
          <p:cNvSpPr>
            <a:spLocks noGrp="1"/>
          </p:cNvSpPr>
          <p:nvPr>
            <p:ph type="ftr" sz="quarter" idx="11"/>
          </p:nvPr>
        </p:nvSpPr>
        <p:spPr/>
        <p:txBody>
          <a:bodyPr/>
          <a:lstStyle/>
          <a:p>
            <a:endParaRPr lang="es-ES">
              <a:solidFill>
                <a:prstClr val="black">
                  <a:tint val="75000"/>
                </a:prstClr>
              </a:solidFill>
            </a:endParaRPr>
          </a:p>
        </p:txBody>
      </p:sp>
      <p:sp>
        <p:nvSpPr>
          <p:cNvPr id="6" name="Marcador de número de diapositiva 5"/>
          <p:cNvSpPr>
            <a:spLocks noGrp="1"/>
          </p:cNvSpPr>
          <p:nvPr>
            <p:ph type="sldNum" sz="quarter" idx="12"/>
          </p:nvPr>
        </p:nvSpPr>
        <p:spPr/>
        <p:txBody>
          <a:bodyPr/>
          <a:lstStyle/>
          <a:p>
            <a:fld id="{D5DE8ABD-F977-8C40-B55A-A7A48510E342}" type="slidenum">
              <a:rPr lang="es-ES" smtClean="0">
                <a:solidFill>
                  <a:prstClr val="black">
                    <a:tint val="75000"/>
                  </a:prstClr>
                </a:solidFill>
              </a:rPr>
              <a:pPr/>
              <a:t>‹Nº›</a:t>
            </a:fld>
            <a:endParaRPr lang="es-ES">
              <a:solidFill>
                <a:prstClr val="black">
                  <a:tint val="75000"/>
                </a:prstClr>
              </a:solidFill>
            </a:endParaRPr>
          </a:p>
        </p:txBody>
      </p:sp>
    </p:spTree>
    <p:extLst>
      <p:ext uri="{BB962C8B-B14F-4D97-AF65-F5344CB8AC3E}">
        <p14:creationId xmlns:p14="http://schemas.microsoft.com/office/powerpoint/2010/main" val="405981167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_tradnl" smtClean="0"/>
              <a:t>Clic para editar título</a:t>
            </a:r>
            <a:endParaRPr lang="es-ES"/>
          </a:p>
        </p:txBody>
      </p:sp>
      <p:sp>
        <p:nvSpPr>
          <p:cNvPr id="3" name="Marcador de contenido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s-ES"/>
          </a:p>
        </p:txBody>
      </p:sp>
      <p:sp>
        <p:nvSpPr>
          <p:cNvPr id="4" name="Marcador de contenido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s-ES"/>
          </a:p>
        </p:txBody>
      </p:sp>
      <p:sp>
        <p:nvSpPr>
          <p:cNvPr id="5" name="Marcador de fecha 4"/>
          <p:cNvSpPr>
            <a:spLocks noGrp="1"/>
          </p:cNvSpPr>
          <p:nvPr>
            <p:ph type="dt" sz="half" idx="10"/>
          </p:nvPr>
        </p:nvSpPr>
        <p:spPr/>
        <p:txBody>
          <a:bodyPr/>
          <a:lstStyle/>
          <a:p>
            <a:fld id="{C59E6802-B3DC-D741-86C4-7B28D6521101}" type="datetimeFigureOut">
              <a:rPr lang="es-ES" smtClean="0">
                <a:solidFill>
                  <a:prstClr val="black">
                    <a:tint val="75000"/>
                  </a:prstClr>
                </a:solidFill>
              </a:rPr>
              <a:pPr/>
              <a:t>25/03/2015</a:t>
            </a:fld>
            <a:endParaRPr lang="es-ES">
              <a:solidFill>
                <a:prstClr val="black">
                  <a:tint val="75000"/>
                </a:prstClr>
              </a:solidFill>
            </a:endParaRPr>
          </a:p>
        </p:txBody>
      </p:sp>
      <p:sp>
        <p:nvSpPr>
          <p:cNvPr id="6" name="Marcador de pie de página 5"/>
          <p:cNvSpPr>
            <a:spLocks noGrp="1"/>
          </p:cNvSpPr>
          <p:nvPr>
            <p:ph type="ftr" sz="quarter" idx="11"/>
          </p:nvPr>
        </p:nvSpPr>
        <p:spPr/>
        <p:txBody>
          <a:bodyPr/>
          <a:lstStyle/>
          <a:p>
            <a:endParaRPr lang="es-ES">
              <a:solidFill>
                <a:prstClr val="black">
                  <a:tint val="75000"/>
                </a:prstClr>
              </a:solidFill>
            </a:endParaRPr>
          </a:p>
        </p:txBody>
      </p:sp>
      <p:sp>
        <p:nvSpPr>
          <p:cNvPr id="7" name="Marcador de número de diapositiva 6"/>
          <p:cNvSpPr>
            <a:spLocks noGrp="1"/>
          </p:cNvSpPr>
          <p:nvPr>
            <p:ph type="sldNum" sz="quarter" idx="12"/>
          </p:nvPr>
        </p:nvSpPr>
        <p:spPr/>
        <p:txBody>
          <a:bodyPr/>
          <a:lstStyle/>
          <a:p>
            <a:fld id="{D5DE8ABD-F977-8C40-B55A-A7A48510E342}" type="slidenum">
              <a:rPr lang="es-ES" smtClean="0">
                <a:solidFill>
                  <a:prstClr val="black">
                    <a:tint val="75000"/>
                  </a:prstClr>
                </a:solidFill>
              </a:rPr>
              <a:pPr/>
              <a:t>‹Nº›</a:t>
            </a:fld>
            <a:endParaRPr lang="es-ES">
              <a:solidFill>
                <a:prstClr val="black">
                  <a:tint val="75000"/>
                </a:prstClr>
              </a:solidFill>
            </a:endParaRPr>
          </a:p>
        </p:txBody>
      </p:sp>
    </p:spTree>
    <p:extLst>
      <p:ext uri="{BB962C8B-B14F-4D97-AF65-F5344CB8AC3E}">
        <p14:creationId xmlns:p14="http://schemas.microsoft.com/office/powerpoint/2010/main" val="422264690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lvl1pPr>
              <a:defRPr/>
            </a:lvl1pPr>
          </a:lstStyle>
          <a:p>
            <a:r>
              <a:rPr lang="es-ES_tradnl" smtClean="0"/>
              <a:t>Clic para editar título</a:t>
            </a:r>
            <a:endParaRPr lang="es-ES"/>
          </a:p>
        </p:txBody>
      </p:sp>
      <p:sp>
        <p:nvSpPr>
          <p:cNvPr id="3" name="Marcador de tex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_tradnl" smtClean="0"/>
              <a:t>Haga clic para modificar el estilo de texto del patrón</a:t>
            </a:r>
          </a:p>
        </p:txBody>
      </p:sp>
      <p:sp>
        <p:nvSpPr>
          <p:cNvPr id="4" name="Marcador de contenid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s-ES"/>
          </a:p>
        </p:txBody>
      </p:sp>
      <p:sp>
        <p:nvSpPr>
          <p:cNvPr id="5" name="Marcador de tex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_tradnl" smtClean="0"/>
              <a:t>Haga clic para modificar el estilo de texto del patrón</a:t>
            </a:r>
          </a:p>
        </p:txBody>
      </p:sp>
      <p:sp>
        <p:nvSpPr>
          <p:cNvPr id="6" name="Marcador de contenid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s-ES"/>
          </a:p>
        </p:txBody>
      </p:sp>
      <p:sp>
        <p:nvSpPr>
          <p:cNvPr id="7" name="Marcador de fecha 6"/>
          <p:cNvSpPr>
            <a:spLocks noGrp="1"/>
          </p:cNvSpPr>
          <p:nvPr>
            <p:ph type="dt" sz="half" idx="10"/>
          </p:nvPr>
        </p:nvSpPr>
        <p:spPr/>
        <p:txBody>
          <a:bodyPr/>
          <a:lstStyle/>
          <a:p>
            <a:fld id="{C59E6802-B3DC-D741-86C4-7B28D6521101}" type="datetimeFigureOut">
              <a:rPr lang="es-ES" smtClean="0">
                <a:solidFill>
                  <a:prstClr val="black">
                    <a:tint val="75000"/>
                  </a:prstClr>
                </a:solidFill>
              </a:rPr>
              <a:pPr/>
              <a:t>25/03/2015</a:t>
            </a:fld>
            <a:endParaRPr lang="es-ES">
              <a:solidFill>
                <a:prstClr val="black">
                  <a:tint val="75000"/>
                </a:prstClr>
              </a:solidFill>
            </a:endParaRPr>
          </a:p>
        </p:txBody>
      </p:sp>
      <p:sp>
        <p:nvSpPr>
          <p:cNvPr id="8" name="Marcador de pie de página 7"/>
          <p:cNvSpPr>
            <a:spLocks noGrp="1"/>
          </p:cNvSpPr>
          <p:nvPr>
            <p:ph type="ftr" sz="quarter" idx="11"/>
          </p:nvPr>
        </p:nvSpPr>
        <p:spPr/>
        <p:txBody>
          <a:bodyPr/>
          <a:lstStyle/>
          <a:p>
            <a:endParaRPr lang="es-ES">
              <a:solidFill>
                <a:prstClr val="black">
                  <a:tint val="75000"/>
                </a:prstClr>
              </a:solidFill>
            </a:endParaRPr>
          </a:p>
        </p:txBody>
      </p:sp>
      <p:sp>
        <p:nvSpPr>
          <p:cNvPr id="9" name="Marcador de número de diapositiva 8"/>
          <p:cNvSpPr>
            <a:spLocks noGrp="1"/>
          </p:cNvSpPr>
          <p:nvPr>
            <p:ph type="sldNum" sz="quarter" idx="12"/>
          </p:nvPr>
        </p:nvSpPr>
        <p:spPr/>
        <p:txBody>
          <a:bodyPr/>
          <a:lstStyle/>
          <a:p>
            <a:fld id="{D5DE8ABD-F977-8C40-B55A-A7A48510E342}" type="slidenum">
              <a:rPr lang="es-ES" smtClean="0">
                <a:solidFill>
                  <a:prstClr val="black">
                    <a:tint val="75000"/>
                  </a:prstClr>
                </a:solidFill>
              </a:rPr>
              <a:pPr/>
              <a:t>‹Nº›</a:t>
            </a:fld>
            <a:endParaRPr lang="es-ES">
              <a:solidFill>
                <a:prstClr val="black">
                  <a:tint val="75000"/>
                </a:prstClr>
              </a:solidFill>
            </a:endParaRPr>
          </a:p>
        </p:txBody>
      </p:sp>
    </p:spTree>
    <p:extLst>
      <p:ext uri="{BB962C8B-B14F-4D97-AF65-F5344CB8AC3E}">
        <p14:creationId xmlns:p14="http://schemas.microsoft.com/office/powerpoint/2010/main" val="410762861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_tradnl" smtClean="0"/>
              <a:t>Clic para editar título</a:t>
            </a:r>
            <a:endParaRPr lang="es-ES"/>
          </a:p>
        </p:txBody>
      </p:sp>
      <p:sp>
        <p:nvSpPr>
          <p:cNvPr id="3" name="Marcador de fecha 2"/>
          <p:cNvSpPr>
            <a:spLocks noGrp="1"/>
          </p:cNvSpPr>
          <p:nvPr>
            <p:ph type="dt" sz="half" idx="10"/>
          </p:nvPr>
        </p:nvSpPr>
        <p:spPr/>
        <p:txBody>
          <a:bodyPr/>
          <a:lstStyle/>
          <a:p>
            <a:fld id="{C59E6802-B3DC-D741-86C4-7B28D6521101}" type="datetimeFigureOut">
              <a:rPr lang="es-ES" smtClean="0">
                <a:solidFill>
                  <a:prstClr val="black">
                    <a:tint val="75000"/>
                  </a:prstClr>
                </a:solidFill>
              </a:rPr>
              <a:pPr/>
              <a:t>25/03/2015</a:t>
            </a:fld>
            <a:endParaRPr lang="es-ES">
              <a:solidFill>
                <a:prstClr val="black">
                  <a:tint val="75000"/>
                </a:prstClr>
              </a:solidFill>
            </a:endParaRPr>
          </a:p>
        </p:txBody>
      </p:sp>
      <p:sp>
        <p:nvSpPr>
          <p:cNvPr id="4" name="Marcador de pie de página 3"/>
          <p:cNvSpPr>
            <a:spLocks noGrp="1"/>
          </p:cNvSpPr>
          <p:nvPr>
            <p:ph type="ftr" sz="quarter" idx="11"/>
          </p:nvPr>
        </p:nvSpPr>
        <p:spPr/>
        <p:txBody>
          <a:bodyPr/>
          <a:lstStyle/>
          <a:p>
            <a:endParaRPr lang="es-ES">
              <a:solidFill>
                <a:prstClr val="black">
                  <a:tint val="75000"/>
                </a:prstClr>
              </a:solidFill>
            </a:endParaRPr>
          </a:p>
        </p:txBody>
      </p:sp>
      <p:sp>
        <p:nvSpPr>
          <p:cNvPr id="5" name="Marcador de número de diapositiva 4"/>
          <p:cNvSpPr>
            <a:spLocks noGrp="1"/>
          </p:cNvSpPr>
          <p:nvPr>
            <p:ph type="sldNum" sz="quarter" idx="12"/>
          </p:nvPr>
        </p:nvSpPr>
        <p:spPr/>
        <p:txBody>
          <a:bodyPr/>
          <a:lstStyle/>
          <a:p>
            <a:fld id="{D5DE8ABD-F977-8C40-B55A-A7A48510E342}" type="slidenum">
              <a:rPr lang="es-ES" smtClean="0">
                <a:solidFill>
                  <a:prstClr val="black">
                    <a:tint val="75000"/>
                  </a:prstClr>
                </a:solidFill>
              </a:rPr>
              <a:pPr/>
              <a:t>‹Nº›</a:t>
            </a:fld>
            <a:endParaRPr lang="es-ES">
              <a:solidFill>
                <a:prstClr val="black">
                  <a:tint val="75000"/>
                </a:prstClr>
              </a:solidFill>
            </a:endParaRPr>
          </a:p>
        </p:txBody>
      </p:sp>
    </p:spTree>
    <p:extLst>
      <p:ext uri="{BB962C8B-B14F-4D97-AF65-F5344CB8AC3E}">
        <p14:creationId xmlns:p14="http://schemas.microsoft.com/office/powerpoint/2010/main" val="283003909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p:cNvSpPr>
            <a:spLocks noGrp="1"/>
          </p:cNvSpPr>
          <p:nvPr>
            <p:ph type="dt" sz="half" idx="10"/>
          </p:nvPr>
        </p:nvSpPr>
        <p:spPr/>
        <p:txBody>
          <a:bodyPr/>
          <a:lstStyle/>
          <a:p>
            <a:fld id="{C59E6802-B3DC-D741-86C4-7B28D6521101}" type="datetimeFigureOut">
              <a:rPr lang="es-ES" smtClean="0">
                <a:solidFill>
                  <a:prstClr val="black">
                    <a:tint val="75000"/>
                  </a:prstClr>
                </a:solidFill>
              </a:rPr>
              <a:pPr/>
              <a:t>25/03/2015</a:t>
            </a:fld>
            <a:endParaRPr lang="es-ES">
              <a:solidFill>
                <a:prstClr val="black">
                  <a:tint val="75000"/>
                </a:prstClr>
              </a:solidFill>
            </a:endParaRPr>
          </a:p>
        </p:txBody>
      </p:sp>
      <p:sp>
        <p:nvSpPr>
          <p:cNvPr id="3" name="Marcador de pie de página 2"/>
          <p:cNvSpPr>
            <a:spLocks noGrp="1"/>
          </p:cNvSpPr>
          <p:nvPr>
            <p:ph type="ftr" sz="quarter" idx="11"/>
          </p:nvPr>
        </p:nvSpPr>
        <p:spPr/>
        <p:txBody>
          <a:bodyPr/>
          <a:lstStyle/>
          <a:p>
            <a:endParaRPr lang="es-ES">
              <a:solidFill>
                <a:prstClr val="black">
                  <a:tint val="75000"/>
                </a:prstClr>
              </a:solidFill>
            </a:endParaRPr>
          </a:p>
        </p:txBody>
      </p:sp>
      <p:sp>
        <p:nvSpPr>
          <p:cNvPr id="4" name="Marcador de número de diapositiva 3"/>
          <p:cNvSpPr>
            <a:spLocks noGrp="1"/>
          </p:cNvSpPr>
          <p:nvPr>
            <p:ph type="sldNum" sz="quarter" idx="12"/>
          </p:nvPr>
        </p:nvSpPr>
        <p:spPr/>
        <p:txBody>
          <a:bodyPr/>
          <a:lstStyle/>
          <a:p>
            <a:fld id="{D5DE8ABD-F977-8C40-B55A-A7A48510E342}" type="slidenum">
              <a:rPr lang="es-ES" smtClean="0">
                <a:solidFill>
                  <a:prstClr val="black">
                    <a:tint val="75000"/>
                  </a:prstClr>
                </a:solidFill>
              </a:rPr>
              <a:pPr/>
              <a:t>‹Nº›</a:t>
            </a:fld>
            <a:endParaRPr lang="es-ES">
              <a:solidFill>
                <a:prstClr val="black">
                  <a:tint val="75000"/>
                </a:prstClr>
              </a:solidFill>
            </a:endParaRPr>
          </a:p>
        </p:txBody>
      </p:sp>
    </p:spTree>
    <p:extLst>
      <p:ext uri="{BB962C8B-B14F-4D97-AF65-F5344CB8AC3E}">
        <p14:creationId xmlns:p14="http://schemas.microsoft.com/office/powerpoint/2010/main" val="398526890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EFF93238-3434-44A8-BF83-35168CB71A44}" type="datetimeFigureOut">
              <a:rPr lang="es-CL" smtClean="0"/>
              <a:t>25-03-2015</a:t>
            </a:fld>
            <a:endParaRPr lang="es-CL"/>
          </a:p>
        </p:txBody>
      </p:sp>
      <p:sp>
        <p:nvSpPr>
          <p:cNvPr id="5" name="Footer Placeholder 4"/>
          <p:cNvSpPr>
            <a:spLocks noGrp="1"/>
          </p:cNvSpPr>
          <p:nvPr>
            <p:ph type="ftr" sz="quarter" idx="11"/>
          </p:nvPr>
        </p:nvSpPr>
        <p:spPr/>
        <p:txBody>
          <a:bodyPr/>
          <a:lstStyle/>
          <a:p>
            <a:endParaRPr lang="es-CL"/>
          </a:p>
        </p:txBody>
      </p:sp>
      <p:sp>
        <p:nvSpPr>
          <p:cNvPr id="6" name="Slide Number Placeholder 5"/>
          <p:cNvSpPr>
            <a:spLocks noGrp="1"/>
          </p:cNvSpPr>
          <p:nvPr>
            <p:ph type="sldNum" sz="quarter" idx="12"/>
          </p:nvPr>
        </p:nvSpPr>
        <p:spPr/>
        <p:txBody>
          <a:bodyPr/>
          <a:lstStyle/>
          <a:p>
            <a:fld id="{DE1AAFCD-4507-4A04-90AB-A512B1D71D99}" type="slidenum">
              <a:rPr lang="es-CL" smtClean="0"/>
              <a:t>‹Nº›</a:t>
            </a:fld>
            <a:endParaRPr lang="es-CL"/>
          </a:p>
        </p:txBody>
      </p:sp>
    </p:spTree>
    <p:extLst>
      <p:ext uri="{BB962C8B-B14F-4D97-AF65-F5344CB8AC3E}">
        <p14:creationId xmlns:p14="http://schemas.microsoft.com/office/powerpoint/2010/main" val="1738383350"/>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457200" y="273050"/>
            <a:ext cx="3008313" cy="1162050"/>
          </a:xfrm>
        </p:spPr>
        <p:txBody>
          <a:bodyPr anchor="b"/>
          <a:lstStyle>
            <a:lvl1pPr algn="l">
              <a:defRPr sz="2000" b="1"/>
            </a:lvl1pPr>
          </a:lstStyle>
          <a:p>
            <a:r>
              <a:rPr lang="es-ES_tradnl" smtClean="0"/>
              <a:t>Clic para editar título</a:t>
            </a:r>
            <a:endParaRPr lang="es-ES"/>
          </a:p>
        </p:txBody>
      </p:sp>
      <p:sp>
        <p:nvSpPr>
          <p:cNvPr id="3" name="Marcador de contenid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s-ES"/>
          </a:p>
        </p:txBody>
      </p:sp>
      <p:sp>
        <p:nvSpPr>
          <p:cNvPr id="4" name="Marcador de tex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_tradnl" smtClean="0"/>
              <a:t>Haga clic para modificar el estilo de texto del patrón</a:t>
            </a:r>
          </a:p>
        </p:txBody>
      </p:sp>
      <p:sp>
        <p:nvSpPr>
          <p:cNvPr id="5" name="Marcador de fecha 4"/>
          <p:cNvSpPr>
            <a:spLocks noGrp="1"/>
          </p:cNvSpPr>
          <p:nvPr>
            <p:ph type="dt" sz="half" idx="10"/>
          </p:nvPr>
        </p:nvSpPr>
        <p:spPr/>
        <p:txBody>
          <a:bodyPr/>
          <a:lstStyle/>
          <a:p>
            <a:fld id="{C59E6802-B3DC-D741-86C4-7B28D6521101}" type="datetimeFigureOut">
              <a:rPr lang="es-ES" smtClean="0">
                <a:solidFill>
                  <a:prstClr val="black">
                    <a:tint val="75000"/>
                  </a:prstClr>
                </a:solidFill>
              </a:rPr>
              <a:pPr/>
              <a:t>25/03/2015</a:t>
            </a:fld>
            <a:endParaRPr lang="es-ES">
              <a:solidFill>
                <a:prstClr val="black">
                  <a:tint val="75000"/>
                </a:prstClr>
              </a:solidFill>
            </a:endParaRPr>
          </a:p>
        </p:txBody>
      </p:sp>
      <p:sp>
        <p:nvSpPr>
          <p:cNvPr id="6" name="Marcador de pie de página 5"/>
          <p:cNvSpPr>
            <a:spLocks noGrp="1"/>
          </p:cNvSpPr>
          <p:nvPr>
            <p:ph type="ftr" sz="quarter" idx="11"/>
          </p:nvPr>
        </p:nvSpPr>
        <p:spPr/>
        <p:txBody>
          <a:bodyPr/>
          <a:lstStyle/>
          <a:p>
            <a:endParaRPr lang="es-ES">
              <a:solidFill>
                <a:prstClr val="black">
                  <a:tint val="75000"/>
                </a:prstClr>
              </a:solidFill>
            </a:endParaRPr>
          </a:p>
        </p:txBody>
      </p:sp>
      <p:sp>
        <p:nvSpPr>
          <p:cNvPr id="7" name="Marcador de número de diapositiva 6"/>
          <p:cNvSpPr>
            <a:spLocks noGrp="1"/>
          </p:cNvSpPr>
          <p:nvPr>
            <p:ph type="sldNum" sz="quarter" idx="12"/>
          </p:nvPr>
        </p:nvSpPr>
        <p:spPr/>
        <p:txBody>
          <a:bodyPr/>
          <a:lstStyle/>
          <a:p>
            <a:fld id="{D5DE8ABD-F977-8C40-B55A-A7A48510E342}" type="slidenum">
              <a:rPr lang="es-ES" smtClean="0">
                <a:solidFill>
                  <a:prstClr val="black">
                    <a:tint val="75000"/>
                  </a:prstClr>
                </a:solidFill>
              </a:rPr>
              <a:pPr/>
              <a:t>‹Nº›</a:t>
            </a:fld>
            <a:endParaRPr lang="es-ES">
              <a:solidFill>
                <a:prstClr val="black">
                  <a:tint val="75000"/>
                </a:prstClr>
              </a:solidFill>
            </a:endParaRPr>
          </a:p>
        </p:txBody>
      </p:sp>
    </p:spTree>
    <p:extLst>
      <p:ext uri="{BB962C8B-B14F-4D97-AF65-F5344CB8AC3E}">
        <p14:creationId xmlns:p14="http://schemas.microsoft.com/office/powerpoint/2010/main" val="368591195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1792288" y="4800600"/>
            <a:ext cx="5486400" cy="566738"/>
          </a:xfrm>
        </p:spPr>
        <p:txBody>
          <a:bodyPr anchor="b"/>
          <a:lstStyle>
            <a:lvl1pPr algn="l">
              <a:defRPr sz="2000" b="1"/>
            </a:lvl1pPr>
          </a:lstStyle>
          <a:p>
            <a:r>
              <a:rPr lang="es-ES_tradnl" smtClean="0"/>
              <a:t>Clic para editar título</a:t>
            </a:r>
            <a:endParaRPr lang="es-ES"/>
          </a:p>
        </p:txBody>
      </p:sp>
      <p:sp>
        <p:nvSpPr>
          <p:cNvPr id="3" name="Marcador de posición de imagen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_tradnl" smtClean="0"/>
              <a:t>Arrastre la imagen al marcador de posición o haga clic en el icono para agregar</a:t>
            </a:r>
            <a:endParaRPr lang="es-ES"/>
          </a:p>
        </p:txBody>
      </p:sp>
      <p:sp>
        <p:nvSpPr>
          <p:cNvPr id="4" name="Marcador de tex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_tradnl" smtClean="0"/>
              <a:t>Haga clic para modificar el estilo de texto del patrón</a:t>
            </a:r>
          </a:p>
        </p:txBody>
      </p:sp>
      <p:sp>
        <p:nvSpPr>
          <p:cNvPr id="5" name="Marcador de fecha 4"/>
          <p:cNvSpPr>
            <a:spLocks noGrp="1"/>
          </p:cNvSpPr>
          <p:nvPr>
            <p:ph type="dt" sz="half" idx="10"/>
          </p:nvPr>
        </p:nvSpPr>
        <p:spPr/>
        <p:txBody>
          <a:bodyPr/>
          <a:lstStyle/>
          <a:p>
            <a:fld id="{C59E6802-B3DC-D741-86C4-7B28D6521101}" type="datetimeFigureOut">
              <a:rPr lang="es-ES" smtClean="0">
                <a:solidFill>
                  <a:prstClr val="black">
                    <a:tint val="75000"/>
                  </a:prstClr>
                </a:solidFill>
              </a:rPr>
              <a:pPr/>
              <a:t>25/03/2015</a:t>
            </a:fld>
            <a:endParaRPr lang="es-ES">
              <a:solidFill>
                <a:prstClr val="black">
                  <a:tint val="75000"/>
                </a:prstClr>
              </a:solidFill>
            </a:endParaRPr>
          </a:p>
        </p:txBody>
      </p:sp>
      <p:sp>
        <p:nvSpPr>
          <p:cNvPr id="6" name="Marcador de pie de página 5"/>
          <p:cNvSpPr>
            <a:spLocks noGrp="1"/>
          </p:cNvSpPr>
          <p:nvPr>
            <p:ph type="ftr" sz="quarter" idx="11"/>
          </p:nvPr>
        </p:nvSpPr>
        <p:spPr/>
        <p:txBody>
          <a:bodyPr/>
          <a:lstStyle/>
          <a:p>
            <a:endParaRPr lang="es-ES">
              <a:solidFill>
                <a:prstClr val="black">
                  <a:tint val="75000"/>
                </a:prstClr>
              </a:solidFill>
            </a:endParaRPr>
          </a:p>
        </p:txBody>
      </p:sp>
      <p:sp>
        <p:nvSpPr>
          <p:cNvPr id="7" name="Marcador de número de diapositiva 6"/>
          <p:cNvSpPr>
            <a:spLocks noGrp="1"/>
          </p:cNvSpPr>
          <p:nvPr>
            <p:ph type="sldNum" sz="quarter" idx="12"/>
          </p:nvPr>
        </p:nvSpPr>
        <p:spPr/>
        <p:txBody>
          <a:bodyPr/>
          <a:lstStyle/>
          <a:p>
            <a:fld id="{D5DE8ABD-F977-8C40-B55A-A7A48510E342}" type="slidenum">
              <a:rPr lang="es-ES" smtClean="0">
                <a:solidFill>
                  <a:prstClr val="black">
                    <a:tint val="75000"/>
                  </a:prstClr>
                </a:solidFill>
              </a:rPr>
              <a:pPr/>
              <a:t>‹Nº›</a:t>
            </a:fld>
            <a:endParaRPr lang="es-ES">
              <a:solidFill>
                <a:prstClr val="black">
                  <a:tint val="75000"/>
                </a:prstClr>
              </a:solidFill>
            </a:endParaRPr>
          </a:p>
        </p:txBody>
      </p:sp>
    </p:spTree>
    <p:extLst>
      <p:ext uri="{BB962C8B-B14F-4D97-AF65-F5344CB8AC3E}">
        <p14:creationId xmlns:p14="http://schemas.microsoft.com/office/powerpoint/2010/main" val="65440627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_tradnl" smtClean="0"/>
              <a:t>Clic para editar título</a:t>
            </a:r>
            <a:endParaRPr lang="es-ES"/>
          </a:p>
        </p:txBody>
      </p:sp>
      <p:sp>
        <p:nvSpPr>
          <p:cNvPr id="3" name="Marcador de texto vertical 2"/>
          <p:cNvSpPr>
            <a:spLocks noGrp="1"/>
          </p:cNvSpPr>
          <p:nvPr>
            <p:ph type="body" orient="vert" idx="1"/>
          </p:nvPr>
        </p:nvSpPr>
        <p:spPr/>
        <p:txBody>
          <a:bodyPr vert="eaVert"/>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s-ES"/>
          </a:p>
        </p:txBody>
      </p:sp>
      <p:sp>
        <p:nvSpPr>
          <p:cNvPr id="4" name="Marcador de fecha 3"/>
          <p:cNvSpPr>
            <a:spLocks noGrp="1"/>
          </p:cNvSpPr>
          <p:nvPr>
            <p:ph type="dt" sz="half" idx="10"/>
          </p:nvPr>
        </p:nvSpPr>
        <p:spPr/>
        <p:txBody>
          <a:bodyPr/>
          <a:lstStyle/>
          <a:p>
            <a:fld id="{C59E6802-B3DC-D741-86C4-7B28D6521101}" type="datetimeFigureOut">
              <a:rPr lang="es-ES" smtClean="0">
                <a:solidFill>
                  <a:prstClr val="black">
                    <a:tint val="75000"/>
                  </a:prstClr>
                </a:solidFill>
              </a:rPr>
              <a:pPr/>
              <a:t>25/03/2015</a:t>
            </a:fld>
            <a:endParaRPr lang="es-ES">
              <a:solidFill>
                <a:prstClr val="black">
                  <a:tint val="75000"/>
                </a:prstClr>
              </a:solidFill>
            </a:endParaRPr>
          </a:p>
        </p:txBody>
      </p:sp>
      <p:sp>
        <p:nvSpPr>
          <p:cNvPr id="5" name="Marcador de pie de página 4"/>
          <p:cNvSpPr>
            <a:spLocks noGrp="1"/>
          </p:cNvSpPr>
          <p:nvPr>
            <p:ph type="ftr" sz="quarter" idx="11"/>
          </p:nvPr>
        </p:nvSpPr>
        <p:spPr/>
        <p:txBody>
          <a:bodyPr/>
          <a:lstStyle/>
          <a:p>
            <a:endParaRPr lang="es-ES">
              <a:solidFill>
                <a:prstClr val="black">
                  <a:tint val="75000"/>
                </a:prstClr>
              </a:solidFill>
            </a:endParaRPr>
          </a:p>
        </p:txBody>
      </p:sp>
      <p:sp>
        <p:nvSpPr>
          <p:cNvPr id="6" name="Marcador de número de diapositiva 5"/>
          <p:cNvSpPr>
            <a:spLocks noGrp="1"/>
          </p:cNvSpPr>
          <p:nvPr>
            <p:ph type="sldNum" sz="quarter" idx="12"/>
          </p:nvPr>
        </p:nvSpPr>
        <p:spPr/>
        <p:txBody>
          <a:bodyPr/>
          <a:lstStyle/>
          <a:p>
            <a:fld id="{D5DE8ABD-F977-8C40-B55A-A7A48510E342}" type="slidenum">
              <a:rPr lang="es-ES" smtClean="0">
                <a:solidFill>
                  <a:prstClr val="black">
                    <a:tint val="75000"/>
                  </a:prstClr>
                </a:solidFill>
              </a:rPr>
              <a:pPr/>
              <a:t>‹Nº›</a:t>
            </a:fld>
            <a:endParaRPr lang="es-ES">
              <a:solidFill>
                <a:prstClr val="black">
                  <a:tint val="75000"/>
                </a:prstClr>
              </a:solidFill>
            </a:endParaRPr>
          </a:p>
        </p:txBody>
      </p:sp>
    </p:spTree>
    <p:extLst>
      <p:ext uri="{BB962C8B-B14F-4D97-AF65-F5344CB8AC3E}">
        <p14:creationId xmlns:p14="http://schemas.microsoft.com/office/powerpoint/2010/main" val="3070997718"/>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6629400" y="274638"/>
            <a:ext cx="2057400" cy="5851525"/>
          </a:xfrm>
        </p:spPr>
        <p:txBody>
          <a:bodyPr vert="eaVert"/>
          <a:lstStyle/>
          <a:p>
            <a:r>
              <a:rPr lang="es-ES_tradnl" smtClean="0"/>
              <a:t>Clic para editar título</a:t>
            </a:r>
            <a:endParaRPr lang="es-ES"/>
          </a:p>
        </p:txBody>
      </p:sp>
      <p:sp>
        <p:nvSpPr>
          <p:cNvPr id="3" name="Marcador de texto vertical 2"/>
          <p:cNvSpPr>
            <a:spLocks noGrp="1"/>
          </p:cNvSpPr>
          <p:nvPr>
            <p:ph type="body" orient="vert" idx="1"/>
          </p:nvPr>
        </p:nvSpPr>
        <p:spPr>
          <a:xfrm>
            <a:off x="457200" y="274638"/>
            <a:ext cx="6019800" cy="5851525"/>
          </a:xfrm>
        </p:spPr>
        <p:txBody>
          <a:bodyPr vert="eaVert"/>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s-ES"/>
          </a:p>
        </p:txBody>
      </p:sp>
      <p:sp>
        <p:nvSpPr>
          <p:cNvPr id="4" name="Marcador de fecha 3"/>
          <p:cNvSpPr>
            <a:spLocks noGrp="1"/>
          </p:cNvSpPr>
          <p:nvPr>
            <p:ph type="dt" sz="half" idx="10"/>
          </p:nvPr>
        </p:nvSpPr>
        <p:spPr/>
        <p:txBody>
          <a:bodyPr/>
          <a:lstStyle/>
          <a:p>
            <a:fld id="{C59E6802-B3DC-D741-86C4-7B28D6521101}" type="datetimeFigureOut">
              <a:rPr lang="es-ES" smtClean="0">
                <a:solidFill>
                  <a:prstClr val="black">
                    <a:tint val="75000"/>
                  </a:prstClr>
                </a:solidFill>
              </a:rPr>
              <a:pPr/>
              <a:t>25/03/2015</a:t>
            </a:fld>
            <a:endParaRPr lang="es-ES">
              <a:solidFill>
                <a:prstClr val="black">
                  <a:tint val="75000"/>
                </a:prstClr>
              </a:solidFill>
            </a:endParaRPr>
          </a:p>
        </p:txBody>
      </p:sp>
      <p:sp>
        <p:nvSpPr>
          <p:cNvPr id="5" name="Marcador de pie de página 4"/>
          <p:cNvSpPr>
            <a:spLocks noGrp="1"/>
          </p:cNvSpPr>
          <p:nvPr>
            <p:ph type="ftr" sz="quarter" idx="11"/>
          </p:nvPr>
        </p:nvSpPr>
        <p:spPr/>
        <p:txBody>
          <a:bodyPr/>
          <a:lstStyle/>
          <a:p>
            <a:endParaRPr lang="es-ES">
              <a:solidFill>
                <a:prstClr val="black">
                  <a:tint val="75000"/>
                </a:prstClr>
              </a:solidFill>
            </a:endParaRPr>
          </a:p>
        </p:txBody>
      </p:sp>
      <p:sp>
        <p:nvSpPr>
          <p:cNvPr id="6" name="Marcador de número de diapositiva 5"/>
          <p:cNvSpPr>
            <a:spLocks noGrp="1"/>
          </p:cNvSpPr>
          <p:nvPr>
            <p:ph type="sldNum" sz="quarter" idx="12"/>
          </p:nvPr>
        </p:nvSpPr>
        <p:spPr/>
        <p:txBody>
          <a:bodyPr/>
          <a:lstStyle/>
          <a:p>
            <a:fld id="{D5DE8ABD-F977-8C40-B55A-A7A48510E342}" type="slidenum">
              <a:rPr lang="es-ES" smtClean="0">
                <a:solidFill>
                  <a:prstClr val="black">
                    <a:tint val="75000"/>
                  </a:prstClr>
                </a:solidFill>
              </a:rPr>
              <a:pPr/>
              <a:t>‹Nº›</a:t>
            </a:fld>
            <a:endParaRPr lang="es-ES">
              <a:solidFill>
                <a:prstClr val="black">
                  <a:tint val="75000"/>
                </a:prstClr>
              </a:solidFill>
            </a:endParaRPr>
          </a:p>
        </p:txBody>
      </p:sp>
    </p:spTree>
    <p:extLst>
      <p:ext uri="{BB962C8B-B14F-4D97-AF65-F5344CB8AC3E}">
        <p14:creationId xmlns:p14="http://schemas.microsoft.com/office/powerpoint/2010/main" val="175900710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Date Placeholder 4"/>
          <p:cNvSpPr>
            <a:spLocks noGrp="1"/>
          </p:cNvSpPr>
          <p:nvPr>
            <p:ph type="dt" sz="half" idx="10"/>
          </p:nvPr>
        </p:nvSpPr>
        <p:spPr/>
        <p:txBody>
          <a:bodyPr/>
          <a:lstStyle/>
          <a:p>
            <a:fld id="{EFF93238-3434-44A8-BF83-35168CB71A44}" type="datetimeFigureOut">
              <a:rPr lang="es-CL" smtClean="0"/>
              <a:t>25-03-2015</a:t>
            </a:fld>
            <a:endParaRPr lang="es-CL"/>
          </a:p>
        </p:txBody>
      </p:sp>
      <p:sp>
        <p:nvSpPr>
          <p:cNvPr id="6" name="Footer Placeholder 5"/>
          <p:cNvSpPr>
            <a:spLocks noGrp="1"/>
          </p:cNvSpPr>
          <p:nvPr>
            <p:ph type="ftr" sz="quarter" idx="11"/>
          </p:nvPr>
        </p:nvSpPr>
        <p:spPr/>
        <p:txBody>
          <a:bodyPr/>
          <a:lstStyle/>
          <a:p>
            <a:endParaRPr lang="es-CL"/>
          </a:p>
        </p:txBody>
      </p:sp>
      <p:sp>
        <p:nvSpPr>
          <p:cNvPr id="7" name="Slide Number Placeholder 6"/>
          <p:cNvSpPr>
            <a:spLocks noGrp="1"/>
          </p:cNvSpPr>
          <p:nvPr>
            <p:ph type="sldNum" sz="quarter" idx="12"/>
          </p:nvPr>
        </p:nvSpPr>
        <p:spPr/>
        <p:txBody>
          <a:bodyPr/>
          <a:lstStyle/>
          <a:p>
            <a:fld id="{DE1AAFCD-4507-4A04-90AB-A512B1D71D99}" type="slidenum">
              <a:rPr lang="es-CL" smtClean="0"/>
              <a:t>‹Nº›</a:t>
            </a:fld>
            <a:endParaRPr lang="es-CL"/>
          </a:p>
        </p:txBody>
      </p:sp>
    </p:spTree>
    <p:extLst>
      <p:ext uri="{BB962C8B-B14F-4D97-AF65-F5344CB8AC3E}">
        <p14:creationId xmlns:p14="http://schemas.microsoft.com/office/powerpoint/2010/main" val="294913339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Content Placeholder 3"/>
          <p:cNvSpPr>
            <a:spLocks noGrp="1"/>
          </p:cNvSpPr>
          <p:nvPr>
            <p:ph sz="half" idx="2"/>
          </p:nvPr>
        </p:nvSpPr>
        <p:spPr>
          <a:xfrm>
            <a:off x="629842" y="2505075"/>
            <a:ext cx="3868340" cy="368458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Content Placeholder 5"/>
          <p:cNvSpPr>
            <a:spLocks noGrp="1"/>
          </p:cNvSpPr>
          <p:nvPr>
            <p:ph sz="quarter" idx="4"/>
          </p:nvPr>
        </p:nvSpPr>
        <p:spPr>
          <a:xfrm>
            <a:off x="4629150" y="2505075"/>
            <a:ext cx="3887391" cy="368458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7" name="Date Placeholder 6"/>
          <p:cNvSpPr>
            <a:spLocks noGrp="1"/>
          </p:cNvSpPr>
          <p:nvPr>
            <p:ph type="dt" sz="half" idx="10"/>
          </p:nvPr>
        </p:nvSpPr>
        <p:spPr/>
        <p:txBody>
          <a:bodyPr/>
          <a:lstStyle/>
          <a:p>
            <a:fld id="{EFF93238-3434-44A8-BF83-35168CB71A44}" type="datetimeFigureOut">
              <a:rPr lang="es-CL" smtClean="0"/>
              <a:t>25-03-2015</a:t>
            </a:fld>
            <a:endParaRPr lang="es-CL"/>
          </a:p>
        </p:txBody>
      </p:sp>
      <p:sp>
        <p:nvSpPr>
          <p:cNvPr id="8" name="Footer Placeholder 7"/>
          <p:cNvSpPr>
            <a:spLocks noGrp="1"/>
          </p:cNvSpPr>
          <p:nvPr>
            <p:ph type="ftr" sz="quarter" idx="11"/>
          </p:nvPr>
        </p:nvSpPr>
        <p:spPr/>
        <p:txBody>
          <a:bodyPr/>
          <a:lstStyle/>
          <a:p>
            <a:endParaRPr lang="es-CL"/>
          </a:p>
        </p:txBody>
      </p:sp>
      <p:sp>
        <p:nvSpPr>
          <p:cNvPr id="9" name="Slide Number Placeholder 8"/>
          <p:cNvSpPr>
            <a:spLocks noGrp="1"/>
          </p:cNvSpPr>
          <p:nvPr>
            <p:ph type="sldNum" sz="quarter" idx="12"/>
          </p:nvPr>
        </p:nvSpPr>
        <p:spPr/>
        <p:txBody>
          <a:bodyPr/>
          <a:lstStyle/>
          <a:p>
            <a:fld id="{DE1AAFCD-4507-4A04-90AB-A512B1D71D99}" type="slidenum">
              <a:rPr lang="es-CL" smtClean="0"/>
              <a:t>‹Nº›</a:t>
            </a:fld>
            <a:endParaRPr lang="es-CL"/>
          </a:p>
        </p:txBody>
      </p:sp>
    </p:spTree>
    <p:extLst>
      <p:ext uri="{BB962C8B-B14F-4D97-AF65-F5344CB8AC3E}">
        <p14:creationId xmlns:p14="http://schemas.microsoft.com/office/powerpoint/2010/main" val="123300800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Date Placeholder 2"/>
          <p:cNvSpPr>
            <a:spLocks noGrp="1"/>
          </p:cNvSpPr>
          <p:nvPr>
            <p:ph type="dt" sz="half" idx="10"/>
          </p:nvPr>
        </p:nvSpPr>
        <p:spPr/>
        <p:txBody>
          <a:bodyPr/>
          <a:lstStyle/>
          <a:p>
            <a:fld id="{EFF93238-3434-44A8-BF83-35168CB71A44}" type="datetimeFigureOut">
              <a:rPr lang="es-CL" smtClean="0"/>
              <a:t>25-03-2015</a:t>
            </a:fld>
            <a:endParaRPr lang="es-CL"/>
          </a:p>
        </p:txBody>
      </p:sp>
      <p:sp>
        <p:nvSpPr>
          <p:cNvPr id="4" name="Footer Placeholder 3"/>
          <p:cNvSpPr>
            <a:spLocks noGrp="1"/>
          </p:cNvSpPr>
          <p:nvPr>
            <p:ph type="ftr" sz="quarter" idx="11"/>
          </p:nvPr>
        </p:nvSpPr>
        <p:spPr/>
        <p:txBody>
          <a:bodyPr/>
          <a:lstStyle/>
          <a:p>
            <a:endParaRPr lang="es-CL"/>
          </a:p>
        </p:txBody>
      </p:sp>
      <p:sp>
        <p:nvSpPr>
          <p:cNvPr id="5" name="Slide Number Placeholder 4"/>
          <p:cNvSpPr>
            <a:spLocks noGrp="1"/>
          </p:cNvSpPr>
          <p:nvPr>
            <p:ph type="sldNum" sz="quarter" idx="12"/>
          </p:nvPr>
        </p:nvSpPr>
        <p:spPr/>
        <p:txBody>
          <a:bodyPr/>
          <a:lstStyle/>
          <a:p>
            <a:fld id="{DE1AAFCD-4507-4A04-90AB-A512B1D71D99}" type="slidenum">
              <a:rPr lang="es-CL" smtClean="0"/>
              <a:t>‹Nº›</a:t>
            </a:fld>
            <a:endParaRPr lang="es-CL"/>
          </a:p>
        </p:txBody>
      </p:sp>
    </p:spTree>
    <p:extLst>
      <p:ext uri="{BB962C8B-B14F-4D97-AF65-F5344CB8AC3E}">
        <p14:creationId xmlns:p14="http://schemas.microsoft.com/office/powerpoint/2010/main" val="260790700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FF93238-3434-44A8-BF83-35168CB71A44}" type="datetimeFigureOut">
              <a:rPr lang="es-CL" smtClean="0"/>
              <a:t>25-03-2015</a:t>
            </a:fld>
            <a:endParaRPr lang="es-CL"/>
          </a:p>
        </p:txBody>
      </p:sp>
      <p:sp>
        <p:nvSpPr>
          <p:cNvPr id="3" name="Footer Placeholder 2"/>
          <p:cNvSpPr>
            <a:spLocks noGrp="1"/>
          </p:cNvSpPr>
          <p:nvPr>
            <p:ph type="ftr" sz="quarter" idx="11"/>
          </p:nvPr>
        </p:nvSpPr>
        <p:spPr/>
        <p:txBody>
          <a:bodyPr/>
          <a:lstStyle/>
          <a:p>
            <a:endParaRPr lang="es-CL"/>
          </a:p>
        </p:txBody>
      </p:sp>
      <p:sp>
        <p:nvSpPr>
          <p:cNvPr id="4" name="Slide Number Placeholder 3"/>
          <p:cNvSpPr>
            <a:spLocks noGrp="1"/>
          </p:cNvSpPr>
          <p:nvPr>
            <p:ph type="sldNum" sz="quarter" idx="12"/>
          </p:nvPr>
        </p:nvSpPr>
        <p:spPr/>
        <p:txBody>
          <a:bodyPr/>
          <a:lstStyle/>
          <a:p>
            <a:fld id="{DE1AAFCD-4507-4A04-90AB-A512B1D71D99}" type="slidenum">
              <a:rPr lang="es-CL" smtClean="0"/>
              <a:t>‹Nº›</a:t>
            </a:fld>
            <a:endParaRPr lang="es-CL"/>
          </a:p>
        </p:txBody>
      </p:sp>
    </p:spTree>
    <p:extLst>
      <p:ext uri="{BB962C8B-B14F-4D97-AF65-F5344CB8AC3E}">
        <p14:creationId xmlns:p14="http://schemas.microsoft.com/office/powerpoint/2010/main" val="136556016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s-ES" smtClean="0"/>
              <a:t>Haga clic para modificar el estilo de título del patrón</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EFF93238-3434-44A8-BF83-35168CB71A44}" type="datetimeFigureOut">
              <a:rPr lang="es-CL" smtClean="0"/>
              <a:t>25-03-2015</a:t>
            </a:fld>
            <a:endParaRPr lang="es-CL"/>
          </a:p>
        </p:txBody>
      </p:sp>
      <p:sp>
        <p:nvSpPr>
          <p:cNvPr id="6" name="Footer Placeholder 5"/>
          <p:cNvSpPr>
            <a:spLocks noGrp="1"/>
          </p:cNvSpPr>
          <p:nvPr>
            <p:ph type="ftr" sz="quarter" idx="11"/>
          </p:nvPr>
        </p:nvSpPr>
        <p:spPr/>
        <p:txBody>
          <a:bodyPr/>
          <a:lstStyle/>
          <a:p>
            <a:endParaRPr lang="es-CL"/>
          </a:p>
        </p:txBody>
      </p:sp>
      <p:sp>
        <p:nvSpPr>
          <p:cNvPr id="7" name="Slide Number Placeholder 6"/>
          <p:cNvSpPr>
            <a:spLocks noGrp="1"/>
          </p:cNvSpPr>
          <p:nvPr>
            <p:ph type="sldNum" sz="quarter" idx="12"/>
          </p:nvPr>
        </p:nvSpPr>
        <p:spPr/>
        <p:txBody>
          <a:bodyPr/>
          <a:lstStyle/>
          <a:p>
            <a:fld id="{DE1AAFCD-4507-4A04-90AB-A512B1D71D99}" type="slidenum">
              <a:rPr lang="es-CL" smtClean="0"/>
              <a:t>‹Nº›</a:t>
            </a:fld>
            <a:endParaRPr lang="es-CL"/>
          </a:p>
        </p:txBody>
      </p:sp>
    </p:spTree>
    <p:extLst>
      <p:ext uri="{BB962C8B-B14F-4D97-AF65-F5344CB8AC3E}">
        <p14:creationId xmlns:p14="http://schemas.microsoft.com/office/powerpoint/2010/main" val="223191503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s-ES" smtClean="0"/>
              <a:t>Haga clic para modificar el estilo de título del patrón</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smtClean="0"/>
              <a:t>Haga clic en el icono para agregar una imagen</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EFF93238-3434-44A8-BF83-35168CB71A44}" type="datetimeFigureOut">
              <a:rPr lang="es-CL" smtClean="0"/>
              <a:t>25-03-2015</a:t>
            </a:fld>
            <a:endParaRPr lang="es-CL"/>
          </a:p>
        </p:txBody>
      </p:sp>
      <p:sp>
        <p:nvSpPr>
          <p:cNvPr id="6" name="Footer Placeholder 5"/>
          <p:cNvSpPr>
            <a:spLocks noGrp="1"/>
          </p:cNvSpPr>
          <p:nvPr>
            <p:ph type="ftr" sz="quarter" idx="11"/>
          </p:nvPr>
        </p:nvSpPr>
        <p:spPr/>
        <p:txBody>
          <a:bodyPr/>
          <a:lstStyle/>
          <a:p>
            <a:endParaRPr lang="es-CL"/>
          </a:p>
        </p:txBody>
      </p:sp>
      <p:sp>
        <p:nvSpPr>
          <p:cNvPr id="7" name="Slide Number Placeholder 6"/>
          <p:cNvSpPr>
            <a:spLocks noGrp="1"/>
          </p:cNvSpPr>
          <p:nvPr>
            <p:ph type="sldNum" sz="quarter" idx="12"/>
          </p:nvPr>
        </p:nvSpPr>
        <p:spPr/>
        <p:txBody>
          <a:bodyPr/>
          <a:lstStyle/>
          <a:p>
            <a:fld id="{DE1AAFCD-4507-4A04-90AB-A512B1D71D99}" type="slidenum">
              <a:rPr lang="es-CL" smtClean="0"/>
              <a:t>‹Nº›</a:t>
            </a:fld>
            <a:endParaRPr lang="es-CL"/>
          </a:p>
        </p:txBody>
      </p:sp>
    </p:spTree>
    <p:extLst>
      <p:ext uri="{BB962C8B-B14F-4D97-AF65-F5344CB8AC3E}">
        <p14:creationId xmlns:p14="http://schemas.microsoft.com/office/powerpoint/2010/main" val="63136474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FF93238-3434-44A8-BF83-35168CB71A44}" type="datetimeFigureOut">
              <a:rPr lang="es-CL" smtClean="0"/>
              <a:t>25-03-2015</a:t>
            </a:fld>
            <a:endParaRPr lang="es-CL"/>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CL"/>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E1AAFCD-4507-4A04-90AB-A512B1D71D99}" type="slidenum">
              <a:rPr lang="es-CL" smtClean="0"/>
              <a:t>‹Nº›</a:t>
            </a:fld>
            <a:endParaRPr lang="es-CL"/>
          </a:p>
        </p:txBody>
      </p:sp>
    </p:spTree>
    <p:extLst>
      <p:ext uri="{BB962C8B-B14F-4D97-AF65-F5344CB8AC3E}">
        <p14:creationId xmlns:p14="http://schemas.microsoft.com/office/powerpoint/2010/main" val="282992728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s-ES_tradnl" smtClean="0"/>
              <a:t>Clic para editar título</a:t>
            </a:r>
            <a:endParaRPr lang="es-ES"/>
          </a:p>
        </p:txBody>
      </p:sp>
      <p:sp>
        <p:nvSpPr>
          <p:cNvPr id="3" name="Marcador de texto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s-ES"/>
          </a:p>
        </p:txBody>
      </p:sp>
      <p:sp>
        <p:nvSpPr>
          <p:cNvPr id="4" name="Marcador de fecha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457200"/>
            <a:fld id="{C59E6802-B3DC-D741-86C4-7B28D6521101}" type="datetimeFigureOut">
              <a:rPr lang="es-ES" smtClean="0">
                <a:solidFill>
                  <a:prstClr val="black">
                    <a:tint val="75000"/>
                  </a:prstClr>
                </a:solidFill>
              </a:rPr>
              <a:pPr defTabSz="457200"/>
              <a:t>25/03/2015</a:t>
            </a:fld>
            <a:endParaRPr lang="es-ES">
              <a:solidFill>
                <a:prstClr val="black">
                  <a:tint val="75000"/>
                </a:prstClr>
              </a:solidFill>
            </a:endParaRPr>
          </a:p>
        </p:txBody>
      </p:sp>
      <p:sp>
        <p:nvSpPr>
          <p:cNvPr id="5" name="Marcador de pie de página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457200"/>
            <a:endParaRPr lang="es-ES">
              <a:solidFill>
                <a:prstClr val="black">
                  <a:tint val="75000"/>
                </a:prstClr>
              </a:solidFill>
            </a:endParaRPr>
          </a:p>
        </p:txBody>
      </p:sp>
      <p:sp>
        <p:nvSpPr>
          <p:cNvPr id="6" name="Marcador de número de diapositiva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457200"/>
            <a:fld id="{D5DE8ABD-F977-8C40-B55A-A7A48510E342}" type="slidenum">
              <a:rPr lang="es-ES" smtClean="0">
                <a:solidFill>
                  <a:prstClr val="black">
                    <a:tint val="75000"/>
                  </a:prstClr>
                </a:solidFill>
              </a:rPr>
              <a:pPr defTabSz="457200"/>
              <a:t>‹Nº›</a:t>
            </a:fld>
            <a:endParaRPr lang="es-ES">
              <a:solidFill>
                <a:prstClr val="black">
                  <a:tint val="75000"/>
                </a:prstClr>
              </a:solidFill>
            </a:endParaRPr>
          </a:p>
        </p:txBody>
      </p:sp>
    </p:spTree>
    <p:extLst>
      <p:ext uri="{BB962C8B-B14F-4D97-AF65-F5344CB8AC3E}">
        <p14:creationId xmlns:p14="http://schemas.microsoft.com/office/powerpoint/2010/main" val="3340709456"/>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s-E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s-ES_tradnl" smtClean="0"/>
              <a:t>Clic para editar título</a:t>
            </a:r>
            <a:endParaRPr lang="es-ES"/>
          </a:p>
        </p:txBody>
      </p:sp>
      <p:sp>
        <p:nvSpPr>
          <p:cNvPr id="3" name="Marcador de texto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s-ES"/>
          </a:p>
        </p:txBody>
      </p:sp>
      <p:sp>
        <p:nvSpPr>
          <p:cNvPr id="4" name="Marcador de fecha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457200"/>
            <a:fld id="{C59E6802-B3DC-D741-86C4-7B28D6521101}" type="datetimeFigureOut">
              <a:rPr lang="es-ES" smtClean="0">
                <a:solidFill>
                  <a:prstClr val="black">
                    <a:tint val="75000"/>
                  </a:prstClr>
                </a:solidFill>
              </a:rPr>
              <a:pPr defTabSz="457200"/>
              <a:t>25/03/2015</a:t>
            </a:fld>
            <a:endParaRPr lang="es-ES">
              <a:solidFill>
                <a:prstClr val="black">
                  <a:tint val="75000"/>
                </a:prstClr>
              </a:solidFill>
            </a:endParaRPr>
          </a:p>
        </p:txBody>
      </p:sp>
      <p:sp>
        <p:nvSpPr>
          <p:cNvPr id="5" name="Marcador de pie de página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457200"/>
            <a:endParaRPr lang="es-ES">
              <a:solidFill>
                <a:prstClr val="black">
                  <a:tint val="75000"/>
                </a:prstClr>
              </a:solidFill>
            </a:endParaRPr>
          </a:p>
        </p:txBody>
      </p:sp>
      <p:sp>
        <p:nvSpPr>
          <p:cNvPr id="6" name="Marcador de número de diapositiva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457200"/>
            <a:fld id="{D5DE8ABD-F977-8C40-B55A-A7A48510E342}" type="slidenum">
              <a:rPr lang="es-ES" smtClean="0">
                <a:solidFill>
                  <a:prstClr val="black">
                    <a:tint val="75000"/>
                  </a:prstClr>
                </a:solidFill>
              </a:rPr>
              <a:pPr defTabSz="457200"/>
              <a:t>‹Nº›</a:t>
            </a:fld>
            <a:endParaRPr lang="es-ES">
              <a:solidFill>
                <a:prstClr val="black">
                  <a:tint val="75000"/>
                </a:prstClr>
              </a:solidFill>
            </a:endParaRPr>
          </a:p>
        </p:txBody>
      </p:sp>
    </p:spTree>
    <p:extLst>
      <p:ext uri="{BB962C8B-B14F-4D97-AF65-F5344CB8AC3E}">
        <p14:creationId xmlns:p14="http://schemas.microsoft.com/office/powerpoint/2010/main" val="3868880717"/>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s-E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hyperlink" Target="mhtml:file://C:\Users\jnavarretev.JUNJI\Desktop\Jugar,%20jugar%20salir%20a%20Educar%20La%20importancia%20del%20Juego%20en%20la%20Educaci&#243;n%20Preescolar%20%20EduGlobal.mht!http://www.eduglobal.cl/2012/11/12/jugar-jugar-salir-a-educar-la-importancia-del-juego-en-la-educacion-preescolar/" TargetMode="External"/><Relationship Id="rId1" Type="http://schemas.openxmlformats.org/officeDocument/2006/relationships/slideLayout" Target="../slideLayouts/slideLayout23.xml"/></Relationships>
</file>

<file path=ppt/slides/_rels/slide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7.png"/><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7.png"/><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7.pn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7.pn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a:xfrm>
            <a:off x="600049" y="1569001"/>
            <a:ext cx="7772400" cy="2055548"/>
          </a:xfrm>
          <a:solidFill>
            <a:schemeClr val="bg2"/>
          </a:solidFill>
        </p:spPr>
        <p:txBody>
          <a:bodyPr>
            <a:normAutofit fontScale="90000"/>
          </a:bodyPr>
          <a:lstStyle/>
          <a:p>
            <a:pPr algn="ctr"/>
            <a:r>
              <a:rPr lang="es-CL" dirty="0" smtClean="0">
                <a:ln w="18415" cmpd="sng">
                  <a:solidFill>
                    <a:srgbClr val="FFFFFF"/>
                  </a:solidFill>
                  <a:prstDash val="solid"/>
                </a:ln>
                <a:effectLst>
                  <a:outerShdw blurRad="63500" dir="3600000" algn="tl" rotWithShape="0">
                    <a:srgbClr val="000000">
                      <a:alpha val="70000"/>
                    </a:srgbClr>
                  </a:outerShdw>
                </a:effectLst>
              </a:rPr>
              <a:t/>
            </a:r>
            <a:br>
              <a:rPr lang="es-CL" dirty="0" smtClean="0">
                <a:ln w="18415" cmpd="sng">
                  <a:solidFill>
                    <a:srgbClr val="FFFFFF"/>
                  </a:solidFill>
                  <a:prstDash val="solid"/>
                </a:ln>
                <a:effectLst>
                  <a:outerShdw blurRad="63500" dir="3600000" algn="tl" rotWithShape="0">
                    <a:srgbClr val="000000">
                      <a:alpha val="70000"/>
                    </a:srgbClr>
                  </a:outerShdw>
                </a:effectLst>
              </a:rPr>
            </a:br>
            <a:r>
              <a:rPr lang="es-CL" dirty="0">
                <a:ln w="18415" cmpd="sng">
                  <a:solidFill>
                    <a:srgbClr val="FFFFFF"/>
                  </a:solidFill>
                  <a:prstDash val="solid"/>
                </a:ln>
                <a:effectLst>
                  <a:outerShdw blurRad="63500" dir="3600000" algn="tl" rotWithShape="0">
                    <a:srgbClr val="000000">
                      <a:alpha val="70000"/>
                    </a:srgbClr>
                  </a:outerShdw>
                </a:effectLst>
              </a:rPr>
              <a:t/>
            </a:r>
            <a:br>
              <a:rPr lang="es-CL" dirty="0">
                <a:ln w="18415" cmpd="sng">
                  <a:solidFill>
                    <a:srgbClr val="FFFFFF"/>
                  </a:solidFill>
                  <a:prstDash val="solid"/>
                </a:ln>
                <a:effectLst>
                  <a:outerShdw blurRad="63500" dir="3600000" algn="tl" rotWithShape="0">
                    <a:srgbClr val="000000">
                      <a:alpha val="70000"/>
                    </a:srgbClr>
                  </a:outerShdw>
                </a:effectLst>
              </a:rPr>
            </a:br>
            <a:r>
              <a:rPr lang="es-CL" b="0" dirty="0">
                <a:solidFill>
                  <a:schemeClr val="tx1"/>
                </a:solidFill>
                <a:hlinkClick r:id="rId2" tooltip="Enlace permanente a Jugar, jugar salir a Educar: La importancia del Juego en la Educación Preescolar"/>
              </a:rPr>
              <a:t>Jugar, jugar salir a Educar: La importancia del Juego en la Educación </a:t>
            </a:r>
            <a:r>
              <a:rPr lang="es-CL" b="0" dirty="0" smtClean="0">
                <a:solidFill>
                  <a:schemeClr val="tx1"/>
                </a:solidFill>
                <a:hlinkClick r:id="rId2" tooltip="Enlace permanente a Jugar, jugar salir a Educar: La importancia del Juego en la Educación Preescolar"/>
              </a:rPr>
              <a:t>Parvularia </a:t>
            </a:r>
            <a:r>
              <a:rPr lang="es-CL" dirty="0" smtClean="0">
                <a:ln w="18415" cmpd="sng">
                  <a:solidFill>
                    <a:srgbClr val="FFFFFF"/>
                  </a:solidFill>
                  <a:prstDash val="solid"/>
                </a:ln>
                <a:effectLst>
                  <a:outerShdw blurRad="63500" dir="3600000" algn="tl" rotWithShape="0">
                    <a:srgbClr val="000000">
                      <a:alpha val="70000"/>
                    </a:srgbClr>
                  </a:outerShdw>
                </a:effectLst>
              </a:rPr>
              <a:t/>
            </a:r>
            <a:br>
              <a:rPr lang="es-CL" dirty="0" smtClean="0">
                <a:ln w="18415" cmpd="sng">
                  <a:solidFill>
                    <a:srgbClr val="FFFFFF"/>
                  </a:solidFill>
                  <a:prstDash val="solid"/>
                </a:ln>
                <a:effectLst>
                  <a:outerShdw blurRad="63500" dir="3600000" algn="tl" rotWithShape="0">
                    <a:srgbClr val="000000">
                      <a:alpha val="70000"/>
                    </a:srgbClr>
                  </a:outerShdw>
                </a:effectLst>
              </a:rPr>
            </a:br>
            <a:r>
              <a:rPr lang="es-CL" dirty="0">
                <a:ln w="18415" cmpd="sng">
                  <a:solidFill>
                    <a:srgbClr val="FFFFFF"/>
                  </a:solidFill>
                  <a:prstDash val="solid"/>
                </a:ln>
                <a:effectLst>
                  <a:outerShdw blurRad="63500" dir="3600000" algn="tl" rotWithShape="0">
                    <a:srgbClr val="000000">
                      <a:alpha val="70000"/>
                    </a:srgbClr>
                  </a:outerShdw>
                </a:effectLst>
              </a:rPr>
              <a:t/>
            </a:r>
            <a:br>
              <a:rPr lang="es-CL" dirty="0">
                <a:ln w="18415" cmpd="sng">
                  <a:solidFill>
                    <a:srgbClr val="FFFFFF"/>
                  </a:solidFill>
                  <a:prstDash val="solid"/>
                </a:ln>
                <a:effectLst>
                  <a:outerShdw blurRad="63500" dir="3600000" algn="tl" rotWithShape="0">
                    <a:srgbClr val="000000">
                      <a:alpha val="70000"/>
                    </a:srgbClr>
                  </a:outerShdw>
                </a:effectLst>
              </a:rPr>
            </a:br>
            <a:r>
              <a:rPr lang="es-CL" dirty="0">
                <a:ln w="18415" cmpd="sng">
                  <a:solidFill>
                    <a:srgbClr val="FFFFFF"/>
                  </a:solidFill>
                  <a:prstDash val="solid"/>
                </a:ln>
                <a:effectLst>
                  <a:outerShdw blurRad="63500" dir="3600000" algn="tl" rotWithShape="0">
                    <a:srgbClr val="000000">
                      <a:alpha val="70000"/>
                    </a:srgbClr>
                  </a:outerShdw>
                </a:effectLst>
              </a:rPr>
              <a:t> </a:t>
            </a:r>
            <a:br>
              <a:rPr lang="es-CL" dirty="0">
                <a:ln w="18415" cmpd="sng">
                  <a:solidFill>
                    <a:srgbClr val="FFFFFF"/>
                  </a:solidFill>
                  <a:prstDash val="solid"/>
                </a:ln>
                <a:effectLst>
                  <a:outerShdw blurRad="63500" dir="3600000" algn="tl" rotWithShape="0">
                    <a:srgbClr val="000000">
                      <a:alpha val="70000"/>
                    </a:srgbClr>
                  </a:outerShdw>
                </a:effectLst>
              </a:rPr>
            </a:br>
            <a:endParaRPr lang="es-ES" dirty="0"/>
          </a:p>
        </p:txBody>
      </p:sp>
      <p:sp>
        <p:nvSpPr>
          <p:cNvPr id="3" name="Subtítulo 2"/>
          <p:cNvSpPr>
            <a:spLocks noGrp="1"/>
          </p:cNvSpPr>
          <p:nvPr>
            <p:ph type="subTitle" idx="1"/>
          </p:nvPr>
        </p:nvSpPr>
        <p:spPr>
          <a:xfrm>
            <a:off x="1117841" y="4826772"/>
            <a:ext cx="7772400" cy="1752600"/>
          </a:xfrm>
        </p:spPr>
        <p:txBody>
          <a:bodyPr>
            <a:normAutofit/>
          </a:bodyPr>
          <a:lstStyle/>
          <a:p>
            <a:pPr algn="r"/>
            <a:r>
              <a:rPr lang="es-ES" sz="2000" dirty="0" smtClean="0"/>
              <a:t>Departamento de Calidad y Control </a:t>
            </a:r>
            <a:r>
              <a:rPr lang="es-ES" sz="2000" dirty="0"/>
              <a:t>N</a:t>
            </a:r>
            <a:r>
              <a:rPr lang="es-ES" sz="2000" dirty="0" smtClean="0"/>
              <a:t>ormativo</a:t>
            </a:r>
          </a:p>
          <a:p>
            <a:pPr algn="r"/>
            <a:r>
              <a:rPr lang="es-ES" sz="2000" dirty="0" smtClean="0"/>
              <a:t>Unidad de Autorización Normativa de Jardines Infantiles </a:t>
            </a:r>
          </a:p>
          <a:p>
            <a:pPr algn="r"/>
            <a:r>
              <a:rPr lang="es-ES" sz="2000" dirty="0" smtClean="0"/>
              <a:t>Punta Arenas, Marzo de 2015 </a:t>
            </a:r>
          </a:p>
          <a:p>
            <a:pPr algn="ctr"/>
            <a:endParaRPr lang="es-ES" dirty="0" smtClean="0"/>
          </a:p>
        </p:txBody>
      </p:sp>
    </p:spTree>
    <p:extLst>
      <p:ext uri="{BB962C8B-B14F-4D97-AF65-F5344CB8AC3E}">
        <p14:creationId xmlns:p14="http://schemas.microsoft.com/office/powerpoint/2010/main" val="3443973008"/>
      </p:ext>
    </p:extLst>
  </p:cSld>
  <p:clrMapOvr>
    <a:masterClrMapping/>
  </p:clrMapOvr>
  <mc:AlternateContent xmlns:mc="http://schemas.openxmlformats.org/markup-compatibility/2006">
    <mc:Choice xmlns:p14="http://schemas.microsoft.com/office/powerpoint/2010/main" Requires="p14">
      <p:transition p14:dur="100">
        <p:cut/>
      </p:transition>
    </mc:Choice>
    <mc:Fallback>
      <p:transition>
        <p:cut/>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264004" y="1462809"/>
            <a:ext cx="8780844" cy="4574622"/>
          </a:xfrm>
        </p:spPr>
        <p:txBody>
          <a:bodyPr>
            <a:normAutofit fontScale="90000"/>
          </a:bodyPr>
          <a:lstStyle/>
          <a:p>
            <a:r>
              <a:rPr lang="es-CL" sz="2700" dirty="0" smtClean="0">
                <a:solidFill>
                  <a:schemeClr val="tx1"/>
                </a:solidFill>
                <a:latin typeface="Browallia New" panose="020B0604020202020204" pitchFamily="34" charset="-34"/>
                <a:cs typeface="Browallia New" panose="020B0604020202020204" pitchFamily="34" charset="-34"/>
              </a:rPr>
              <a:t>El juego es la actividad innata que realizan los niños y niñas para descubrir el mundo que les rodea,  ya que, al ser sujetos exploradores, activos y ávidos de interactuar con su medio, es importante no sólo reflexionar sobre </a:t>
            </a:r>
            <a:r>
              <a:rPr lang="es-CL" sz="2700" b="1" dirty="0" smtClean="0">
                <a:solidFill>
                  <a:schemeClr val="tx1"/>
                </a:solidFill>
                <a:latin typeface="Browallia New" panose="020B0604020202020204" pitchFamily="34" charset="-34"/>
                <a:cs typeface="Browallia New" panose="020B0604020202020204" pitchFamily="34" charset="-34"/>
              </a:rPr>
              <a:t>“qué enseñar”, </a:t>
            </a:r>
            <a:r>
              <a:rPr lang="es-CL" sz="2700" dirty="0" smtClean="0">
                <a:solidFill>
                  <a:schemeClr val="tx1"/>
                </a:solidFill>
                <a:latin typeface="Browallia New" panose="020B0604020202020204" pitchFamily="34" charset="-34"/>
                <a:cs typeface="Browallia New" panose="020B0604020202020204" pitchFamily="34" charset="-34"/>
              </a:rPr>
              <a:t>sino el </a:t>
            </a:r>
            <a:r>
              <a:rPr lang="es-CL" sz="2700" b="1" dirty="0" smtClean="0">
                <a:solidFill>
                  <a:schemeClr val="tx1"/>
                </a:solidFill>
                <a:latin typeface="Browallia New" panose="020B0604020202020204" pitchFamily="34" charset="-34"/>
                <a:cs typeface="Browallia New" panose="020B0604020202020204" pitchFamily="34" charset="-34"/>
              </a:rPr>
              <a:t>“cómo hacerlo”. </a:t>
            </a:r>
            <a:br>
              <a:rPr lang="es-CL" sz="2700" b="1" dirty="0" smtClean="0">
                <a:solidFill>
                  <a:schemeClr val="tx1"/>
                </a:solidFill>
                <a:latin typeface="Browallia New" panose="020B0604020202020204" pitchFamily="34" charset="-34"/>
                <a:cs typeface="Browallia New" panose="020B0604020202020204" pitchFamily="34" charset="-34"/>
              </a:rPr>
            </a:br>
            <a:r>
              <a:rPr lang="es-CL" sz="2700" dirty="0" smtClean="0">
                <a:solidFill>
                  <a:schemeClr val="tx1"/>
                </a:solidFill>
                <a:latin typeface="Browallia New" panose="020B0604020202020204" pitchFamily="34" charset="-34"/>
                <a:cs typeface="Browallia New" panose="020B0604020202020204" pitchFamily="34" charset="-34"/>
              </a:rPr>
              <a:t/>
            </a:r>
            <a:br>
              <a:rPr lang="es-CL" sz="2700" dirty="0" smtClean="0">
                <a:solidFill>
                  <a:schemeClr val="tx1"/>
                </a:solidFill>
                <a:latin typeface="Browallia New" panose="020B0604020202020204" pitchFamily="34" charset="-34"/>
                <a:cs typeface="Browallia New" panose="020B0604020202020204" pitchFamily="34" charset="-34"/>
              </a:rPr>
            </a:br>
            <a:r>
              <a:rPr lang="es-CL" sz="2700" dirty="0" smtClean="0">
                <a:solidFill>
                  <a:schemeClr val="tx1"/>
                </a:solidFill>
                <a:latin typeface="Browallia New" panose="020B0604020202020204" pitchFamily="34" charset="-34"/>
                <a:cs typeface="Browallia New" panose="020B0604020202020204" pitchFamily="34" charset="-34"/>
              </a:rPr>
              <a:t>Uno de los principios de las BCEP, es </a:t>
            </a:r>
            <a:r>
              <a:rPr lang="es-CL" sz="2700" b="1" dirty="0" smtClean="0">
                <a:solidFill>
                  <a:schemeClr val="tx1"/>
                </a:solidFill>
                <a:latin typeface="Browallia New" panose="020B0604020202020204" pitchFamily="34" charset="-34"/>
                <a:cs typeface="Browallia New" panose="020B0604020202020204" pitchFamily="34" charset="-34"/>
              </a:rPr>
              <a:t>el </a:t>
            </a:r>
            <a:br>
              <a:rPr lang="es-CL" sz="2700" b="1" dirty="0" smtClean="0">
                <a:solidFill>
                  <a:schemeClr val="tx1"/>
                </a:solidFill>
                <a:latin typeface="Browallia New" panose="020B0604020202020204" pitchFamily="34" charset="-34"/>
                <a:cs typeface="Browallia New" panose="020B0604020202020204" pitchFamily="34" charset="-34"/>
              </a:rPr>
            </a:br>
            <a:r>
              <a:rPr lang="es-CL" sz="2700" b="1" dirty="0" smtClean="0">
                <a:solidFill>
                  <a:schemeClr val="tx1"/>
                </a:solidFill>
                <a:latin typeface="Browallia New" panose="020B0604020202020204" pitchFamily="34" charset="-34"/>
                <a:cs typeface="Browallia New" panose="020B0604020202020204" pitchFamily="34" charset="-34"/>
              </a:rPr>
              <a:t>juego</a:t>
            </a:r>
            <a:r>
              <a:rPr lang="es-CL" sz="2700" dirty="0" smtClean="0">
                <a:solidFill>
                  <a:schemeClr val="tx1"/>
                </a:solidFill>
                <a:latin typeface="Browallia New" panose="020B0604020202020204" pitchFamily="34" charset="-34"/>
                <a:cs typeface="Browallia New" panose="020B0604020202020204" pitchFamily="34" charset="-34"/>
              </a:rPr>
              <a:t>, en donde se señala la importancia de</a:t>
            </a:r>
            <a:br>
              <a:rPr lang="es-CL" sz="2700" dirty="0" smtClean="0">
                <a:solidFill>
                  <a:schemeClr val="tx1"/>
                </a:solidFill>
                <a:latin typeface="Browallia New" panose="020B0604020202020204" pitchFamily="34" charset="-34"/>
                <a:cs typeface="Browallia New" panose="020B0604020202020204" pitchFamily="34" charset="-34"/>
              </a:rPr>
            </a:br>
            <a:r>
              <a:rPr lang="es-CL" sz="2700" dirty="0" smtClean="0">
                <a:solidFill>
                  <a:schemeClr val="tx1"/>
                </a:solidFill>
                <a:latin typeface="Browallia New" panose="020B0604020202020204" pitchFamily="34" charset="-34"/>
                <a:cs typeface="Browallia New" panose="020B0604020202020204" pitchFamily="34" charset="-34"/>
              </a:rPr>
              <a:t> valorar esta actividad como eje fundamental </a:t>
            </a:r>
            <a:br>
              <a:rPr lang="es-CL" sz="2700" dirty="0" smtClean="0">
                <a:solidFill>
                  <a:schemeClr val="tx1"/>
                </a:solidFill>
                <a:latin typeface="Browallia New" panose="020B0604020202020204" pitchFamily="34" charset="-34"/>
                <a:cs typeface="Browallia New" panose="020B0604020202020204" pitchFamily="34" charset="-34"/>
              </a:rPr>
            </a:br>
            <a:r>
              <a:rPr lang="es-CL" sz="2700" dirty="0" smtClean="0">
                <a:solidFill>
                  <a:schemeClr val="tx1"/>
                </a:solidFill>
                <a:latin typeface="Browallia New" panose="020B0604020202020204" pitchFamily="34" charset="-34"/>
                <a:cs typeface="Browallia New" panose="020B0604020202020204" pitchFamily="34" charset="-34"/>
              </a:rPr>
              <a:t>de la planificación de los aprendizajes </a:t>
            </a:r>
            <a:br>
              <a:rPr lang="es-CL" sz="2700" dirty="0" smtClean="0">
                <a:solidFill>
                  <a:schemeClr val="tx1"/>
                </a:solidFill>
                <a:latin typeface="Browallia New" panose="020B0604020202020204" pitchFamily="34" charset="-34"/>
                <a:cs typeface="Browallia New" panose="020B0604020202020204" pitchFamily="34" charset="-34"/>
              </a:rPr>
            </a:br>
            <a:r>
              <a:rPr lang="es-CL" sz="2700" dirty="0" smtClean="0">
                <a:solidFill>
                  <a:schemeClr val="tx1"/>
                </a:solidFill>
                <a:latin typeface="Browallia New" panose="020B0604020202020204" pitchFamily="34" charset="-34"/>
                <a:cs typeface="Browallia New" panose="020B0604020202020204" pitchFamily="34" charset="-34"/>
              </a:rPr>
              <a:t>esperados que éstas contienen.               </a:t>
            </a:r>
            <a:r>
              <a:rPr lang="es-CL" dirty="0" smtClean="0">
                <a:solidFill>
                  <a:schemeClr val="tx1"/>
                </a:solidFill>
              </a:rPr>
              <a:t/>
            </a:r>
            <a:br>
              <a:rPr lang="es-CL" dirty="0" smtClean="0">
                <a:solidFill>
                  <a:schemeClr val="tx1"/>
                </a:solidFill>
              </a:rPr>
            </a:br>
            <a:r>
              <a:rPr lang="es-CL" dirty="0">
                <a:solidFill>
                  <a:schemeClr val="tx1"/>
                </a:solidFill>
              </a:rPr>
              <a:t/>
            </a:r>
            <a:br>
              <a:rPr lang="es-CL" dirty="0">
                <a:solidFill>
                  <a:schemeClr val="tx1"/>
                </a:solidFill>
              </a:rPr>
            </a:br>
            <a:r>
              <a:rPr lang="es-CL" dirty="0" smtClean="0"/>
              <a:t>  </a:t>
            </a:r>
            <a:endParaRPr lang="es-CL" sz="3100" u="sng" dirty="0">
              <a:solidFill>
                <a:schemeClr val="tx1"/>
              </a:solidFill>
            </a:endParaRPr>
          </a:p>
        </p:txBody>
      </p:sp>
      <p:sp>
        <p:nvSpPr>
          <p:cNvPr id="3" name="2 CuadroTexto"/>
          <p:cNvSpPr txBox="1"/>
          <p:nvPr/>
        </p:nvSpPr>
        <p:spPr>
          <a:xfrm>
            <a:off x="539827" y="942208"/>
            <a:ext cx="1209300" cy="369332"/>
          </a:xfrm>
          <a:prstGeom prst="rect">
            <a:avLst/>
          </a:prstGeom>
          <a:solidFill>
            <a:schemeClr val="bg1"/>
          </a:solidFill>
        </p:spPr>
        <p:txBody>
          <a:bodyPr wrap="square" rtlCol="0">
            <a:spAutoFit/>
          </a:bodyPr>
          <a:lstStyle/>
          <a:p>
            <a:r>
              <a:rPr lang="es-CL" dirty="0" smtClean="0"/>
              <a:t>                </a:t>
            </a:r>
            <a:endParaRPr lang="es-CL" dirty="0"/>
          </a:p>
        </p:txBody>
      </p:sp>
      <p:sp>
        <p:nvSpPr>
          <p:cNvPr id="4" name="3 CuadroTexto"/>
          <p:cNvSpPr txBox="1"/>
          <p:nvPr/>
        </p:nvSpPr>
        <p:spPr>
          <a:xfrm>
            <a:off x="1433014" y="385591"/>
            <a:ext cx="6862687" cy="954107"/>
          </a:xfrm>
          <a:prstGeom prst="rect">
            <a:avLst/>
          </a:prstGeom>
          <a:solidFill>
            <a:schemeClr val="bg1"/>
          </a:solidFill>
        </p:spPr>
        <p:txBody>
          <a:bodyPr wrap="square" rtlCol="0">
            <a:spAutoFit/>
          </a:bodyPr>
          <a:lstStyle/>
          <a:p>
            <a:pPr algn="ctr"/>
            <a:r>
              <a:rPr lang="es-CL" sz="2800" u="sng" dirty="0" smtClean="0"/>
              <a:t>LA IMPORTANCIA DEL JUEGO EN LA EDUCACION TEMPRANA </a:t>
            </a:r>
            <a:endParaRPr lang="es-CL" sz="1600" u="sng" dirty="0"/>
          </a:p>
        </p:txBody>
      </p:sp>
      <p:pic>
        <p:nvPicPr>
          <p:cNvPr id="6" name="Imagen 3"/>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40550" y="105160"/>
            <a:ext cx="1292464" cy="1182727"/>
          </a:xfrm>
          <a:prstGeom prst="rect">
            <a:avLst/>
          </a:prstGeom>
        </p:spPr>
      </p:pic>
      <p:sp>
        <p:nvSpPr>
          <p:cNvPr id="7" name="Rectángulo 7"/>
          <p:cNvSpPr/>
          <p:nvPr/>
        </p:nvSpPr>
        <p:spPr>
          <a:xfrm>
            <a:off x="457200" y="6743700"/>
            <a:ext cx="659165" cy="123827"/>
          </a:xfrm>
          <a:prstGeom prst="rect">
            <a:avLst/>
          </a:prstGeom>
          <a:solidFill>
            <a:srgbClr val="E92E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s-CL">
              <a:solidFill>
                <a:prstClr val="white"/>
              </a:solidFill>
            </a:endParaRPr>
          </a:p>
        </p:txBody>
      </p:sp>
      <p:sp>
        <p:nvSpPr>
          <p:cNvPr id="8" name="Rectángulo 6"/>
          <p:cNvSpPr/>
          <p:nvPr/>
        </p:nvSpPr>
        <p:spPr>
          <a:xfrm>
            <a:off x="1116365" y="6743700"/>
            <a:ext cx="945517" cy="123827"/>
          </a:xfrm>
          <a:prstGeom prst="rect">
            <a:avLst/>
          </a:prstGeom>
          <a:solidFill>
            <a:srgbClr val="0063B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s-CL">
              <a:solidFill>
                <a:prstClr val="white"/>
              </a:solidFill>
            </a:endParaRPr>
          </a:p>
        </p:txBody>
      </p:sp>
      <p:pic>
        <p:nvPicPr>
          <p:cNvPr id="614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67751" y="3051672"/>
            <a:ext cx="3717382" cy="317285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869729407"/>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CuadroTexto"/>
          <p:cNvSpPr txBox="1"/>
          <p:nvPr/>
        </p:nvSpPr>
        <p:spPr>
          <a:xfrm>
            <a:off x="539827" y="942208"/>
            <a:ext cx="1209300" cy="369332"/>
          </a:xfrm>
          <a:prstGeom prst="rect">
            <a:avLst/>
          </a:prstGeom>
          <a:solidFill>
            <a:schemeClr val="bg1"/>
          </a:solidFill>
        </p:spPr>
        <p:txBody>
          <a:bodyPr wrap="square" rtlCol="0">
            <a:spAutoFit/>
          </a:bodyPr>
          <a:lstStyle/>
          <a:p>
            <a:r>
              <a:rPr lang="es-CL" dirty="0" smtClean="0"/>
              <a:t>                </a:t>
            </a:r>
            <a:endParaRPr lang="es-CL" dirty="0"/>
          </a:p>
        </p:txBody>
      </p:sp>
      <p:sp>
        <p:nvSpPr>
          <p:cNvPr id="4" name="3 CuadroTexto"/>
          <p:cNvSpPr txBox="1"/>
          <p:nvPr/>
        </p:nvSpPr>
        <p:spPr>
          <a:xfrm>
            <a:off x="1433014" y="385591"/>
            <a:ext cx="6862687" cy="954107"/>
          </a:xfrm>
          <a:prstGeom prst="rect">
            <a:avLst/>
          </a:prstGeom>
          <a:solidFill>
            <a:schemeClr val="bg1"/>
          </a:solidFill>
        </p:spPr>
        <p:txBody>
          <a:bodyPr wrap="square" rtlCol="0">
            <a:spAutoFit/>
          </a:bodyPr>
          <a:lstStyle/>
          <a:p>
            <a:pPr algn="ctr"/>
            <a:r>
              <a:rPr lang="es-CL" sz="2800" u="sng" dirty="0" smtClean="0"/>
              <a:t>VALOR DEL JUEGO EN EL DESARROLLO INTEGRADO EN LOS NIÑOS Y NIÑAS  </a:t>
            </a:r>
            <a:endParaRPr lang="es-CL" sz="2800" u="sng" dirty="0"/>
          </a:p>
        </p:txBody>
      </p:sp>
      <p:pic>
        <p:nvPicPr>
          <p:cNvPr id="6" name="Imagen 3"/>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40550" y="105160"/>
            <a:ext cx="1292464" cy="1182727"/>
          </a:xfrm>
          <a:prstGeom prst="rect">
            <a:avLst/>
          </a:prstGeom>
        </p:spPr>
      </p:pic>
      <p:sp>
        <p:nvSpPr>
          <p:cNvPr id="7" name="Rectángulo 7"/>
          <p:cNvSpPr/>
          <p:nvPr/>
        </p:nvSpPr>
        <p:spPr>
          <a:xfrm>
            <a:off x="457200" y="6743700"/>
            <a:ext cx="659165" cy="123827"/>
          </a:xfrm>
          <a:prstGeom prst="rect">
            <a:avLst/>
          </a:prstGeom>
          <a:solidFill>
            <a:srgbClr val="E92E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s-CL">
              <a:solidFill>
                <a:prstClr val="white"/>
              </a:solidFill>
            </a:endParaRPr>
          </a:p>
        </p:txBody>
      </p:sp>
      <p:sp>
        <p:nvSpPr>
          <p:cNvPr id="8" name="Rectángulo 6"/>
          <p:cNvSpPr/>
          <p:nvPr/>
        </p:nvSpPr>
        <p:spPr>
          <a:xfrm>
            <a:off x="1116365" y="6743700"/>
            <a:ext cx="945517" cy="123827"/>
          </a:xfrm>
          <a:prstGeom prst="rect">
            <a:avLst/>
          </a:prstGeom>
          <a:solidFill>
            <a:srgbClr val="0063B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s-CL">
              <a:solidFill>
                <a:prstClr val="white"/>
              </a:solidFill>
            </a:endParaRPr>
          </a:p>
        </p:txBody>
      </p:sp>
      <p:sp>
        <p:nvSpPr>
          <p:cNvPr id="16" name="15 Marcador de contenido"/>
          <p:cNvSpPr>
            <a:spLocks noGrp="1"/>
          </p:cNvSpPr>
          <p:nvPr>
            <p:ph idx="1"/>
          </p:nvPr>
        </p:nvSpPr>
        <p:spPr>
          <a:xfrm>
            <a:off x="457200" y="1465243"/>
            <a:ext cx="8229600" cy="5100810"/>
          </a:xfrm>
        </p:spPr>
        <p:txBody>
          <a:bodyPr>
            <a:noAutofit/>
          </a:bodyPr>
          <a:lstStyle/>
          <a:p>
            <a:pPr marL="0" indent="0">
              <a:buNone/>
            </a:pPr>
            <a:r>
              <a:rPr lang="es-CL" sz="1800" b="0" dirty="0" smtClean="0">
                <a:solidFill>
                  <a:schemeClr val="tx1"/>
                </a:solidFill>
                <a:latin typeface="Browallia New" panose="020B0604020202020204" pitchFamily="34" charset="-34"/>
                <a:cs typeface="Browallia New" panose="020B0604020202020204" pitchFamily="34" charset="-34"/>
              </a:rPr>
              <a:t>Al comprender que el juego constituye una actividad fundamental del niño y de la niña, debemos enfocarnos en: </a:t>
            </a:r>
          </a:p>
          <a:p>
            <a:r>
              <a:rPr lang="es-CL" sz="1800" b="0" dirty="0" smtClean="0">
                <a:solidFill>
                  <a:schemeClr val="tx1"/>
                </a:solidFill>
                <a:latin typeface="Browallia New" panose="020B0604020202020204" pitchFamily="34" charset="-34"/>
                <a:cs typeface="Browallia New" panose="020B0604020202020204" pitchFamily="34" charset="-34"/>
              </a:rPr>
              <a:t>Modo de expresión, una especie de lenguaje</a:t>
            </a:r>
          </a:p>
          <a:p>
            <a:r>
              <a:rPr lang="es-CL" sz="1800" b="0" dirty="0" smtClean="0">
                <a:solidFill>
                  <a:schemeClr val="tx1"/>
                </a:solidFill>
                <a:latin typeface="Browallia New" panose="020B0604020202020204" pitchFamily="34" charset="-34"/>
                <a:cs typeface="Browallia New" panose="020B0604020202020204" pitchFamily="34" charset="-34"/>
              </a:rPr>
              <a:t>Exteriorizar su personalidad de la forma más autentica</a:t>
            </a:r>
          </a:p>
          <a:p>
            <a:r>
              <a:rPr lang="es-CL" sz="1800" b="0" dirty="0" smtClean="0">
                <a:solidFill>
                  <a:schemeClr val="tx1"/>
                </a:solidFill>
                <a:latin typeface="Browallia New" panose="020B0604020202020204" pitchFamily="34" charset="-34"/>
                <a:cs typeface="Browallia New" panose="020B0604020202020204" pitchFamily="34" charset="-34"/>
              </a:rPr>
              <a:t>Lograr un desarrollo físico, psíquico y social</a:t>
            </a:r>
          </a:p>
          <a:p>
            <a:r>
              <a:rPr lang="es-CL" sz="1800" b="0" dirty="0" smtClean="0">
                <a:solidFill>
                  <a:schemeClr val="tx1"/>
                </a:solidFill>
                <a:latin typeface="Browallia New" panose="020B0604020202020204" pitchFamily="34" charset="-34"/>
                <a:cs typeface="Browallia New" panose="020B0604020202020204" pitchFamily="34" charset="-34"/>
              </a:rPr>
              <a:t>Aprender y comprender el mundo que lo rodea a través del juego de roles. </a:t>
            </a:r>
            <a:endParaRPr lang="es-CL" sz="1800" b="0" dirty="0">
              <a:solidFill>
                <a:schemeClr val="tx1"/>
              </a:solidFill>
              <a:latin typeface="Browallia New" panose="020B0604020202020204" pitchFamily="34" charset="-34"/>
              <a:cs typeface="Browallia New" panose="020B0604020202020204" pitchFamily="34" charset="-34"/>
            </a:endParaRPr>
          </a:p>
          <a:p>
            <a:r>
              <a:rPr lang="es-CL" sz="1800" b="0" dirty="0">
                <a:solidFill>
                  <a:schemeClr val="tx1"/>
                </a:solidFill>
                <a:latin typeface="Browallia New" panose="020B0604020202020204" pitchFamily="34" charset="-34"/>
                <a:cs typeface="Browallia New" panose="020B0604020202020204" pitchFamily="34" charset="-34"/>
              </a:rPr>
              <a:t>P</a:t>
            </a:r>
            <a:r>
              <a:rPr lang="es-CL" sz="1800" b="0" dirty="0" smtClean="0">
                <a:solidFill>
                  <a:schemeClr val="tx1"/>
                </a:solidFill>
                <a:latin typeface="Browallia New" panose="020B0604020202020204" pitchFamily="34" charset="-34"/>
                <a:cs typeface="Browallia New" panose="020B0604020202020204" pitchFamily="34" charset="-34"/>
              </a:rPr>
              <a:t>lacer espontáneo </a:t>
            </a:r>
          </a:p>
          <a:p>
            <a:r>
              <a:rPr lang="es-CL" sz="1800" b="0" dirty="0" smtClean="0">
                <a:solidFill>
                  <a:schemeClr val="tx1"/>
                </a:solidFill>
                <a:latin typeface="Browallia New" panose="020B0604020202020204" pitchFamily="34" charset="-34"/>
                <a:cs typeface="Browallia New" panose="020B0604020202020204" pitchFamily="34" charset="-34"/>
              </a:rPr>
              <a:t>Transformación de la fantasía a la realidad </a:t>
            </a:r>
          </a:p>
          <a:p>
            <a:pPr>
              <a:spcBef>
                <a:spcPts val="0"/>
              </a:spcBef>
            </a:pPr>
            <a:r>
              <a:rPr lang="es-CL" sz="1800" b="0" dirty="0" smtClean="0">
                <a:solidFill>
                  <a:schemeClr val="tx1"/>
                </a:solidFill>
                <a:latin typeface="Browallia New" panose="020B0604020202020204" pitchFamily="34" charset="-34"/>
                <a:cs typeface="Browallia New" panose="020B0604020202020204" pitchFamily="34" charset="-34"/>
              </a:rPr>
              <a:t>Resolución de  problemas complejos, que le servirá para hacer</a:t>
            </a:r>
          </a:p>
          <a:p>
            <a:pPr marL="0" indent="0">
              <a:spcBef>
                <a:spcPts val="0"/>
              </a:spcBef>
              <a:buNone/>
            </a:pPr>
            <a:r>
              <a:rPr lang="es-CL" sz="1800" b="0" dirty="0">
                <a:solidFill>
                  <a:schemeClr val="tx1"/>
                </a:solidFill>
                <a:latin typeface="Browallia New" panose="020B0604020202020204" pitchFamily="34" charset="-34"/>
                <a:cs typeface="Browallia New" panose="020B0604020202020204" pitchFamily="34" charset="-34"/>
              </a:rPr>
              <a:t> </a:t>
            </a:r>
            <a:r>
              <a:rPr lang="es-CL" sz="1800" b="0" dirty="0" smtClean="0">
                <a:solidFill>
                  <a:schemeClr val="tx1"/>
                </a:solidFill>
                <a:latin typeface="Browallia New" panose="020B0604020202020204" pitchFamily="34" charset="-34"/>
                <a:cs typeface="Browallia New" panose="020B0604020202020204" pitchFamily="34" charset="-34"/>
              </a:rPr>
              <a:t>      frente a tareas desafiantes</a:t>
            </a:r>
          </a:p>
          <a:p>
            <a:pPr>
              <a:spcBef>
                <a:spcPts val="0"/>
              </a:spcBef>
            </a:pPr>
            <a:r>
              <a:rPr lang="es-CL" sz="1800" b="0" dirty="0" smtClean="0">
                <a:solidFill>
                  <a:schemeClr val="tx1"/>
                </a:solidFill>
                <a:latin typeface="Browallia New" panose="020B0604020202020204" pitchFamily="34" charset="-34"/>
                <a:cs typeface="Browallia New" panose="020B0604020202020204" pitchFamily="34" charset="-34"/>
              </a:rPr>
              <a:t>Reconocer mejor sus emociones y aprender a controlarlas</a:t>
            </a:r>
          </a:p>
          <a:p>
            <a:pPr>
              <a:spcBef>
                <a:spcPts val="0"/>
              </a:spcBef>
            </a:pPr>
            <a:r>
              <a:rPr lang="es-CL" sz="1800" b="0" dirty="0" smtClean="0">
                <a:solidFill>
                  <a:schemeClr val="tx1"/>
                </a:solidFill>
                <a:latin typeface="Browallia New" panose="020B0604020202020204" pitchFamily="34" charset="-34"/>
                <a:cs typeface="Browallia New" panose="020B0604020202020204" pitchFamily="34" charset="-34"/>
              </a:rPr>
              <a:t>Reduce el estrés infantil y los problemas de  comportamiento .</a:t>
            </a:r>
          </a:p>
          <a:p>
            <a:r>
              <a:rPr lang="es-CL" sz="1800" b="0" dirty="0" smtClean="0">
                <a:solidFill>
                  <a:schemeClr val="tx1"/>
                </a:solidFill>
                <a:latin typeface="Browallia New" panose="020B0604020202020204" pitchFamily="34" charset="-34"/>
                <a:cs typeface="Browallia New" panose="020B0604020202020204" pitchFamily="34" charset="-34"/>
              </a:rPr>
              <a:t>Desarrollar sus habilidades motoras </a:t>
            </a:r>
          </a:p>
          <a:p>
            <a:r>
              <a:rPr lang="es-CL" sz="1800" b="0" dirty="0" smtClean="0">
                <a:solidFill>
                  <a:schemeClr val="tx1"/>
                </a:solidFill>
                <a:latin typeface="Browallia New" panose="020B0604020202020204" pitchFamily="34" charset="-34"/>
                <a:cs typeface="Browallia New" panose="020B0604020202020204" pitchFamily="34" charset="-34"/>
              </a:rPr>
              <a:t>Desarrollar y perfeccionar el lenguaje </a:t>
            </a:r>
          </a:p>
          <a:p>
            <a:endParaRPr lang="es-CL" sz="700" dirty="0"/>
          </a:p>
        </p:txBody>
      </p:sp>
      <p:pic>
        <p:nvPicPr>
          <p:cNvPr id="512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75698" y="2961300"/>
            <a:ext cx="2308999" cy="256916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757290282"/>
      </p:ext>
    </p:extLst>
  </p:cSld>
  <p:clrMapOvr>
    <a:masterClrMapping/>
  </p:clrMapOvr>
  <mc:AlternateContent xmlns:mc="http://schemas.openxmlformats.org/markup-compatibility/2006">
    <mc:Choice xmlns:p14="http://schemas.microsoft.com/office/powerpoint/2010/main" Requires="p14">
      <p:transition spd="slow">
        <p14:flash/>
      </p:transition>
    </mc:Choice>
    <mc:Fallback>
      <p:transition spd="slow">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CuadroTexto"/>
          <p:cNvSpPr txBox="1"/>
          <p:nvPr/>
        </p:nvSpPr>
        <p:spPr>
          <a:xfrm>
            <a:off x="539827" y="942208"/>
            <a:ext cx="1209300" cy="369332"/>
          </a:xfrm>
          <a:prstGeom prst="rect">
            <a:avLst/>
          </a:prstGeom>
          <a:solidFill>
            <a:schemeClr val="bg1"/>
          </a:solidFill>
        </p:spPr>
        <p:txBody>
          <a:bodyPr wrap="square" rtlCol="0">
            <a:spAutoFit/>
          </a:bodyPr>
          <a:lstStyle/>
          <a:p>
            <a:r>
              <a:rPr lang="es-CL" dirty="0" smtClean="0">
                <a:solidFill>
                  <a:prstClr val="black"/>
                </a:solidFill>
              </a:rPr>
              <a:t>                </a:t>
            </a:r>
            <a:endParaRPr lang="es-CL" dirty="0">
              <a:solidFill>
                <a:prstClr val="black"/>
              </a:solidFill>
            </a:endParaRPr>
          </a:p>
        </p:txBody>
      </p:sp>
      <p:sp>
        <p:nvSpPr>
          <p:cNvPr id="4" name="3 CuadroTexto"/>
          <p:cNvSpPr txBox="1"/>
          <p:nvPr/>
        </p:nvSpPr>
        <p:spPr>
          <a:xfrm>
            <a:off x="550844" y="385591"/>
            <a:ext cx="7744857" cy="369332"/>
          </a:xfrm>
          <a:prstGeom prst="rect">
            <a:avLst/>
          </a:prstGeom>
          <a:solidFill>
            <a:schemeClr val="bg1"/>
          </a:solidFill>
        </p:spPr>
        <p:txBody>
          <a:bodyPr wrap="square" rtlCol="0">
            <a:spAutoFit/>
          </a:bodyPr>
          <a:lstStyle/>
          <a:p>
            <a:endParaRPr lang="es-CL" dirty="0">
              <a:solidFill>
                <a:prstClr val="black"/>
              </a:solidFill>
            </a:endParaRPr>
          </a:p>
        </p:txBody>
      </p:sp>
      <p:pic>
        <p:nvPicPr>
          <p:cNvPr id="6" name="Imagen 3"/>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40550" y="105160"/>
            <a:ext cx="1292464" cy="1182727"/>
          </a:xfrm>
          <a:prstGeom prst="rect">
            <a:avLst/>
          </a:prstGeom>
        </p:spPr>
      </p:pic>
      <p:sp>
        <p:nvSpPr>
          <p:cNvPr id="7" name="Rectángulo 7"/>
          <p:cNvSpPr/>
          <p:nvPr/>
        </p:nvSpPr>
        <p:spPr>
          <a:xfrm>
            <a:off x="457200" y="6743700"/>
            <a:ext cx="659165" cy="123827"/>
          </a:xfrm>
          <a:prstGeom prst="rect">
            <a:avLst/>
          </a:prstGeom>
          <a:solidFill>
            <a:srgbClr val="E92E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s-CL">
              <a:solidFill>
                <a:prstClr val="white"/>
              </a:solidFill>
            </a:endParaRPr>
          </a:p>
        </p:txBody>
      </p:sp>
      <p:sp>
        <p:nvSpPr>
          <p:cNvPr id="8" name="Rectángulo 6"/>
          <p:cNvSpPr/>
          <p:nvPr/>
        </p:nvSpPr>
        <p:spPr>
          <a:xfrm>
            <a:off x="1116365" y="6743700"/>
            <a:ext cx="945517" cy="123827"/>
          </a:xfrm>
          <a:prstGeom prst="rect">
            <a:avLst/>
          </a:prstGeom>
          <a:solidFill>
            <a:srgbClr val="0063B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s-CL">
              <a:solidFill>
                <a:prstClr val="white"/>
              </a:solidFill>
            </a:endParaRPr>
          </a:p>
        </p:txBody>
      </p:sp>
      <p:sp>
        <p:nvSpPr>
          <p:cNvPr id="13" name="12 Rectángulo"/>
          <p:cNvSpPr/>
          <p:nvPr/>
        </p:nvSpPr>
        <p:spPr>
          <a:xfrm>
            <a:off x="4699474" y="2247440"/>
            <a:ext cx="3115825" cy="3448279"/>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91440" tIns="91440" rIns="91440" bIns="91440" numCol="1" spcCol="1270" anchor="ctr" anchorCtr="0">
            <a:noAutofit/>
          </a:bodyPr>
          <a:lstStyle/>
          <a:p>
            <a:pPr algn="just" defTabSz="1066800">
              <a:lnSpc>
                <a:spcPct val="90000"/>
              </a:lnSpc>
              <a:spcBef>
                <a:spcPct val="0"/>
              </a:spcBef>
              <a:spcAft>
                <a:spcPct val="35000"/>
              </a:spcAft>
            </a:pPr>
            <a:endParaRPr lang="es-CL" sz="2400" dirty="0">
              <a:solidFill>
                <a:prstClr val="black">
                  <a:hueOff val="0"/>
                  <a:satOff val="0"/>
                  <a:lumOff val="0"/>
                  <a:alphaOff val="0"/>
                </a:prstClr>
              </a:solidFill>
            </a:endParaRPr>
          </a:p>
        </p:txBody>
      </p:sp>
      <p:sp>
        <p:nvSpPr>
          <p:cNvPr id="11" name="10 Título"/>
          <p:cNvSpPr>
            <a:spLocks noGrp="1"/>
          </p:cNvSpPr>
          <p:nvPr>
            <p:ph type="title"/>
          </p:nvPr>
        </p:nvSpPr>
        <p:spPr>
          <a:xfrm>
            <a:off x="1589123" y="514425"/>
            <a:ext cx="6320988" cy="364195"/>
          </a:xfrm>
        </p:spPr>
        <p:txBody>
          <a:bodyPr/>
          <a:lstStyle/>
          <a:p>
            <a:pPr algn="ctr"/>
            <a:r>
              <a:rPr lang="es-CL" sz="3200" u="sng" dirty="0" smtClean="0">
                <a:solidFill>
                  <a:schemeClr val="tx1"/>
                </a:solidFill>
              </a:rPr>
              <a:t>EL JUEGO   Y    LA EDUCACIÓN </a:t>
            </a:r>
            <a:endParaRPr lang="es-CL" sz="3200" u="sng" dirty="0">
              <a:solidFill>
                <a:schemeClr val="tx1"/>
              </a:solidFill>
            </a:endParaRPr>
          </a:p>
        </p:txBody>
      </p:sp>
      <p:sp>
        <p:nvSpPr>
          <p:cNvPr id="14" name="13 Marcador de contenido"/>
          <p:cNvSpPr>
            <a:spLocks noGrp="1"/>
          </p:cNvSpPr>
          <p:nvPr>
            <p:ph idx="1"/>
          </p:nvPr>
        </p:nvSpPr>
        <p:spPr>
          <a:xfrm>
            <a:off x="457200" y="1493895"/>
            <a:ext cx="8229600" cy="3640592"/>
          </a:xfrm>
        </p:spPr>
        <p:txBody>
          <a:bodyPr>
            <a:normAutofit/>
          </a:bodyPr>
          <a:lstStyle/>
          <a:p>
            <a:pPr marL="0" indent="0" algn="just">
              <a:buNone/>
            </a:pPr>
            <a:r>
              <a:rPr lang="es-CL" b="0" dirty="0" smtClean="0">
                <a:solidFill>
                  <a:schemeClr val="tx1"/>
                </a:solidFill>
                <a:latin typeface="Browallia New" panose="020B0604020202020204" pitchFamily="34" charset="-34"/>
                <a:cs typeface="Browallia New" panose="020B0604020202020204" pitchFamily="34" charset="-34"/>
              </a:rPr>
              <a:t>Planificar en torno al juego no es tarea fácil, primero que todo hay que establecer el espacio que vamos a ofrecer para que esta actividad suceda, esta puede ser la sala de actividades, el patio de juegos o cualquier otro espacio disponible en el establecimiento. </a:t>
            </a:r>
          </a:p>
          <a:p>
            <a:pPr marL="0" indent="0" algn="just">
              <a:buNone/>
            </a:pPr>
            <a:r>
              <a:rPr lang="es-CL" b="0" dirty="0" smtClean="0">
                <a:solidFill>
                  <a:schemeClr val="tx1"/>
                </a:solidFill>
                <a:latin typeface="Browallia New" panose="020B0604020202020204" pitchFamily="34" charset="-34"/>
                <a:cs typeface="Browallia New" panose="020B0604020202020204" pitchFamily="34" charset="-34"/>
              </a:rPr>
              <a:t>Es fácil llenar un espacio con cocinas, disfraces, tazas, platos, o utensilios del hogar, en una primera instancia es un perfecto acercamiento, pues la casa es el contexto más cercano que tiene el niño y niña, por ende, es desde ahí donde comienza a atender el mundo que lo rodea. </a:t>
            </a:r>
            <a:endParaRPr lang="es-CL" b="0" dirty="0">
              <a:solidFill>
                <a:schemeClr val="tx1"/>
              </a:solidFill>
              <a:latin typeface="Browallia New" panose="020B0604020202020204" pitchFamily="34" charset="-34"/>
              <a:cs typeface="Browallia New" panose="020B0604020202020204" pitchFamily="34" charset="-34"/>
            </a:endParaRPr>
          </a:p>
        </p:txBody>
      </p:sp>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89352" y="4181294"/>
            <a:ext cx="3680094" cy="210291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795143174"/>
      </p:ext>
    </p:extLst>
  </p:cSld>
  <p:clrMapOvr>
    <a:masterClrMapping/>
  </p:clrMapOvr>
  <mc:AlternateContent xmlns:mc="http://schemas.openxmlformats.org/markup-compatibility/2006">
    <mc:Choice xmlns:p14="http://schemas.microsoft.com/office/powerpoint/2010/main" Requires="p14">
      <p:transition spd="slow" p14:dur="2500">
        <p:checker/>
      </p:transition>
    </mc:Choice>
    <mc:Fallback>
      <p:transition spd="slow">
        <p:checker/>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CuadroTexto"/>
          <p:cNvSpPr txBox="1"/>
          <p:nvPr/>
        </p:nvSpPr>
        <p:spPr>
          <a:xfrm>
            <a:off x="539827" y="942208"/>
            <a:ext cx="1209300" cy="369332"/>
          </a:xfrm>
          <a:prstGeom prst="rect">
            <a:avLst/>
          </a:prstGeom>
          <a:solidFill>
            <a:schemeClr val="bg1"/>
          </a:solidFill>
        </p:spPr>
        <p:txBody>
          <a:bodyPr wrap="square" rtlCol="0">
            <a:spAutoFit/>
          </a:bodyPr>
          <a:lstStyle/>
          <a:p>
            <a:r>
              <a:rPr lang="es-CL" dirty="0" smtClean="0">
                <a:solidFill>
                  <a:prstClr val="black"/>
                </a:solidFill>
              </a:rPr>
              <a:t>                </a:t>
            </a:r>
            <a:endParaRPr lang="es-CL" dirty="0">
              <a:solidFill>
                <a:prstClr val="black"/>
              </a:solidFill>
            </a:endParaRPr>
          </a:p>
        </p:txBody>
      </p:sp>
      <p:sp>
        <p:nvSpPr>
          <p:cNvPr id="4" name="3 CuadroTexto"/>
          <p:cNvSpPr txBox="1"/>
          <p:nvPr/>
        </p:nvSpPr>
        <p:spPr>
          <a:xfrm>
            <a:off x="550844" y="385591"/>
            <a:ext cx="7744857" cy="369332"/>
          </a:xfrm>
          <a:prstGeom prst="rect">
            <a:avLst/>
          </a:prstGeom>
          <a:solidFill>
            <a:schemeClr val="bg1"/>
          </a:solidFill>
        </p:spPr>
        <p:txBody>
          <a:bodyPr wrap="square" rtlCol="0">
            <a:spAutoFit/>
          </a:bodyPr>
          <a:lstStyle/>
          <a:p>
            <a:endParaRPr lang="es-CL" dirty="0">
              <a:solidFill>
                <a:prstClr val="black"/>
              </a:solidFill>
            </a:endParaRPr>
          </a:p>
        </p:txBody>
      </p:sp>
      <p:pic>
        <p:nvPicPr>
          <p:cNvPr id="6" name="Imagen 3"/>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40550" y="105160"/>
            <a:ext cx="1292464" cy="1182727"/>
          </a:xfrm>
          <a:prstGeom prst="rect">
            <a:avLst/>
          </a:prstGeom>
        </p:spPr>
      </p:pic>
      <p:sp>
        <p:nvSpPr>
          <p:cNvPr id="7" name="Rectángulo 7"/>
          <p:cNvSpPr/>
          <p:nvPr/>
        </p:nvSpPr>
        <p:spPr>
          <a:xfrm>
            <a:off x="457200" y="6743700"/>
            <a:ext cx="659165" cy="123827"/>
          </a:xfrm>
          <a:prstGeom prst="rect">
            <a:avLst/>
          </a:prstGeom>
          <a:solidFill>
            <a:srgbClr val="E92E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s-CL">
              <a:solidFill>
                <a:prstClr val="white"/>
              </a:solidFill>
            </a:endParaRPr>
          </a:p>
        </p:txBody>
      </p:sp>
      <p:sp>
        <p:nvSpPr>
          <p:cNvPr id="8" name="Rectángulo 6"/>
          <p:cNvSpPr/>
          <p:nvPr/>
        </p:nvSpPr>
        <p:spPr>
          <a:xfrm>
            <a:off x="1116365" y="6743700"/>
            <a:ext cx="945517" cy="123827"/>
          </a:xfrm>
          <a:prstGeom prst="rect">
            <a:avLst/>
          </a:prstGeom>
          <a:solidFill>
            <a:srgbClr val="0063B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s-CL">
              <a:solidFill>
                <a:prstClr val="white"/>
              </a:solidFill>
            </a:endParaRPr>
          </a:p>
        </p:txBody>
      </p:sp>
      <p:sp>
        <p:nvSpPr>
          <p:cNvPr id="2" name="1 Título"/>
          <p:cNvSpPr>
            <a:spLocks noGrp="1"/>
          </p:cNvSpPr>
          <p:nvPr>
            <p:ph type="title"/>
          </p:nvPr>
        </p:nvSpPr>
        <p:spPr>
          <a:xfrm>
            <a:off x="115961" y="1355608"/>
            <a:ext cx="8631432" cy="4791804"/>
          </a:xfrm>
        </p:spPr>
        <p:txBody>
          <a:bodyPr>
            <a:normAutofit/>
          </a:bodyPr>
          <a:lstStyle/>
          <a:p>
            <a:pPr algn="just"/>
            <a:r>
              <a:rPr lang="es-CL" sz="2000" dirty="0" smtClean="0"/>
              <a:t/>
            </a:r>
            <a:br>
              <a:rPr lang="es-CL" sz="2000" dirty="0" smtClean="0"/>
            </a:br>
            <a:r>
              <a:rPr lang="es-CL" sz="2000" dirty="0"/>
              <a:t/>
            </a:r>
            <a:br>
              <a:rPr lang="es-CL" sz="2000" dirty="0"/>
            </a:br>
            <a:r>
              <a:rPr lang="es-CL" sz="2000" dirty="0" smtClean="0"/>
              <a:t/>
            </a:r>
            <a:br>
              <a:rPr lang="es-CL" sz="2000" dirty="0" smtClean="0"/>
            </a:br>
            <a:r>
              <a:rPr lang="es-CL" sz="2000" dirty="0"/>
              <a:t/>
            </a:r>
            <a:br>
              <a:rPr lang="es-CL" sz="2000" dirty="0"/>
            </a:br>
            <a:r>
              <a:rPr lang="es-CL" sz="2400" dirty="0" smtClean="0">
                <a:latin typeface="Browallia New" panose="020B0604020202020204" pitchFamily="34" charset="-34"/>
                <a:cs typeface="Browallia New" panose="020B0604020202020204" pitchFamily="34" charset="-34"/>
              </a:rPr>
              <a:t>Sin embargo, es importante comprender que los materiales que proveemos para que este juego suceda, debe tener un componente esencial, tener un final abierto, esto significa que el niño pueda transformar el material según sus intereses y necesidades. Un claro ejemplo es que, en lugar de tener disfraces, simplemente tener telas de distintos colores y texturas para que los niños y niñas jueguen a “ser” lo que ellos necesiten y quieran ser.</a:t>
            </a:r>
            <a:br>
              <a:rPr lang="es-CL" sz="2400" dirty="0" smtClean="0">
                <a:latin typeface="Browallia New" panose="020B0604020202020204" pitchFamily="34" charset="-34"/>
                <a:cs typeface="Browallia New" panose="020B0604020202020204" pitchFamily="34" charset="-34"/>
              </a:rPr>
            </a:br>
            <a:r>
              <a:rPr lang="es-CL" sz="2400" dirty="0" smtClean="0">
                <a:latin typeface="Browallia New" panose="020B0604020202020204" pitchFamily="34" charset="-34"/>
                <a:cs typeface="Browallia New" panose="020B0604020202020204" pitchFamily="34" charset="-34"/>
              </a:rPr>
              <a:t/>
            </a:r>
            <a:br>
              <a:rPr lang="es-CL" sz="2400" dirty="0" smtClean="0">
                <a:latin typeface="Browallia New" panose="020B0604020202020204" pitchFamily="34" charset="-34"/>
                <a:cs typeface="Browallia New" panose="020B0604020202020204" pitchFamily="34" charset="-34"/>
              </a:rPr>
            </a:br>
            <a:r>
              <a:rPr lang="es-CL" sz="2400" dirty="0" smtClean="0">
                <a:latin typeface="Browallia New" panose="020B0604020202020204" pitchFamily="34" charset="-34"/>
                <a:cs typeface="Browallia New" panose="020B0604020202020204" pitchFamily="34" charset="-34"/>
              </a:rPr>
              <a:t>Una sala de actividades, o salón de juegos, podría parecer un caos total en lo global, pero al observar las situaciones en particular podremos observar una serie de aprendizajes enriquecidos que allí están ocurriendo</a:t>
            </a:r>
            <a:r>
              <a:rPr lang="es-CL" sz="2000" dirty="0" smtClean="0">
                <a:latin typeface="Browallia New" panose="020B0604020202020204" pitchFamily="34" charset="-34"/>
                <a:cs typeface="Browallia New" panose="020B0604020202020204" pitchFamily="34" charset="-34"/>
              </a:rPr>
              <a:t>. </a:t>
            </a:r>
            <a:endParaRPr lang="es-CL" sz="2000" dirty="0">
              <a:latin typeface="Browallia New" panose="020B0604020202020204" pitchFamily="34" charset="-34"/>
              <a:cs typeface="Browallia New" panose="020B0604020202020204" pitchFamily="34" charset="-34"/>
            </a:endParaRPr>
          </a:p>
        </p:txBody>
      </p:sp>
      <p:sp>
        <p:nvSpPr>
          <p:cNvPr id="13" name="12 Rectángulo"/>
          <p:cNvSpPr/>
          <p:nvPr/>
        </p:nvSpPr>
        <p:spPr>
          <a:xfrm>
            <a:off x="4699474" y="2247440"/>
            <a:ext cx="3115825" cy="3448279"/>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91440" tIns="91440" rIns="91440" bIns="91440" numCol="1" spcCol="1270" anchor="ctr" anchorCtr="0">
            <a:noAutofit/>
          </a:bodyPr>
          <a:lstStyle/>
          <a:p>
            <a:pPr algn="just" defTabSz="1066800">
              <a:lnSpc>
                <a:spcPct val="90000"/>
              </a:lnSpc>
              <a:spcBef>
                <a:spcPct val="0"/>
              </a:spcBef>
              <a:spcAft>
                <a:spcPct val="35000"/>
              </a:spcAft>
            </a:pPr>
            <a:endParaRPr lang="es-CL" sz="2400" dirty="0">
              <a:solidFill>
                <a:prstClr val="black">
                  <a:hueOff val="0"/>
                  <a:satOff val="0"/>
                  <a:lumOff val="0"/>
                  <a:alphaOff val="0"/>
                </a:prstClr>
              </a:solidFill>
            </a:endParaRPr>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89786" y="255336"/>
            <a:ext cx="3573039" cy="237769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318014144"/>
      </p:ext>
    </p:extLst>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CuadroTexto"/>
          <p:cNvSpPr txBox="1"/>
          <p:nvPr/>
        </p:nvSpPr>
        <p:spPr>
          <a:xfrm>
            <a:off x="539827" y="942208"/>
            <a:ext cx="1209300" cy="369332"/>
          </a:xfrm>
          <a:prstGeom prst="rect">
            <a:avLst/>
          </a:prstGeom>
          <a:solidFill>
            <a:schemeClr val="bg1"/>
          </a:solidFill>
        </p:spPr>
        <p:txBody>
          <a:bodyPr wrap="square" rtlCol="0">
            <a:spAutoFit/>
          </a:bodyPr>
          <a:lstStyle/>
          <a:p>
            <a:r>
              <a:rPr lang="es-CL" dirty="0" smtClean="0">
                <a:solidFill>
                  <a:prstClr val="black"/>
                </a:solidFill>
              </a:rPr>
              <a:t>                </a:t>
            </a:r>
            <a:endParaRPr lang="es-CL" dirty="0">
              <a:solidFill>
                <a:prstClr val="black"/>
              </a:solidFill>
            </a:endParaRPr>
          </a:p>
        </p:txBody>
      </p:sp>
      <p:sp>
        <p:nvSpPr>
          <p:cNvPr id="4" name="3 CuadroTexto"/>
          <p:cNvSpPr txBox="1"/>
          <p:nvPr/>
        </p:nvSpPr>
        <p:spPr>
          <a:xfrm>
            <a:off x="550844" y="385591"/>
            <a:ext cx="7744857" cy="369332"/>
          </a:xfrm>
          <a:prstGeom prst="rect">
            <a:avLst/>
          </a:prstGeom>
          <a:solidFill>
            <a:schemeClr val="bg1"/>
          </a:solidFill>
        </p:spPr>
        <p:txBody>
          <a:bodyPr wrap="square" rtlCol="0">
            <a:spAutoFit/>
          </a:bodyPr>
          <a:lstStyle/>
          <a:p>
            <a:endParaRPr lang="es-CL" dirty="0">
              <a:solidFill>
                <a:prstClr val="black"/>
              </a:solidFill>
            </a:endParaRPr>
          </a:p>
        </p:txBody>
      </p:sp>
      <p:pic>
        <p:nvPicPr>
          <p:cNvPr id="6" name="Imagen 3"/>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40550" y="105160"/>
            <a:ext cx="1292464" cy="1182727"/>
          </a:xfrm>
          <a:prstGeom prst="rect">
            <a:avLst/>
          </a:prstGeom>
        </p:spPr>
      </p:pic>
      <p:sp>
        <p:nvSpPr>
          <p:cNvPr id="7" name="Rectángulo 7"/>
          <p:cNvSpPr/>
          <p:nvPr/>
        </p:nvSpPr>
        <p:spPr>
          <a:xfrm>
            <a:off x="457200" y="6743700"/>
            <a:ext cx="659165" cy="123827"/>
          </a:xfrm>
          <a:prstGeom prst="rect">
            <a:avLst/>
          </a:prstGeom>
          <a:solidFill>
            <a:srgbClr val="E92E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s-CL">
              <a:solidFill>
                <a:prstClr val="white"/>
              </a:solidFill>
            </a:endParaRPr>
          </a:p>
        </p:txBody>
      </p:sp>
      <p:sp>
        <p:nvSpPr>
          <p:cNvPr id="8" name="Rectángulo 6"/>
          <p:cNvSpPr/>
          <p:nvPr/>
        </p:nvSpPr>
        <p:spPr>
          <a:xfrm>
            <a:off x="1116365" y="6743700"/>
            <a:ext cx="945517" cy="123827"/>
          </a:xfrm>
          <a:prstGeom prst="rect">
            <a:avLst/>
          </a:prstGeom>
          <a:solidFill>
            <a:srgbClr val="0063B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s-CL">
              <a:solidFill>
                <a:prstClr val="white"/>
              </a:solidFill>
            </a:endParaRPr>
          </a:p>
        </p:txBody>
      </p:sp>
      <p:sp>
        <p:nvSpPr>
          <p:cNvPr id="2" name="1 Título"/>
          <p:cNvSpPr>
            <a:spLocks noGrp="1"/>
          </p:cNvSpPr>
          <p:nvPr>
            <p:ph type="title"/>
          </p:nvPr>
        </p:nvSpPr>
        <p:spPr>
          <a:xfrm>
            <a:off x="479922" y="942208"/>
            <a:ext cx="8545283" cy="5513676"/>
          </a:xfrm>
        </p:spPr>
        <p:txBody>
          <a:bodyPr>
            <a:normAutofit/>
          </a:bodyPr>
          <a:lstStyle/>
          <a:p>
            <a:r>
              <a:rPr lang="es-CL" sz="2400" dirty="0" smtClean="0">
                <a:latin typeface="Browallia New" panose="020B0604020202020204" pitchFamily="34" charset="-34"/>
                <a:cs typeface="Browallia New" panose="020B0604020202020204" pitchFamily="34" charset="-34"/>
              </a:rPr>
              <a:t>Dejar que los niños y niñas jueguen no </a:t>
            </a:r>
            <a:br>
              <a:rPr lang="es-CL" sz="2400" dirty="0" smtClean="0">
                <a:latin typeface="Browallia New" panose="020B0604020202020204" pitchFamily="34" charset="-34"/>
                <a:cs typeface="Browallia New" panose="020B0604020202020204" pitchFamily="34" charset="-34"/>
              </a:rPr>
            </a:br>
            <a:r>
              <a:rPr lang="es-CL" sz="2400" dirty="0" smtClean="0">
                <a:latin typeface="Browallia New" panose="020B0604020202020204" pitchFamily="34" charset="-34"/>
                <a:cs typeface="Browallia New" panose="020B0604020202020204" pitchFamily="34" charset="-34"/>
              </a:rPr>
              <a:t>cuesta mas que dejar un espacio en nuestra </a:t>
            </a:r>
            <a:br>
              <a:rPr lang="es-CL" sz="2400" dirty="0" smtClean="0">
                <a:latin typeface="Browallia New" panose="020B0604020202020204" pitchFamily="34" charset="-34"/>
                <a:cs typeface="Browallia New" panose="020B0604020202020204" pitchFamily="34" charset="-34"/>
              </a:rPr>
            </a:br>
            <a:r>
              <a:rPr lang="es-CL" sz="2400" dirty="0" smtClean="0">
                <a:latin typeface="Browallia New" panose="020B0604020202020204" pitchFamily="34" charset="-34"/>
                <a:cs typeface="Browallia New" panose="020B0604020202020204" pitchFamily="34" charset="-34"/>
              </a:rPr>
              <a:t>organización diaria, incorporarlo como un </a:t>
            </a:r>
            <a:br>
              <a:rPr lang="es-CL" sz="2400" dirty="0" smtClean="0">
                <a:latin typeface="Browallia New" panose="020B0604020202020204" pitchFamily="34" charset="-34"/>
                <a:cs typeface="Browallia New" panose="020B0604020202020204" pitchFamily="34" charset="-34"/>
              </a:rPr>
            </a:br>
            <a:r>
              <a:rPr lang="es-CL" sz="2400" dirty="0" smtClean="0">
                <a:latin typeface="Browallia New" panose="020B0604020202020204" pitchFamily="34" charset="-34"/>
                <a:cs typeface="Browallia New" panose="020B0604020202020204" pitchFamily="34" charset="-34"/>
              </a:rPr>
              <a:t>medio de aprendizaje y tener un </a:t>
            </a:r>
            <a:br>
              <a:rPr lang="es-CL" sz="2400" dirty="0" smtClean="0">
                <a:latin typeface="Browallia New" panose="020B0604020202020204" pitchFamily="34" charset="-34"/>
                <a:cs typeface="Browallia New" panose="020B0604020202020204" pitchFamily="34" charset="-34"/>
              </a:rPr>
            </a:br>
            <a:r>
              <a:rPr lang="es-CL" sz="2400" dirty="0" smtClean="0">
                <a:latin typeface="Browallia New" panose="020B0604020202020204" pitchFamily="34" charset="-34"/>
                <a:cs typeface="Browallia New" panose="020B0604020202020204" pitchFamily="34" charset="-34"/>
              </a:rPr>
              <a:t>convencimiento firme, de que, </a:t>
            </a:r>
            <a:br>
              <a:rPr lang="es-CL" sz="2400" dirty="0" smtClean="0">
                <a:latin typeface="Browallia New" panose="020B0604020202020204" pitchFamily="34" charset="-34"/>
                <a:cs typeface="Browallia New" panose="020B0604020202020204" pitchFamily="34" charset="-34"/>
              </a:rPr>
            </a:br>
            <a:r>
              <a:rPr lang="es-CL" sz="2400" dirty="0" smtClean="0">
                <a:latin typeface="Browallia New" panose="020B0604020202020204" pitchFamily="34" charset="-34"/>
                <a:cs typeface="Browallia New" panose="020B0604020202020204" pitchFamily="34" charset="-34"/>
              </a:rPr>
              <a:t>las experiencias educativas que se obtiene</a:t>
            </a:r>
            <a:br>
              <a:rPr lang="es-CL" sz="2400" dirty="0" smtClean="0">
                <a:latin typeface="Browallia New" panose="020B0604020202020204" pitchFamily="34" charset="-34"/>
                <a:cs typeface="Browallia New" panose="020B0604020202020204" pitchFamily="34" charset="-34"/>
              </a:rPr>
            </a:br>
            <a:r>
              <a:rPr lang="es-CL" sz="2400" dirty="0" smtClean="0">
                <a:latin typeface="Browallia New" panose="020B0604020202020204" pitchFamily="34" charset="-34"/>
                <a:cs typeface="Browallia New" panose="020B0604020202020204" pitchFamily="34" charset="-34"/>
              </a:rPr>
              <a:t> a través del juego son invaluables, para qué</a:t>
            </a:r>
            <a:br>
              <a:rPr lang="es-CL" sz="2400" dirty="0" smtClean="0">
                <a:latin typeface="Browallia New" panose="020B0604020202020204" pitchFamily="34" charset="-34"/>
                <a:cs typeface="Browallia New" panose="020B0604020202020204" pitchFamily="34" charset="-34"/>
              </a:rPr>
            </a:br>
            <a:r>
              <a:rPr lang="es-CL" sz="2400" dirty="0" smtClean="0">
                <a:latin typeface="Browallia New" panose="020B0604020202020204" pitchFamily="34" charset="-34"/>
                <a:cs typeface="Browallia New" panose="020B0604020202020204" pitchFamily="34" charset="-34"/>
              </a:rPr>
              <a:t> queremos tantas sillas y mesas, si es en las interacciones donde los niños aprenden y se adueñan del mundo que los rodea. </a:t>
            </a:r>
            <a:br>
              <a:rPr lang="es-CL" sz="2400" dirty="0" smtClean="0">
                <a:latin typeface="Browallia New" panose="020B0604020202020204" pitchFamily="34" charset="-34"/>
                <a:cs typeface="Browallia New" panose="020B0604020202020204" pitchFamily="34" charset="-34"/>
              </a:rPr>
            </a:br>
            <a:r>
              <a:rPr lang="es-CL" sz="2400" dirty="0" smtClean="0">
                <a:latin typeface="Browallia New" panose="020B0604020202020204" pitchFamily="34" charset="-34"/>
                <a:cs typeface="Browallia New" panose="020B0604020202020204" pitchFamily="34" charset="-34"/>
              </a:rPr>
              <a:t/>
            </a:r>
            <a:br>
              <a:rPr lang="es-CL" sz="2400" dirty="0" smtClean="0">
                <a:latin typeface="Browallia New" panose="020B0604020202020204" pitchFamily="34" charset="-34"/>
                <a:cs typeface="Browallia New" panose="020B0604020202020204" pitchFamily="34" charset="-34"/>
              </a:rPr>
            </a:br>
            <a:r>
              <a:rPr lang="es-CL" sz="2400" dirty="0" smtClean="0">
                <a:latin typeface="Browallia New" panose="020B0604020202020204" pitchFamily="34" charset="-34"/>
                <a:cs typeface="Browallia New" panose="020B0604020202020204" pitchFamily="34" charset="-34"/>
              </a:rPr>
              <a:t>En la educación parvularia, las salas de actividades deben ser un espacio donde las actividades como el juego y el trabajo en área jueguen un rol central. </a:t>
            </a:r>
            <a:br>
              <a:rPr lang="es-CL" sz="2400" dirty="0" smtClean="0">
                <a:latin typeface="Browallia New" panose="020B0604020202020204" pitchFamily="34" charset="-34"/>
                <a:cs typeface="Browallia New" panose="020B0604020202020204" pitchFamily="34" charset="-34"/>
              </a:rPr>
            </a:br>
            <a:r>
              <a:rPr lang="es-CL" sz="2400" dirty="0" smtClean="0">
                <a:latin typeface="Browallia New" panose="020B0604020202020204" pitchFamily="34" charset="-34"/>
                <a:cs typeface="Browallia New" panose="020B0604020202020204" pitchFamily="34" charset="-34"/>
              </a:rPr>
              <a:t/>
            </a:r>
            <a:br>
              <a:rPr lang="es-CL" sz="2400" dirty="0" smtClean="0">
                <a:latin typeface="Browallia New" panose="020B0604020202020204" pitchFamily="34" charset="-34"/>
                <a:cs typeface="Browallia New" panose="020B0604020202020204" pitchFamily="34" charset="-34"/>
              </a:rPr>
            </a:br>
            <a:r>
              <a:rPr lang="es-CL" sz="2400" dirty="0" smtClean="0">
                <a:latin typeface="Browallia New" panose="020B0604020202020204" pitchFamily="34" charset="-34"/>
                <a:cs typeface="Browallia New" panose="020B0604020202020204" pitchFamily="34" charset="-34"/>
              </a:rPr>
              <a:t>Para que al aprendizaje ocurra, solo se necesita tiempo, espacio y la imaginación que nuestros niños y niñas tienen. </a:t>
            </a:r>
            <a:endParaRPr lang="es-CL" sz="2400" dirty="0">
              <a:latin typeface="Browallia New" panose="020B0604020202020204" pitchFamily="34" charset="-34"/>
              <a:cs typeface="Browallia New" panose="020B0604020202020204" pitchFamily="34" charset="-34"/>
            </a:endParaRPr>
          </a:p>
        </p:txBody>
      </p:sp>
      <p:sp>
        <p:nvSpPr>
          <p:cNvPr id="13" name="12 Rectángulo"/>
          <p:cNvSpPr/>
          <p:nvPr/>
        </p:nvSpPr>
        <p:spPr>
          <a:xfrm>
            <a:off x="4699474" y="2247440"/>
            <a:ext cx="3115825" cy="3448279"/>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91440" tIns="91440" rIns="91440" bIns="91440" numCol="1" spcCol="1270" anchor="ctr" anchorCtr="0">
            <a:noAutofit/>
          </a:bodyPr>
          <a:lstStyle/>
          <a:p>
            <a:pPr algn="just" defTabSz="1066800">
              <a:lnSpc>
                <a:spcPct val="90000"/>
              </a:lnSpc>
              <a:spcBef>
                <a:spcPct val="0"/>
              </a:spcBef>
              <a:spcAft>
                <a:spcPct val="35000"/>
              </a:spcAft>
            </a:pPr>
            <a:endParaRPr lang="es-CL" sz="2400" dirty="0">
              <a:solidFill>
                <a:prstClr val="black">
                  <a:hueOff val="0"/>
                  <a:satOff val="0"/>
                  <a:lumOff val="0"/>
                  <a:alphaOff val="0"/>
                </a:prstClr>
              </a:solidFill>
            </a:endParaRPr>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32444" y="1287887"/>
            <a:ext cx="3674968" cy="218241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14538193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CuadroTexto"/>
          <p:cNvSpPr txBox="1"/>
          <p:nvPr/>
        </p:nvSpPr>
        <p:spPr>
          <a:xfrm>
            <a:off x="539827" y="942208"/>
            <a:ext cx="1209300" cy="369332"/>
          </a:xfrm>
          <a:prstGeom prst="rect">
            <a:avLst/>
          </a:prstGeom>
          <a:solidFill>
            <a:schemeClr val="bg1"/>
          </a:solidFill>
        </p:spPr>
        <p:txBody>
          <a:bodyPr wrap="square" rtlCol="0">
            <a:spAutoFit/>
          </a:bodyPr>
          <a:lstStyle/>
          <a:p>
            <a:r>
              <a:rPr lang="es-CL" dirty="0" smtClean="0">
                <a:solidFill>
                  <a:prstClr val="black"/>
                </a:solidFill>
              </a:rPr>
              <a:t>                </a:t>
            </a:r>
            <a:endParaRPr lang="es-CL" dirty="0">
              <a:solidFill>
                <a:prstClr val="black"/>
              </a:solidFill>
            </a:endParaRPr>
          </a:p>
        </p:txBody>
      </p:sp>
      <p:sp>
        <p:nvSpPr>
          <p:cNvPr id="7" name="Rectángulo 7"/>
          <p:cNvSpPr/>
          <p:nvPr/>
        </p:nvSpPr>
        <p:spPr>
          <a:xfrm>
            <a:off x="457200" y="6743700"/>
            <a:ext cx="659165" cy="123827"/>
          </a:xfrm>
          <a:prstGeom prst="rect">
            <a:avLst/>
          </a:prstGeom>
          <a:solidFill>
            <a:srgbClr val="E92E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s-CL">
              <a:solidFill>
                <a:prstClr val="white"/>
              </a:solidFill>
            </a:endParaRPr>
          </a:p>
        </p:txBody>
      </p:sp>
      <p:sp>
        <p:nvSpPr>
          <p:cNvPr id="8" name="Rectángulo 6"/>
          <p:cNvSpPr/>
          <p:nvPr/>
        </p:nvSpPr>
        <p:spPr>
          <a:xfrm>
            <a:off x="1116365" y="6743700"/>
            <a:ext cx="945517" cy="123827"/>
          </a:xfrm>
          <a:prstGeom prst="rect">
            <a:avLst/>
          </a:prstGeom>
          <a:solidFill>
            <a:srgbClr val="0063B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s-CL">
              <a:solidFill>
                <a:prstClr val="white"/>
              </a:solidFill>
            </a:endParaRPr>
          </a:p>
        </p:txBody>
      </p:sp>
      <p:sp>
        <p:nvSpPr>
          <p:cNvPr id="2" name="1 Título"/>
          <p:cNvSpPr>
            <a:spLocks noGrp="1"/>
          </p:cNvSpPr>
          <p:nvPr>
            <p:ph type="title"/>
          </p:nvPr>
        </p:nvSpPr>
        <p:spPr>
          <a:xfrm>
            <a:off x="311534" y="99231"/>
            <a:ext cx="8454666" cy="3965912"/>
          </a:xfrm>
        </p:spPr>
        <p:txBody>
          <a:bodyPr>
            <a:normAutofit/>
          </a:bodyPr>
          <a:lstStyle/>
          <a:p>
            <a:pPr algn="ctr"/>
            <a:r>
              <a:rPr lang="es-CL" sz="2800" dirty="0" smtClean="0"/>
              <a:t> </a:t>
            </a:r>
            <a:r>
              <a:rPr lang="es-CL" sz="2800" u="sng" dirty="0" smtClean="0"/>
              <a:t>EL JUEGO: ES EL </a:t>
            </a:r>
            <a:r>
              <a:rPr lang="es-CL" sz="2800" u="sng" dirty="0"/>
              <a:t>RECURSO EDUCATIVO POR EXCELENCIA</a:t>
            </a:r>
            <a:r>
              <a:rPr lang="es-CL" sz="2800" dirty="0"/>
              <a:t/>
            </a:r>
            <a:br>
              <a:rPr lang="es-CL" sz="2800" dirty="0"/>
            </a:br>
            <a:r>
              <a:rPr lang="es-CL" sz="2000" dirty="0"/>
              <a:t/>
            </a:r>
            <a:br>
              <a:rPr lang="es-CL" sz="2000" dirty="0"/>
            </a:br>
            <a:r>
              <a:rPr lang="es-CL" sz="2400" dirty="0" smtClean="0">
                <a:latin typeface="Browallia New" panose="020B0604020202020204" pitchFamily="34" charset="-34"/>
                <a:cs typeface="Browallia New" panose="020B0604020202020204" pitchFamily="34" charset="-34"/>
              </a:rPr>
              <a:t>Teniendo </a:t>
            </a:r>
            <a:r>
              <a:rPr lang="es-CL" sz="2400" dirty="0">
                <a:latin typeface="Browallia New" panose="020B0604020202020204" pitchFamily="34" charset="-34"/>
                <a:cs typeface="Browallia New" panose="020B0604020202020204" pitchFamily="34" charset="-34"/>
              </a:rPr>
              <a:t>en cuenta todas las razones explicadas anteriormente, podemos declarar que </a:t>
            </a:r>
            <a:r>
              <a:rPr lang="es-CL" sz="2400" b="1" dirty="0">
                <a:latin typeface="Browallia New" panose="020B0604020202020204" pitchFamily="34" charset="-34"/>
                <a:cs typeface="Browallia New" panose="020B0604020202020204" pitchFamily="34" charset="-34"/>
              </a:rPr>
              <a:t>el juego </a:t>
            </a:r>
            <a:r>
              <a:rPr lang="es-CL" sz="2400" dirty="0">
                <a:latin typeface="Browallia New" panose="020B0604020202020204" pitchFamily="34" charset="-34"/>
                <a:cs typeface="Browallia New" panose="020B0604020202020204" pitchFamily="34" charset="-34"/>
              </a:rPr>
              <a:t>es el recurso educativo por excelencia para la infancia.</a:t>
            </a:r>
            <a:br>
              <a:rPr lang="es-CL" sz="2400" dirty="0">
                <a:latin typeface="Browallia New" panose="020B0604020202020204" pitchFamily="34" charset="-34"/>
                <a:cs typeface="Browallia New" panose="020B0604020202020204" pitchFamily="34" charset="-34"/>
              </a:rPr>
            </a:br>
            <a:r>
              <a:rPr lang="es-CL" sz="2400" dirty="0">
                <a:latin typeface="Browallia New" panose="020B0604020202020204" pitchFamily="34" charset="-34"/>
                <a:cs typeface="Browallia New" panose="020B0604020202020204" pitchFamily="34" charset="-34"/>
              </a:rPr>
              <a:t>El niño se siente profundamente motivado y </a:t>
            </a:r>
            <a:r>
              <a:rPr lang="es-CL" sz="2400" dirty="0" smtClean="0">
                <a:latin typeface="Browallia New" panose="020B0604020202020204" pitchFamily="34" charset="-34"/>
                <a:cs typeface="Browallia New" panose="020B0604020202020204" pitchFamily="34" charset="-34"/>
              </a:rPr>
              <a:t>atraído </a:t>
            </a:r>
            <a:r>
              <a:rPr lang="es-CL" sz="2400" dirty="0">
                <a:latin typeface="Browallia New" panose="020B0604020202020204" pitchFamily="34" charset="-34"/>
                <a:cs typeface="Browallia New" panose="020B0604020202020204" pitchFamily="34" charset="-34"/>
              </a:rPr>
              <a:t>por el juego, </a:t>
            </a:r>
            <a:r>
              <a:rPr lang="es-CL" sz="2400" dirty="0" smtClean="0">
                <a:latin typeface="Browallia New" panose="020B0604020202020204" pitchFamily="34" charset="-34"/>
                <a:cs typeface="Browallia New" panose="020B0604020202020204" pitchFamily="34" charset="-34"/>
              </a:rPr>
              <a:t>cuestión </a:t>
            </a:r>
            <a:r>
              <a:rPr lang="es-CL" sz="2400" dirty="0">
                <a:latin typeface="Browallia New" panose="020B0604020202020204" pitchFamily="34" charset="-34"/>
                <a:cs typeface="Browallia New" panose="020B0604020202020204" pitchFamily="34" charset="-34"/>
              </a:rPr>
              <a:t>que debemos aprovechar como educadoras para plantear nuestra enseñanza en el aula. </a:t>
            </a:r>
            <a:br>
              <a:rPr lang="es-CL" sz="2400" dirty="0">
                <a:latin typeface="Browallia New" panose="020B0604020202020204" pitchFamily="34" charset="-34"/>
                <a:cs typeface="Browallia New" panose="020B0604020202020204" pitchFamily="34" charset="-34"/>
              </a:rPr>
            </a:br>
            <a:r>
              <a:rPr lang="es-CL" sz="2400" b="1" dirty="0">
                <a:latin typeface="Browallia New" panose="020B0604020202020204" pitchFamily="34" charset="-34"/>
                <a:cs typeface="Browallia New" panose="020B0604020202020204" pitchFamily="34" charset="-34"/>
              </a:rPr>
              <a:t>A </a:t>
            </a:r>
            <a:r>
              <a:rPr lang="es-CL" sz="2400" b="1" dirty="0" smtClean="0">
                <a:latin typeface="Browallia New" panose="020B0604020202020204" pitchFamily="34" charset="-34"/>
                <a:cs typeface="Browallia New" panose="020B0604020202020204" pitchFamily="34" charset="-34"/>
              </a:rPr>
              <a:t>través </a:t>
            </a:r>
            <a:r>
              <a:rPr lang="es-CL" sz="2400" b="1" dirty="0">
                <a:latin typeface="Browallia New" panose="020B0604020202020204" pitchFamily="34" charset="-34"/>
                <a:cs typeface="Browallia New" panose="020B0604020202020204" pitchFamily="34" charset="-34"/>
              </a:rPr>
              <a:t>del juego Los niños y niñas aprenden sin siquiera darse cuenta</a:t>
            </a:r>
            <a:r>
              <a:rPr lang="es-CL" sz="2400" dirty="0">
                <a:latin typeface="Browallia New" panose="020B0604020202020204" pitchFamily="34" charset="-34"/>
                <a:cs typeface="Browallia New" panose="020B0604020202020204" pitchFamily="34" charset="-34"/>
              </a:rPr>
              <a:t>. </a:t>
            </a:r>
          </a:p>
        </p:txBody>
      </p:sp>
      <p:sp>
        <p:nvSpPr>
          <p:cNvPr id="13" name="12 Rectángulo"/>
          <p:cNvSpPr/>
          <p:nvPr/>
        </p:nvSpPr>
        <p:spPr>
          <a:xfrm>
            <a:off x="4699474" y="2247440"/>
            <a:ext cx="3115825" cy="3448279"/>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91440" tIns="91440" rIns="91440" bIns="91440" numCol="1" spcCol="1270" anchor="ctr" anchorCtr="0">
            <a:noAutofit/>
          </a:bodyPr>
          <a:lstStyle/>
          <a:p>
            <a:pPr algn="just" defTabSz="1066800">
              <a:lnSpc>
                <a:spcPct val="90000"/>
              </a:lnSpc>
              <a:spcBef>
                <a:spcPct val="0"/>
              </a:spcBef>
              <a:spcAft>
                <a:spcPct val="35000"/>
              </a:spcAft>
            </a:pPr>
            <a:endParaRPr lang="es-CL" sz="2400" dirty="0">
              <a:solidFill>
                <a:prstClr val="black">
                  <a:hueOff val="0"/>
                  <a:satOff val="0"/>
                  <a:lumOff val="0"/>
                  <a:alphaOff val="0"/>
                </a:prstClr>
              </a:solidFill>
            </a:endParaRPr>
          </a:p>
        </p:txBody>
      </p:sp>
      <p:pic>
        <p:nvPicPr>
          <p:cNvPr id="1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61882" y="3679635"/>
            <a:ext cx="4953970" cy="297024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603806882"/>
      </p:ext>
    </p:extLst>
  </p:cSld>
  <p:clrMapOvr>
    <a:masterClrMapping/>
  </p:clrMapOvr>
  <p:transition spd="slow">
    <p:randomBar dir="vert"/>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71713" y="1128713"/>
            <a:ext cx="4600575" cy="46005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109155280"/>
      </p:ext>
    </p:extLst>
  </p:cSld>
  <p:clrMapOvr>
    <a:masterClrMapping/>
  </p:clrMapOvr>
  <mc:AlternateContent xmlns:mc="http://schemas.openxmlformats.org/markup-compatibility/2006">
    <mc:Choice xmlns:p14="http://schemas.microsoft.com/office/powerpoint/2010/main" Requires="p14">
      <p:transition spd="slow" p14:dur="1200">
        <p:dissolve/>
      </p:transition>
    </mc:Choice>
    <mc:Fallback>
      <p:transition spd="slow">
        <p:dissolv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0033CC"/>
        </a:solidFill>
        <a:effectLst/>
      </p:bgPr>
    </p:bg>
    <p:spTree>
      <p:nvGrpSpPr>
        <p:cNvPr id="1" name=""/>
        <p:cNvGrpSpPr/>
        <p:nvPr/>
      </p:nvGrpSpPr>
      <p:grpSpPr>
        <a:xfrm>
          <a:off x="0" y="0"/>
          <a:ext cx="0" cy="0"/>
          <a:chOff x="0" y="0"/>
          <a:chExt cx="0" cy="0"/>
        </a:xfrm>
      </p:grpSpPr>
      <p:sp>
        <p:nvSpPr>
          <p:cNvPr id="4" name="Rectángulo 3"/>
          <p:cNvSpPr/>
          <p:nvPr/>
        </p:nvSpPr>
        <p:spPr>
          <a:xfrm>
            <a:off x="230462" y="2814603"/>
            <a:ext cx="8700247" cy="707886"/>
          </a:xfrm>
          <a:prstGeom prst="rect">
            <a:avLst/>
          </a:prstGeom>
        </p:spPr>
        <p:txBody>
          <a:bodyPr wrap="square">
            <a:spAutoFit/>
          </a:bodyPr>
          <a:lstStyle/>
          <a:p>
            <a:pPr algn="ctr"/>
            <a:r>
              <a:rPr lang="es-ES" sz="4000" b="1" kern="0" smtClean="0">
                <a:solidFill>
                  <a:schemeClr val="bg1"/>
                </a:solidFill>
              </a:rPr>
              <a:t>Muchas Gracias</a:t>
            </a:r>
            <a:endParaRPr lang="es-CL" sz="4000" b="1" kern="0" dirty="0">
              <a:solidFill>
                <a:schemeClr val="bg1"/>
              </a:solidFill>
            </a:endParaRPr>
          </a:p>
        </p:txBody>
      </p:sp>
      <p:sp>
        <p:nvSpPr>
          <p:cNvPr id="7" name="Rectángulo 6"/>
          <p:cNvSpPr/>
          <p:nvPr/>
        </p:nvSpPr>
        <p:spPr>
          <a:xfrm>
            <a:off x="1104781" y="20367"/>
            <a:ext cx="952619" cy="947821"/>
          </a:xfrm>
          <a:prstGeom prst="rect">
            <a:avLst/>
          </a:prstGeom>
          <a:solidFill>
            <a:srgbClr val="0063B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s-CL">
              <a:solidFill>
                <a:prstClr val="white"/>
              </a:solidFill>
            </a:endParaRPr>
          </a:p>
        </p:txBody>
      </p:sp>
      <p:sp>
        <p:nvSpPr>
          <p:cNvPr id="8" name="Rectángulo 7"/>
          <p:cNvSpPr/>
          <p:nvPr/>
        </p:nvSpPr>
        <p:spPr>
          <a:xfrm>
            <a:off x="230462" y="20367"/>
            <a:ext cx="880886" cy="947821"/>
          </a:xfrm>
          <a:prstGeom prst="rect">
            <a:avLst/>
          </a:prstGeom>
          <a:solidFill>
            <a:srgbClr val="E92E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s-CL">
              <a:solidFill>
                <a:prstClr val="white"/>
              </a:solidFill>
            </a:endParaRPr>
          </a:p>
        </p:txBody>
      </p:sp>
      <p:sp>
        <p:nvSpPr>
          <p:cNvPr id="9" name="Rectángulo 8"/>
          <p:cNvSpPr/>
          <p:nvPr/>
        </p:nvSpPr>
        <p:spPr>
          <a:xfrm>
            <a:off x="1210495" y="6743700"/>
            <a:ext cx="945517" cy="123827"/>
          </a:xfrm>
          <a:prstGeom prst="rect">
            <a:avLst/>
          </a:prstGeom>
          <a:solidFill>
            <a:srgbClr val="0063B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s-CL">
              <a:solidFill>
                <a:prstClr val="white"/>
              </a:solidFill>
            </a:endParaRPr>
          </a:p>
        </p:txBody>
      </p:sp>
      <p:sp>
        <p:nvSpPr>
          <p:cNvPr id="10" name="Rectángulo 9"/>
          <p:cNvSpPr/>
          <p:nvPr/>
        </p:nvSpPr>
        <p:spPr>
          <a:xfrm>
            <a:off x="336176" y="6743700"/>
            <a:ext cx="874319" cy="123827"/>
          </a:xfrm>
          <a:prstGeom prst="rect">
            <a:avLst/>
          </a:prstGeom>
          <a:solidFill>
            <a:srgbClr val="E92E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s-CL">
              <a:solidFill>
                <a:prstClr val="white"/>
              </a:solidFill>
            </a:endParaRP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0367"/>
            <a:ext cx="2028790" cy="16017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4821407"/>
      </p:ext>
    </p:extLst>
  </p:cSld>
  <p:clrMapOvr>
    <a:masterClrMapping/>
  </p:clrMapOvr>
  <p:transition spd="slow">
    <p:pull/>
  </p:transition>
  <p:timing>
    <p:tnLst>
      <p:par>
        <p:cTn id="1" dur="indefinite" restart="never" nodeType="tmRoot"/>
      </p:par>
    </p:tnLst>
  </p:timing>
</p:sld>
</file>

<file path=ppt/theme/theme1.xml><?xml version="1.0" encoding="utf-8"?>
<a:theme xmlns:a="http://schemas.openxmlformats.org/drawingml/2006/main" name="Tema de Office">
  <a:themeElements>
    <a:clrScheme name="Tema de 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Tema de 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ema de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plantilla ppt">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1_plantilla ppt">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7024</TotalTime>
  <Words>341</Words>
  <Application>Microsoft Office PowerPoint</Application>
  <PresentationFormat>Presentación en pantalla (4:3)</PresentationFormat>
  <Paragraphs>33</Paragraphs>
  <Slides>9</Slides>
  <Notes>0</Notes>
  <HiddenSlides>0</HiddenSlides>
  <MMClips>0</MMClips>
  <ScaleCrop>false</ScaleCrop>
  <HeadingPairs>
    <vt:vector size="4" baseType="variant">
      <vt:variant>
        <vt:lpstr>Tema</vt:lpstr>
      </vt:variant>
      <vt:variant>
        <vt:i4>3</vt:i4>
      </vt:variant>
      <vt:variant>
        <vt:lpstr>Títulos de diapositiva</vt:lpstr>
      </vt:variant>
      <vt:variant>
        <vt:i4>9</vt:i4>
      </vt:variant>
    </vt:vector>
  </HeadingPairs>
  <TitlesOfParts>
    <vt:vector size="12" baseType="lpstr">
      <vt:lpstr>Tema de Office</vt:lpstr>
      <vt:lpstr>plantilla ppt</vt:lpstr>
      <vt:lpstr>1_plantilla ppt</vt:lpstr>
      <vt:lpstr>  Jugar, jugar salir a Educar: La importancia del Juego en la Educación Parvularia     </vt:lpstr>
      <vt:lpstr>El juego es la actividad innata que realizan los niños y niñas para descubrir el mundo que les rodea,  ya que, al ser sujetos exploradores, activos y ávidos de interactuar con su medio, es importante no sólo reflexionar sobre “qué enseñar”, sino el “cómo hacerlo”.   Uno de los principios de las BCEP, es el  juego, en donde se señala la importancia de  valorar esta actividad como eje fundamental  de la planificación de los aprendizajes  esperados que éstas contienen.                   </vt:lpstr>
      <vt:lpstr>Presentación de PowerPoint</vt:lpstr>
      <vt:lpstr>EL JUEGO   Y    LA EDUCACIÓN </vt:lpstr>
      <vt:lpstr>    Sin embargo, es importante comprender que los materiales que proveemos para que este juego suceda, debe tener un componente esencial, tener un final abierto, esto significa que el niño pueda transformar el material según sus intereses y necesidades. Un claro ejemplo es que, en lugar de tener disfraces, simplemente tener telas de distintos colores y texturas para que los niños y niñas jueguen a “ser” lo que ellos necesiten y quieran ser.  Una sala de actividades, o salón de juegos, podría parecer un caos total en lo global, pero al observar las situaciones en particular podremos observar una serie de aprendizajes enriquecidos que allí están ocurriendo. </vt:lpstr>
      <vt:lpstr>Dejar que los niños y niñas jueguen no  cuesta mas que dejar un espacio en nuestra  organización diaria, incorporarlo como un  medio de aprendizaje y tener un  convencimiento firme, de que,  las experiencias educativas que se obtiene  a través del juego son invaluables, para qué  queremos tantas sillas y mesas, si es en las interacciones donde los niños aprenden y se adueñan del mundo que los rodea.   En la educación parvularia, las salas de actividades deben ser un espacio donde las actividades como el juego y el trabajo en área jueguen un rol central.   Para que al aprendizaje ocurra, solo se necesita tiempo, espacio y la imaginación que nuestros niños y niñas tienen. </vt:lpstr>
      <vt:lpstr> EL JUEGO: ES EL RECURSO EDUCATIVO POR EXCELENCIA  Teniendo en cuenta todas las razones explicadas anteriormente, podemos declarar que el juego es el recurso educativo por excelencia para la infancia. El niño se siente profundamente motivado y atraído por el juego, cuestión que debemos aprovechar como educadoras para plantear nuestra enseñanza en el aula.  A través del juego Los niños y niñas aprenden sin siquiera darse cuenta. </vt:lpstr>
      <vt:lpstr>Presentación de PowerPoint</vt:lpstr>
      <vt:lpstr>Presentación de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Bustos Pozas, Abel Enrique</dc:creator>
  <cp:lastModifiedBy>Johanna Navarrete Vergara</cp:lastModifiedBy>
  <cp:revision>104</cp:revision>
  <cp:lastPrinted>2014-10-01T01:27:23Z</cp:lastPrinted>
  <dcterms:created xsi:type="dcterms:W3CDTF">2014-09-30T22:16:48Z</dcterms:created>
  <dcterms:modified xsi:type="dcterms:W3CDTF">2015-03-25T16:00:55Z</dcterms:modified>
</cp:coreProperties>
</file>