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notesMasterIdLst>
    <p:notesMasterId r:id="rId10"/>
  </p:notesMasterIdLst>
  <p:handoutMasterIdLst>
    <p:handoutMasterId r:id="rId11"/>
  </p:handoutMasterIdLst>
  <p:sldIdLst>
    <p:sldId id="343" r:id="rId4"/>
    <p:sldId id="344" r:id="rId5"/>
    <p:sldId id="347" r:id="rId6"/>
    <p:sldId id="349" r:id="rId7"/>
    <p:sldId id="351" r:id="rId8"/>
    <p:sldId id="274" r:id="rId9"/>
  </p:sldIdLst>
  <p:sldSz cx="9144000" cy="6858000" type="screen4x3"/>
  <p:notesSz cx="7010400" cy="11125200"/>
  <p:defaultTextStyle>
    <a:defPPr>
      <a:defRPr lang="es-C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CC"/>
    <a:srgbClr val="0066FF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>
        <p:scale>
          <a:sx n="86" d="100"/>
          <a:sy n="86" d="100"/>
        </p:scale>
        <p:origin x="-1524" y="-216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diagrams/_rels/data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image" Target="../media/image9.jpg"/></Relationships>
</file>

<file path=ppt/diagrams/_rels/drawing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g"/><Relationship Id="rId2" Type="http://schemas.openxmlformats.org/officeDocument/2006/relationships/image" Target="../media/image10.jpg"/><Relationship Id="rId1" Type="http://schemas.openxmlformats.org/officeDocument/2006/relationships/image" Target="../media/image9.jp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0_1">
  <dgm:title val=""/>
  <dgm:desc val=""/>
  <dgm:catLst>
    <dgm:cat type="mainScheme" pri="10100"/>
  </dgm:catLst>
  <dgm:styleLbl name="node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dk1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dk1">
        <a:tint val="40000"/>
      </a:schemeClr>
    </dgm:fillClrLst>
    <dgm:linClrLst meth="repeat">
      <a:schemeClr val="dk1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dk1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dk1">
        <a:tint val="60000"/>
      </a:schemeClr>
    </dgm:fillClrLst>
    <dgm:linClrLst meth="repeat">
      <a:schemeClr val="dk1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3">
    <dgm:fillClrLst meth="repeat">
      <a:schemeClr val="dk1"/>
    </dgm:fillClrLst>
    <dgm:linClrLst meth="repeat">
      <a:schemeClr val="dk1"/>
    </dgm:linClrLst>
    <dgm:effectClrLst/>
    <dgm:txLinClrLst/>
    <dgm:txFillClrLst/>
    <dgm:txEffectClrLst/>
  </dgm:styleLbl>
  <dgm:styleLbl name="parChTrans2D4">
    <dgm:fillClrLst meth="repeat">
      <a:schemeClr val="dk1"/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1"/>
    </dgm:fillClrLst>
    <dgm:linClrLst meth="repeat">
      <a:schemeClr val="dk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1"/>
    </dgm:fillClrLst>
    <dgm:linClrLst meth="repeat">
      <a:schemeClr val="dk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dk1">
        <a:alpha val="4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dk1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dk1">
        <a:alpha val="90000"/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1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1">
        <a:shade val="8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1">
        <a:tint val="50000"/>
        <a:alpha val="4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1DDAAEB-D1DD-324D-8204-F089B5D239B2}" type="doc">
      <dgm:prSet loTypeId="urn:microsoft.com/office/officeart/2008/layout/BubblePictureList" loCatId="" qsTypeId="urn:microsoft.com/office/officeart/2005/8/quickstyle/simple4" qsCatId="simple" csTypeId="urn:microsoft.com/office/officeart/2005/8/colors/accent1_2" csCatId="accent1" phldr="1"/>
      <dgm:spPr/>
      <dgm:t>
        <a:bodyPr/>
        <a:lstStyle/>
        <a:p>
          <a:endParaRPr lang="es-ES"/>
        </a:p>
      </dgm:t>
    </dgm:pt>
    <dgm:pt modelId="{281780C7-5E15-D44B-B839-1827607DA4D7}">
      <dgm:prSet phldrT="[Texto]" custT="1"/>
      <dgm:spPr/>
      <dgm:t>
        <a:bodyPr/>
        <a:lstStyle/>
        <a:p>
          <a:pPr algn="r"/>
          <a:r>
            <a:rPr lang="es-ES" sz="2400" dirty="0" smtClean="0">
              <a:latin typeface="Calibri"/>
              <a:cs typeface="Calibri"/>
            </a:rPr>
            <a:t>Hacer de la Educación un verdadero Derecho Social</a:t>
          </a:r>
        </a:p>
        <a:p>
          <a:pPr algn="r"/>
          <a:endParaRPr lang="es-ES" sz="2400" dirty="0" smtClean="0"/>
        </a:p>
        <a:p>
          <a:pPr algn="l"/>
          <a:r>
            <a:rPr lang="es-ES" sz="2400" dirty="0" smtClean="0">
              <a:latin typeface="Calibri"/>
              <a:cs typeface="Calibri"/>
            </a:rPr>
            <a:t>Asegurar una Educación Pública de Calidad</a:t>
          </a:r>
          <a:endParaRPr lang="es-ES" sz="2400" dirty="0">
            <a:latin typeface="Calibri"/>
            <a:cs typeface="Calibri"/>
          </a:endParaRPr>
        </a:p>
      </dgm:t>
    </dgm:pt>
    <dgm:pt modelId="{A74D8ADF-3357-A248-A985-4B755EDD2371}" type="parTrans" cxnId="{598AF461-C60E-914D-92F7-66160586951D}">
      <dgm:prSet/>
      <dgm:spPr/>
      <dgm:t>
        <a:bodyPr/>
        <a:lstStyle/>
        <a:p>
          <a:endParaRPr lang="es-ES"/>
        </a:p>
      </dgm:t>
    </dgm:pt>
    <dgm:pt modelId="{80F5B62D-C898-394A-B178-93116450FEC7}" type="sibTrans" cxnId="{598AF461-C60E-914D-92F7-66160586951D}">
      <dgm:prSet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</dgm:spPr>
      <dgm:t>
        <a:bodyPr/>
        <a:lstStyle/>
        <a:p>
          <a:endParaRPr lang="es-ES"/>
        </a:p>
      </dgm:t>
    </dgm:pt>
    <dgm:pt modelId="{2A2EFF8F-828E-2A48-A1EE-7D1D6DD5BC87}">
      <dgm:prSet phldrT="[Texto]" custT="1"/>
      <dgm:spPr/>
      <dgm:t>
        <a:bodyPr/>
        <a:lstStyle/>
        <a:p>
          <a:r>
            <a:rPr lang="es-ES" sz="2400" dirty="0" smtClean="0">
              <a:latin typeface="Calibri"/>
              <a:cs typeface="Calibri"/>
            </a:rPr>
            <a:t>Desarrollar una Educación Superior para la Era del Conocimiento</a:t>
          </a:r>
          <a:endParaRPr lang="es-ES" sz="2400" dirty="0">
            <a:latin typeface="Calibri"/>
            <a:cs typeface="Calibri"/>
          </a:endParaRPr>
        </a:p>
      </dgm:t>
    </dgm:pt>
    <dgm:pt modelId="{47E1271C-73BD-134D-8D13-5A33A5634F57}" type="parTrans" cxnId="{F65A534C-A64C-5C43-8A1D-971B80ED152C}">
      <dgm:prSet/>
      <dgm:spPr/>
      <dgm:t>
        <a:bodyPr/>
        <a:lstStyle/>
        <a:p>
          <a:endParaRPr lang="es-ES"/>
        </a:p>
      </dgm:t>
    </dgm:pt>
    <dgm:pt modelId="{74799013-72E2-4C47-ACB0-66F9CA7A3665}" type="sibTrans" cxnId="{F65A534C-A64C-5C43-8A1D-971B80ED152C}">
      <dgm:prSet/>
      <dgm:spPr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</dgm:spPr>
      <dgm:t>
        <a:bodyPr/>
        <a:lstStyle/>
        <a:p>
          <a:endParaRPr lang="es-ES"/>
        </a:p>
      </dgm:t>
    </dgm:pt>
    <dgm:pt modelId="{C03C05EC-8CF3-9F4D-9770-979D62006C89}">
      <dgm:prSet phldrT="[Texto]" custT="1"/>
      <dgm:spPr/>
      <dgm:t>
        <a:bodyPr/>
        <a:lstStyle/>
        <a:p>
          <a:pPr algn="r"/>
          <a:r>
            <a:rPr lang="es-ES" sz="2400" dirty="0" smtClean="0">
              <a:latin typeface="Calibri"/>
              <a:cs typeface="Calibri"/>
            </a:rPr>
            <a:t>Poner en marcha una nueva Política Nacional Docente</a:t>
          </a:r>
        </a:p>
        <a:p>
          <a:pPr algn="l"/>
          <a:endParaRPr lang="es-ES" sz="2400" dirty="0" smtClean="0"/>
        </a:p>
        <a:p>
          <a:pPr algn="l"/>
          <a:endParaRPr lang="es-ES" sz="2400" dirty="0"/>
        </a:p>
      </dgm:t>
    </dgm:pt>
    <dgm:pt modelId="{9A291447-199E-FF42-8DB6-6D6765A9E7D3}" type="parTrans" cxnId="{F29805F6-02AE-B64D-A6FE-67AB1ACC55AD}">
      <dgm:prSet/>
      <dgm:spPr/>
      <dgm:t>
        <a:bodyPr/>
        <a:lstStyle/>
        <a:p>
          <a:endParaRPr lang="es-ES"/>
        </a:p>
      </dgm:t>
    </dgm:pt>
    <dgm:pt modelId="{7CA6BB9F-1847-054E-8848-C0A183A647FF}" type="sibTrans" cxnId="{F29805F6-02AE-B64D-A6FE-67AB1ACC55AD}">
      <dgm:prSet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</dgm:spPr>
      <dgm:t>
        <a:bodyPr/>
        <a:lstStyle/>
        <a:p>
          <a:endParaRPr lang="es-ES"/>
        </a:p>
      </dgm:t>
    </dgm:pt>
    <dgm:pt modelId="{5AB3B807-A047-B74F-8C8D-252E113BA8F8}" type="pres">
      <dgm:prSet presAssocID="{81DDAAEB-D1DD-324D-8204-F089B5D239B2}" presName="Name0" presStyleCnt="0">
        <dgm:presLayoutVars>
          <dgm:chMax val="8"/>
          <dgm:chPref val="8"/>
          <dgm:dir/>
        </dgm:presLayoutVars>
      </dgm:prSet>
      <dgm:spPr/>
      <dgm:t>
        <a:bodyPr/>
        <a:lstStyle/>
        <a:p>
          <a:endParaRPr lang="es-ES"/>
        </a:p>
      </dgm:t>
    </dgm:pt>
    <dgm:pt modelId="{2DBD7835-21E5-D049-B581-35DB34BD57DB}" type="pres">
      <dgm:prSet presAssocID="{281780C7-5E15-D44B-B839-1827607DA4D7}" presName="parent_text_1" presStyleLbl="revTx" presStyleIdx="0" presStyleCnt="3" custScaleX="75175" custScaleY="39143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62536AC3-7CCE-A347-AC7B-F06D31FB1482}" type="pres">
      <dgm:prSet presAssocID="{281780C7-5E15-D44B-B839-1827607DA4D7}" presName="image_accent_1" presStyleCnt="0"/>
      <dgm:spPr/>
    </dgm:pt>
    <dgm:pt modelId="{8FCB1D73-6369-4548-8A54-37EDDD169F64}" type="pres">
      <dgm:prSet presAssocID="{281780C7-5E15-D44B-B839-1827607DA4D7}" presName="imageAccentRepeatNode" presStyleLbl="alignNode1" presStyleIdx="0" presStyleCnt="6"/>
      <dgm:spPr/>
    </dgm:pt>
    <dgm:pt modelId="{014EB7A0-0489-434B-8634-2ADB4C871863}" type="pres">
      <dgm:prSet presAssocID="{281780C7-5E15-D44B-B839-1827607DA4D7}" presName="accent_1" presStyleLbl="alignNode1" presStyleIdx="1" presStyleCnt="6"/>
      <dgm:spPr/>
    </dgm:pt>
    <dgm:pt modelId="{CFCB5DB5-E735-AD4C-995D-E9E3EBF7D1AC}" type="pres">
      <dgm:prSet presAssocID="{80F5B62D-C898-394A-B178-93116450FEC7}" presName="image_1" presStyleCnt="0"/>
      <dgm:spPr/>
    </dgm:pt>
    <dgm:pt modelId="{A855A56C-8A7E-5442-A1FC-E774D95FF361}" type="pres">
      <dgm:prSet presAssocID="{80F5B62D-C898-394A-B178-93116450FEC7}" presName="imageRepeatNode" presStyleLbl="fgImgPlace1" presStyleIdx="0" presStyleCnt="3"/>
      <dgm:spPr/>
      <dgm:t>
        <a:bodyPr/>
        <a:lstStyle/>
        <a:p>
          <a:endParaRPr lang="es-ES"/>
        </a:p>
      </dgm:t>
    </dgm:pt>
    <dgm:pt modelId="{987A34DA-7D81-5A4E-95B6-CBBCDA7B99C6}" type="pres">
      <dgm:prSet presAssocID="{2A2EFF8F-828E-2A48-A1EE-7D1D6DD5BC87}" presName="parent_text_2" presStyleLbl="revTx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D07D8E65-D908-3248-9AC1-5E1CE5B95F39}" type="pres">
      <dgm:prSet presAssocID="{2A2EFF8F-828E-2A48-A1EE-7D1D6DD5BC87}" presName="image_accent_2" presStyleCnt="0"/>
      <dgm:spPr/>
    </dgm:pt>
    <dgm:pt modelId="{0F912711-EDC6-E94C-94D1-BBE23E55E2CA}" type="pres">
      <dgm:prSet presAssocID="{2A2EFF8F-828E-2A48-A1EE-7D1D6DD5BC87}" presName="imageAccentRepeatNode" presStyleLbl="alignNode1" presStyleIdx="2" presStyleCnt="6"/>
      <dgm:spPr/>
    </dgm:pt>
    <dgm:pt modelId="{314C9F31-6556-D644-9245-5A23ACE89CF1}" type="pres">
      <dgm:prSet presAssocID="{74799013-72E2-4C47-ACB0-66F9CA7A3665}" presName="image_2" presStyleCnt="0"/>
      <dgm:spPr/>
    </dgm:pt>
    <dgm:pt modelId="{6CD61559-9F92-A74E-8D8E-3D6E11992DD7}" type="pres">
      <dgm:prSet presAssocID="{74799013-72E2-4C47-ACB0-66F9CA7A3665}" presName="imageRepeatNode" presStyleLbl="fgImgPlace1" presStyleIdx="1" presStyleCnt="3"/>
      <dgm:spPr/>
      <dgm:t>
        <a:bodyPr/>
        <a:lstStyle/>
        <a:p>
          <a:endParaRPr lang="es-ES"/>
        </a:p>
      </dgm:t>
    </dgm:pt>
    <dgm:pt modelId="{964E01E4-26EC-4A47-B0E9-6E2E2189B7F7}" type="pres">
      <dgm:prSet presAssocID="{C03C05EC-8CF3-9F4D-9770-979D62006C89}" presName="image_accent_3" presStyleCnt="0"/>
      <dgm:spPr/>
    </dgm:pt>
    <dgm:pt modelId="{107897B1-6A72-8844-95D4-3FAFCA8FA60C}" type="pres">
      <dgm:prSet presAssocID="{C03C05EC-8CF3-9F4D-9770-979D62006C89}" presName="imageAccentRepeatNode" presStyleLbl="alignNode1" presStyleIdx="3" presStyleCnt="6"/>
      <dgm:spPr/>
    </dgm:pt>
    <dgm:pt modelId="{1EFFF1F7-1AF1-9147-A73A-7FDD6EF7777C}" type="pres">
      <dgm:prSet presAssocID="{C03C05EC-8CF3-9F4D-9770-979D62006C89}" presName="parent_text_3" presStyleLbl="revTx" presStyleIdx="2" presStyleCnt="3" custScaleY="16954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73C04394-C381-D44A-B32E-025CF68F5EED}" type="pres">
      <dgm:prSet presAssocID="{C03C05EC-8CF3-9F4D-9770-979D62006C89}" presName="accent_2" presStyleLbl="alignNode1" presStyleIdx="4" presStyleCnt="6"/>
      <dgm:spPr/>
    </dgm:pt>
    <dgm:pt modelId="{7D8EF27B-9CE4-FE4B-BD37-0DBCCE8197B1}" type="pres">
      <dgm:prSet presAssocID="{C03C05EC-8CF3-9F4D-9770-979D62006C89}" presName="accent_3" presStyleLbl="alignNode1" presStyleIdx="5" presStyleCnt="6"/>
      <dgm:spPr/>
    </dgm:pt>
    <dgm:pt modelId="{490D4C5F-4D2E-084D-A146-C1CA7E5493DD}" type="pres">
      <dgm:prSet presAssocID="{7CA6BB9F-1847-054E-8848-C0A183A647FF}" presName="image_3" presStyleCnt="0"/>
      <dgm:spPr/>
    </dgm:pt>
    <dgm:pt modelId="{C6B371BF-8DFF-4D4A-B6CC-A6C983AFD5CE}" type="pres">
      <dgm:prSet presAssocID="{7CA6BB9F-1847-054E-8848-C0A183A647FF}" presName="imageRepeatNode" presStyleLbl="fgImgPlace1" presStyleIdx="2" presStyleCnt="3"/>
      <dgm:spPr/>
      <dgm:t>
        <a:bodyPr/>
        <a:lstStyle/>
        <a:p>
          <a:endParaRPr lang="es-ES"/>
        </a:p>
      </dgm:t>
    </dgm:pt>
  </dgm:ptLst>
  <dgm:cxnLst>
    <dgm:cxn modelId="{9E69BFAB-E4DA-46E5-B754-DBB777541B39}" type="presOf" srcId="{281780C7-5E15-D44B-B839-1827607DA4D7}" destId="{2DBD7835-21E5-D049-B581-35DB34BD57DB}" srcOrd="0" destOrd="0" presId="urn:microsoft.com/office/officeart/2008/layout/BubblePictureList"/>
    <dgm:cxn modelId="{598AF461-C60E-914D-92F7-66160586951D}" srcId="{81DDAAEB-D1DD-324D-8204-F089B5D239B2}" destId="{281780C7-5E15-D44B-B839-1827607DA4D7}" srcOrd="0" destOrd="0" parTransId="{A74D8ADF-3357-A248-A985-4B755EDD2371}" sibTransId="{80F5B62D-C898-394A-B178-93116450FEC7}"/>
    <dgm:cxn modelId="{F65A534C-A64C-5C43-8A1D-971B80ED152C}" srcId="{81DDAAEB-D1DD-324D-8204-F089B5D239B2}" destId="{2A2EFF8F-828E-2A48-A1EE-7D1D6DD5BC87}" srcOrd="1" destOrd="0" parTransId="{47E1271C-73BD-134D-8D13-5A33A5634F57}" sibTransId="{74799013-72E2-4C47-ACB0-66F9CA7A3665}"/>
    <dgm:cxn modelId="{F8D56BDB-69D1-4D35-A93D-52A13FBBE913}" type="presOf" srcId="{74799013-72E2-4C47-ACB0-66F9CA7A3665}" destId="{6CD61559-9F92-A74E-8D8E-3D6E11992DD7}" srcOrd="0" destOrd="0" presId="urn:microsoft.com/office/officeart/2008/layout/BubblePictureList"/>
    <dgm:cxn modelId="{0FE1645F-748F-428E-AE3E-94974C6EF9DA}" type="presOf" srcId="{2A2EFF8F-828E-2A48-A1EE-7D1D6DD5BC87}" destId="{987A34DA-7D81-5A4E-95B6-CBBCDA7B99C6}" srcOrd="0" destOrd="0" presId="urn:microsoft.com/office/officeart/2008/layout/BubblePictureList"/>
    <dgm:cxn modelId="{CBC88763-62C5-4548-AEF9-DB0FF67F9D4A}" type="presOf" srcId="{80F5B62D-C898-394A-B178-93116450FEC7}" destId="{A855A56C-8A7E-5442-A1FC-E774D95FF361}" srcOrd="0" destOrd="0" presId="urn:microsoft.com/office/officeart/2008/layout/BubblePictureList"/>
    <dgm:cxn modelId="{CD3B3672-AE48-432A-92D7-E383572BD160}" type="presOf" srcId="{7CA6BB9F-1847-054E-8848-C0A183A647FF}" destId="{C6B371BF-8DFF-4D4A-B6CC-A6C983AFD5CE}" srcOrd="0" destOrd="0" presId="urn:microsoft.com/office/officeart/2008/layout/BubblePictureList"/>
    <dgm:cxn modelId="{F29805F6-02AE-B64D-A6FE-67AB1ACC55AD}" srcId="{81DDAAEB-D1DD-324D-8204-F089B5D239B2}" destId="{C03C05EC-8CF3-9F4D-9770-979D62006C89}" srcOrd="2" destOrd="0" parTransId="{9A291447-199E-FF42-8DB6-6D6765A9E7D3}" sibTransId="{7CA6BB9F-1847-054E-8848-C0A183A647FF}"/>
    <dgm:cxn modelId="{038B24F7-6965-4614-B607-2531C6633CBB}" type="presOf" srcId="{81DDAAEB-D1DD-324D-8204-F089B5D239B2}" destId="{5AB3B807-A047-B74F-8C8D-252E113BA8F8}" srcOrd="0" destOrd="0" presId="urn:microsoft.com/office/officeart/2008/layout/BubblePictureList"/>
    <dgm:cxn modelId="{3F034971-952C-4909-B5C5-88F7DC44228D}" type="presOf" srcId="{C03C05EC-8CF3-9F4D-9770-979D62006C89}" destId="{1EFFF1F7-1AF1-9147-A73A-7FDD6EF7777C}" srcOrd="0" destOrd="0" presId="urn:microsoft.com/office/officeart/2008/layout/BubblePictureList"/>
    <dgm:cxn modelId="{B96CE8E7-1B77-456B-82B4-E417CE788FDE}" type="presParOf" srcId="{5AB3B807-A047-B74F-8C8D-252E113BA8F8}" destId="{2DBD7835-21E5-D049-B581-35DB34BD57DB}" srcOrd="0" destOrd="0" presId="urn:microsoft.com/office/officeart/2008/layout/BubblePictureList"/>
    <dgm:cxn modelId="{BA4B9CAA-BAA3-4DC5-A867-FA7C631AD94C}" type="presParOf" srcId="{5AB3B807-A047-B74F-8C8D-252E113BA8F8}" destId="{62536AC3-7CCE-A347-AC7B-F06D31FB1482}" srcOrd="1" destOrd="0" presId="urn:microsoft.com/office/officeart/2008/layout/BubblePictureList"/>
    <dgm:cxn modelId="{DD358D55-7173-4E18-BF3D-87D05F2FB8DE}" type="presParOf" srcId="{62536AC3-7CCE-A347-AC7B-F06D31FB1482}" destId="{8FCB1D73-6369-4548-8A54-37EDDD169F64}" srcOrd="0" destOrd="0" presId="urn:microsoft.com/office/officeart/2008/layout/BubblePictureList"/>
    <dgm:cxn modelId="{039B02B7-77F5-42B5-9F06-AB390ADCC03E}" type="presParOf" srcId="{5AB3B807-A047-B74F-8C8D-252E113BA8F8}" destId="{014EB7A0-0489-434B-8634-2ADB4C871863}" srcOrd="2" destOrd="0" presId="urn:microsoft.com/office/officeart/2008/layout/BubblePictureList"/>
    <dgm:cxn modelId="{49793619-D7CB-45F5-8CF7-3BE8F11E8558}" type="presParOf" srcId="{5AB3B807-A047-B74F-8C8D-252E113BA8F8}" destId="{CFCB5DB5-E735-AD4C-995D-E9E3EBF7D1AC}" srcOrd="3" destOrd="0" presId="urn:microsoft.com/office/officeart/2008/layout/BubblePictureList"/>
    <dgm:cxn modelId="{DBB7F790-8CC7-4C5C-90FB-6A9D98254166}" type="presParOf" srcId="{CFCB5DB5-E735-AD4C-995D-E9E3EBF7D1AC}" destId="{A855A56C-8A7E-5442-A1FC-E774D95FF361}" srcOrd="0" destOrd="0" presId="urn:microsoft.com/office/officeart/2008/layout/BubblePictureList"/>
    <dgm:cxn modelId="{C453AF21-D36C-4263-BDDF-44058CBD41B5}" type="presParOf" srcId="{5AB3B807-A047-B74F-8C8D-252E113BA8F8}" destId="{987A34DA-7D81-5A4E-95B6-CBBCDA7B99C6}" srcOrd="4" destOrd="0" presId="urn:microsoft.com/office/officeart/2008/layout/BubblePictureList"/>
    <dgm:cxn modelId="{3D624A46-F2C4-4761-981B-55604C253AFC}" type="presParOf" srcId="{5AB3B807-A047-B74F-8C8D-252E113BA8F8}" destId="{D07D8E65-D908-3248-9AC1-5E1CE5B95F39}" srcOrd="5" destOrd="0" presId="urn:microsoft.com/office/officeart/2008/layout/BubblePictureList"/>
    <dgm:cxn modelId="{C847B494-2D37-41C0-BC79-47507C32384E}" type="presParOf" srcId="{D07D8E65-D908-3248-9AC1-5E1CE5B95F39}" destId="{0F912711-EDC6-E94C-94D1-BBE23E55E2CA}" srcOrd="0" destOrd="0" presId="urn:microsoft.com/office/officeart/2008/layout/BubblePictureList"/>
    <dgm:cxn modelId="{A3F4C951-C0F9-4457-911B-CB415DFCA54C}" type="presParOf" srcId="{5AB3B807-A047-B74F-8C8D-252E113BA8F8}" destId="{314C9F31-6556-D644-9245-5A23ACE89CF1}" srcOrd="6" destOrd="0" presId="urn:microsoft.com/office/officeart/2008/layout/BubblePictureList"/>
    <dgm:cxn modelId="{C72A48A0-D878-4126-A5CE-B1D6A4B4D485}" type="presParOf" srcId="{314C9F31-6556-D644-9245-5A23ACE89CF1}" destId="{6CD61559-9F92-A74E-8D8E-3D6E11992DD7}" srcOrd="0" destOrd="0" presId="urn:microsoft.com/office/officeart/2008/layout/BubblePictureList"/>
    <dgm:cxn modelId="{FD8DC097-00FE-4AA5-BFCD-246922BE6B80}" type="presParOf" srcId="{5AB3B807-A047-B74F-8C8D-252E113BA8F8}" destId="{964E01E4-26EC-4A47-B0E9-6E2E2189B7F7}" srcOrd="7" destOrd="0" presId="urn:microsoft.com/office/officeart/2008/layout/BubblePictureList"/>
    <dgm:cxn modelId="{C7992D9B-AEE2-41B8-839F-995969CE0CDC}" type="presParOf" srcId="{964E01E4-26EC-4A47-B0E9-6E2E2189B7F7}" destId="{107897B1-6A72-8844-95D4-3FAFCA8FA60C}" srcOrd="0" destOrd="0" presId="urn:microsoft.com/office/officeart/2008/layout/BubblePictureList"/>
    <dgm:cxn modelId="{D9E8EC01-CDC0-4C12-B6AD-2DDF5C7CF40C}" type="presParOf" srcId="{5AB3B807-A047-B74F-8C8D-252E113BA8F8}" destId="{1EFFF1F7-1AF1-9147-A73A-7FDD6EF7777C}" srcOrd="8" destOrd="0" presId="urn:microsoft.com/office/officeart/2008/layout/BubblePictureList"/>
    <dgm:cxn modelId="{4B94F3EF-6661-487D-8F92-3D456425FE2F}" type="presParOf" srcId="{5AB3B807-A047-B74F-8C8D-252E113BA8F8}" destId="{73C04394-C381-D44A-B32E-025CF68F5EED}" srcOrd="9" destOrd="0" presId="urn:microsoft.com/office/officeart/2008/layout/BubblePictureList"/>
    <dgm:cxn modelId="{012CF6F7-AD05-41BC-8E0B-E5D65B5B0665}" type="presParOf" srcId="{5AB3B807-A047-B74F-8C8D-252E113BA8F8}" destId="{7D8EF27B-9CE4-FE4B-BD37-0DBCCE8197B1}" srcOrd="10" destOrd="0" presId="urn:microsoft.com/office/officeart/2008/layout/BubblePictureList"/>
    <dgm:cxn modelId="{0E211C24-940B-421F-A54E-21E8B169BD7C}" type="presParOf" srcId="{5AB3B807-A047-B74F-8C8D-252E113BA8F8}" destId="{490D4C5F-4D2E-084D-A146-C1CA7E5493DD}" srcOrd="11" destOrd="0" presId="urn:microsoft.com/office/officeart/2008/layout/BubblePictureList"/>
    <dgm:cxn modelId="{0BA48B06-F97A-4631-9C8D-D97BEDE37388}" type="presParOf" srcId="{490D4C5F-4D2E-084D-A146-C1CA7E5493DD}" destId="{C6B371BF-8DFF-4D4A-B6CC-A6C983AFD5CE}" srcOrd="0" destOrd="0" presId="urn:microsoft.com/office/officeart/2008/layout/BubblePicture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C1463892-9F6F-D345-B02F-E7BFA9D3527A}" type="doc">
      <dgm:prSet loTypeId="urn:microsoft.com/office/officeart/2005/8/layout/lProcess2" loCatId="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BC0FC607-6F8D-0743-9EA4-391EF6EF18FB}">
      <dgm:prSet phldrT="[Texto]"/>
      <dgm:spPr>
        <a:solidFill>
          <a:schemeClr val="accent3">
            <a:lumMod val="20000"/>
            <a:lumOff val="80000"/>
          </a:schemeClr>
        </a:solidFill>
      </dgm:spPr>
      <dgm:t>
        <a:bodyPr/>
        <a:lstStyle/>
        <a:p>
          <a:r>
            <a:rPr lang="es-ES" b="1" dirty="0" smtClean="0"/>
            <a:t>Institucionalidad</a:t>
          </a:r>
          <a:endParaRPr lang="es-ES" b="1" dirty="0"/>
        </a:p>
      </dgm:t>
    </dgm:pt>
    <dgm:pt modelId="{BEAAFEE6-E329-F145-88A3-FB50FE936BED}" type="parTrans" cxnId="{EBEB6EE1-6E35-314E-8674-DB8217D0C8AD}">
      <dgm:prSet/>
      <dgm:spPr/>
      <dgm:t>
        <a:bodyPr/>
        <a:lstStyle/>
        <a:p>
          <a:endParaRPr lang="es-ES"/>
        </a:p>
      </dgm:t>
    </dgm:pt>
    <dgm:pt modelId="{E17C8A5B-4231-664A-AC8A-3BC35EE4C4C5}" type="sibTrans" cxnId="{EBEB6EE1-6E35-314E-8674-DB8217D0C8AD}">
      <dgm:prSet/>
      <dgm:spPr/>
      <dgm:t>
        <a:bodyPr/>
        <a:lstStyle/>
        <a:p>
          <a:endParaRPr lang="es-ES"/>
        </a:p>
      </dgm:t>
    </dgm:pt>
    <dgm:pt modelId="{D789ACDB-E5EE-3442-A696-04E51FC00FA9}">
      <dgm:prSet phldrT="[Texto]"/>
      <dgm:spPr/>
      <dgm:t>
        <a:bodyPr/>
        <a:lstStyle/>
        <a:p>
          <a:r>
            <a:rPr lang="es-ES" b="1" smtClean="0"/>
            <a:t>Ordenar funciones</a:t>
          </a:r>
          <a:endParaRPr lang="es-ES" b="1" dirty="0"/>
        </a:p>
      </dgm:t>
    </dgm:pt>
    <dgm:pt modelId="{008B5D96-4EF2-9040-99E9-7B69F6387573}" type="parTrans" cxnId="{8E896E64-5EE6-F843-B4E3-326CA0FBA839}">
      <dgm:prSet/>
      <dgm:spPr/>
      <dgm:t>
        <a:bodyPr/>
        <a:lstStyle/>
        <a:p>
          <a:endParaRPr lang="es-ES"/>
        </a:p>
      </dgm:t>
    </dgm:pt>
    <dgm:pt modelId="{811AF233-FD16-AE4E-8542-8EE06358EF22}" type="sibTrans" cxnId="{8E896E64-5EE6-F843-B4E3-326CA0FBA839}">
      <dgm:prSet/>
      <dgm:spPr/>
      <dgm:t>
        <a:bodyPr/>
        <a:lstStyle/>
        <a:p>
          <a:endParaRPr lang="es-ES"/>
        </a:p>
      </dgm:t>
    </dgm:pt>
    <dgm:pt modelId="{89E50D1B-5AF1-FC41-A158-F3CA06F99C55}">
      <dgm:prSet phldrT="[Texto]"/>
      <dgm:spPr/>
      <dgm:t>
        <a:bodyPr/>
        <a:lstStyle/>
        <a:p>
          <a:r>
            <a:rPr lang="es-ES" dirty="0" smtClean="0"/>
            <a:t>Subsecretaría</a:t>
          </a:r>
        </a:p>
        <a:p>
          <a:r>
            <a:rPr lang="es-ES" dirty="0" smtClean="0"/>
            <a:t>Intendencia</a:t>
          </a:r>
        </a:p>
        <a:p>
          <a:r>
            <a:rPr lang="es-ES" dirty="0" smtClean="0"/>
            <a:t>Agencia</a:t>
          </a:r>
          <a:endParaRPr lang="es-ES" dirty="0"/>
        </a:p>
      </dgm:t>
    </dgm:pt>
    <dgm:pt modelId="{60F9643D-C06F-0D4A-9C67-93E389545C68}" type="parTrans" cxnId="{E7406B7A-B4D8-894B-9D4B-825C950C1E5F}">
      <dgm:prSet/>
      <dgm:spPr/>
      <dgm:t>
        <a:bodyPr/>
        <a:lstStyle/>
        <a:p>
          <a:endParaRPr lang="es-ES"/>
        </a:p>
      </dgm:t>
    </dgm:pt>
    <dgm:pt modelId="{3D3940ED-AB80-CD46-8C1C-8317640F6282}" type="sibTrans" cxnId="{E7406B7A-B4D8-894B-9D4B-825C950C1E5F}">
      <dgm:prSet/>
      <dgm:spPr/>
      <dgm:t>
        <a:bodyPr/>
        <a:lstStyle/>
        <a:p>
          <a:endParaRPr lang="es-ES"/>
        </a:p>
      </dgm:t>
    </dgm:pt>
    <dgm:pt modelId="{6554E7D1-5367-AA40-A214-4C8A99D5DB40}">
      <dgm:prSet phldrT="[Texto]"/>
      <dgm:spPr>
        <a:solidFill>
          <a:srgbClr val="FFD9C8"/>
        </a:solidFill>
      </dgm:spPr>
      <dgm:t>
        <a:bodyPr/>
        <a:lstStyle/>
        <a:p>
          <a:r>
            <a:rPr lang="es-ES" b="1" dirty="0" smtClean="0"/>
            <a:t>Cobertura</a:t>
          </a:r>
          <a:endParaRPr lang="es-ES" b="1" dirty="0"/>
        </a:p>
      </dgm:t>
    </dgm:pt>
    <dgm:pt modelId="{F2FB8330-251D-CB46-998B-6DB7B0180FC5}" type="parTrans" cxnId="{74D92D1B-4902-144E-BBE9-E6998FC91418}">
      <dgm:prSet/>
      <dgm:spPr/>
      <dgm:t>
        <a:bodyPr/>
        <a:lstStyle/>
        <a:p>
          <a:endParaRPr lang="es-ES"/>
        </a:p>
      </dgm:t>
    </dgm:pt>
    <dgm:pt modelId="{64CD66FD-2797-B54D-B8DA-5D35B9AA2E73}" type="sibTrans" cxnId="{74D92D1B-4902-144E-BBE9-E6998FC91418}">
      <dgm:prSet/>
      <dgm:spPr/>
      <dgm:t>
        <a:bodyPr/>
        <a:lstStyle/>
        <a:p>
          <a:endParaRPr lang="es-ES"/>
        </a:p>
      </dgm:t>
    </dgm:pt>
    <dgm:pt modelId="{55EE50F3-989F-5949-AF03-12DD8D120E1D}">
      <dgm:prSet phldrT="[Texto]"/>
      <dgm:spPr/>
      <dgm:t>
        <a:bodyPr/>
        <a:lstStyle/>
        <a:p>
          <a:r>
            <a:rPr lang="es-ES" b="1" smtClean="0"/>
            <a:t>Ampliar oferta</a:t>
          </a:r>
          <a:endParaRPr lang="es-ES" b="1" dirty="0"/>
        </a:p>
      </dgm:t>
    </dgm:pt>
    <dgm:pt modelId="{DDB81F39-C069-E948-B247-7E3EE15E044E}" type="parTrans" cxnId="{06AA487F-63E1-8941-8AA9-E67EBED2548F}">
      <dgm:prSet/>
      <dgm:spPr/>
      <dgm:t>
        <a:bodyPr/>
        <a:lstStyle/>
        <a:p>
          <a:endParaRPr lang="es-ES"/>
        </a:p>
      </dgm:t>
    </dgm:pt>
    <dgm:pt modelId="{124A20F5-4453-6942-8C46-3D6CDD2AA0C2}" type="sibTrans" cxnId="{06AA487F-63E1-8941-8AA9-E67EBED2548F}">
      <dgm:prSet/>
      <dgm:spPr/>
      <dgm:t>
        <a:bodyPr/>
        <a:lstStyle/>
        <a:p>
          <a:endParaRPr lang="es-ES"/>
        </a:p>
      </dgm:t>
    </dgm:pt>
    <dgm:pt modelId="{DC1F0311-6617-4347-AD47-358031834499}">
      <dgm:prSet phldrT="[Texto]"/>
      <dgm:spPr/>
      <dgm:t>
        <a:bodyPr/>
        <a:lstStyle/>
        <a:p>
          <a:r>
            <a:rPr lang="es-ES" dirty="0" smtClean="0"/>
            <a:t>Nuevos cupos en Salas Cuna, Jardines y Escuelas</a:t>
          </a:r>
          <a:endParaRPr lang="es-ES" dirty="0"/>
        </a:p>
      </dgm:t>
    </dgm:pt>
    <dgm:pt modelId="{64D4D34F-16DC-6747-AF83-4196417149FD}" type="parTrans" cxnId="{FE66A57C-3A77-0C4E-AEA5-C64065D6BCC5}">
      <dgm:prSet/>
      <dgm:spPr/>
      <dgm:t>
        <a:bodyPr/>
        <a:lstStyle/>
        <a:p>
          <a:endParaRPr lang="es-ES"/>
        </a:p>
      </dgm:t>
    </dgm:pt>
    <dgm:pt modelId="{4DA0E025-C2AC-CF47-BE03-94D3B7965676}" type="sibTrans" cxnId="{FE66A57C-3A77-0C4E-AEA5-C64065D6BCC5}">
      <dgm:prSet/>
      <dgm:spPr/>
      <dgm:t>
        <a:bodyPr/>
        <a:lstStyle/>
        <a:p>
          <a:endParaRPr lang="es-ES"/>
        </a:p>
      </dgm:t>
    </dgm:pt>
    <dgm:pt modelId="{20B3A26E-2A7E-D946-A66C-55C4B19139BF}">
      <dgm:prSet phldrT="[Texto]"/>
      <dgm:spPr>
        <a:solidFill>
          <a:srgbClr val="FFD9C8"/>
        </a:solidFill>
      </dgm:spPr>
      <dgm:t>
        <a:bodyPr/>
        <a:lstStyle/>
        <a:p>
          <a:r>
            <a:rPr lang="es-ES" b="1" dirty="0" smtClean="0"/>
            <a:t>Calidad</a:t>
          </a:r>
          <a:endParaRPr lang="es-ES" b="1" dirty="0"/>
        </a:p>
      </dgm:t>
    </dgm:pt>
    <dgm:pt modelId="{BC1BECF8-8F4C-F64F-B43C-FFA7F5A9DAB3}" type="parTrans" cxnId="{FFF8ADB4-A8AB-5F4D-8A5E-87DEEEDDC902}">
      <dgm:prSet/>
      <dgm:spPr/>
      <dgm:t>
        <a:bodyPr/>
        <a:lstStyle/>
        <a:p>
          <a:endParaRPr lang="es-ES"/>
        </a:p>
      </dgm:t>
    </dgm:pt>
    <dgm:pt modelId="{FC8418BD-1B1C-9F43-9A11-B9921C73B51E}" type="sibTrans" cxnId="{FFF8ADB4-A8AB-5F4D-8A5E-87DEEEDDC902}">
      <dgm:prSet/>
      <dgm:spPr/>
      <dgm:t>
        <a:bodyPr/>
        <a:lstStyle/>
        <a:p>
          <a:endParaRPr lang="es-ES"/>
        </a:p>
      </dgm:t>
    </dgm:pt>
    <dgm:pt modelId="{DFDC7021-5376-DC41-9FA3-41CC13B69DBE}">
      <dgm:prSet phldrT="[Texto]"/>
      <dgm:spPr/>
      <dgm:t>
        <a:bodyPr/>
        <a:lstStyle/>
        <a:p>
          <a:r>
            <a:rPr lang="es-ES" b="1" smtClean="0"/>
            <a:t>Mejorar condiciones pedagógicas y oportunidades de aprendizaje</a:t>
          </a:r>
          <a:endParaRPr lang="es-ES" b="1" dirty="0"/>
        </a:p>
      </dgm:t>
    </dgm:pt>
    <dgm:pt modelId="{5F3E32DC-718F-7949-BE5E-61FDF631CFF6}" type="parTrans" cxnId="{F326697B-0E9F-DC4F-8BA2-58CD542A8FA6}">
      <dgm:prSet/>
      <dgm:spPr/>
      <dgm:t>
        <a:bodyPr/>
        <a:lstStyle/>
        <a:p>
          <a:endParaRPr lang="es-ES"/>
        </a:p>
      </dgm:t>
    </dgm:pt>
    <dgm:pt modelId="{642A7271-6CC1-EC4C-AFD0-2506A1ECE2DC}" type="sibTrans" cxnId="{F326697B-0E9F-DC4F-8BA2-58CD542A8FA6}">
      <dgm:prSet/>
      <dgm:spPr/>
      <dgm:t>
        <a:bodyPr/>
        <a:lstStyle/>
        <a:p>
          <a:endParaRPr lang="es-ES"/>
        </a:p>
      </dgm:t>
    </dgm:pt>
    <dgm:pt modelId="{B9FE8425-B457-844A-BE38-609A1A7ECFB5}">
      <dgm:prSet phldrT="[Texto]"/>
      <dgm:spPr/>
      <dgm:t>
        <a:bodyPr/>
        <a:lstStyle/>
        <a:p>
          <a:r>
            <a:rPr lang="es-ES" dirty="0" smtClean="0"/>
            <a:t>Sistema de Aseguramiento de la Calidad</a:t>
          </a:r>
          <a:endParaRPr lang="es-ES" dirty="0"/>
        </a:p>
      </dgm:t>
    </dgm:pt>
    <dgm:pt modelId="{3378A3BE-AD8A-8842-9FC5-33DF2523CACE}" type="parTrans" cxnId="{1BA0A1EF-C8EA-DC4C-9D98-CC14A8A94684}">
      <dgm:prSet/>
      <dgm:spPr/>
      <dgm:t>
        <a:bodyPr/>
        <a:lstStyle/>
        <a:p>
          <a:endParaRPr lang="es-ES"/>
        </a:p>
      </dgm:t>
    </dgm:pt>
    <dgm:pt modelId="{20491DD1-2959-F44D-B1BA-99CDE50CE0B8}" type="sibTrans" cxnId="{1BA0A1EF-C8EA-DC4C-9D98-CC14A8A94684}">
      <dgm:prSet/>
      <dgm:spPr/>
      <dgm:t>
        <a:bodyPr/>
        <a:lstStyle/>
        <a:p>
          <a:endParaRPr lang="es-ES"/>
        </a:p>
      </dgm:t>
    </dgm:pt>
    <dgm:pt modelId="{D8BEC4CF-794A-8C4B-AE9E-6237C5A30353}" type="pres">
      <dgm:prSet presAssocID="{C1463892-9F6F-D345-B02F-E7BFA9D3527A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D2211F43-A722-B74A-8637-2AAEF7A3ACD1}" type="pres">
      <dgm:prSet presAssocID="{BC0FC607-6F8D-0743-9EA4-391EF6EF18FB}" presName="compNode" presStyleCnt="0"/>
      <dgm:spPr/>
      <dgm:t>
        <a:bodyPr/>
        <a:lstStyle/>
        <a:p>
          <a:endParaRPr lang="es-ES"/>
        </a:p>
      </dgm:t>
    </dgm:pt>
    <dgm:pt modelId="{A70E08EA-777A-484B-BA2F-2E559954E7CE}" type="pres">
      <dgm:prSet presAssocID="{BC0FC607-6F8D-0743-9EA4-391EF6EF18FB}" presName="aNode" presStyleLbl="bgShp" presStyleIdx="0" presStyleCnt="3"/>
      <dgm:spPr/>
      <dgm:t>
        <a:bodyPr/>
        <a:lstStyle/>
        <a:p>
          <a:endParaRPr lang="es-ES"/>
        </a:p>
      </dgm:t>
    </dgm:pt>
    <dgm:pt modelId="{38EB9FFF-2339-3F42-BBA5-7484BC1E1F69}" type="pres">
      <dgm:prSet presAssocID="{BC0FC607-6F8D-0743-9EA4-391EF6EF18FB}" presName="textNode" presStyleLbl="bgShp" presStyleIdx="0" presStyleCnt="3"/>
      <dgm:spPr/>
      <dgm:t>
        <a:bodyPr/>
        <a:lstStyle/>
        <a:p>
          <a:endParaRPr lang="es-ES"/>
        </a:p>
      </dgm:t>
    </dgm:pt>
    <dgm:pt modelId="{BF12A1DA-ED14-684E-8F47-95D9F3EEE134}" type="pres">
      <dgm:prSet presAssocID="{BC0FC607-6F8D-0743-9EA4-391EF6EF18FB}" presName="compChildNode" presStyleCnt="0"/>
      <dgm:spPr/>
      <dgm:t>
        <a:bodyPr/>
        <a:lstStyle/>
        <a:p>
          <a:endParaRPr lang="es-ES"/>
        </a:p>
      </dgm:t>
    </dgm:pt>
    <dgm:pt modelId="{42625BFA-9A7E-8B4B-9A03-BC0BEAD500CF}" type="pres">
      <dgm:prSet presAssocID="{BC0FC607-6F8D-0743-9EA4-391EF6EF18FB}" presName="theInnerList" presStyleCnt="0"/>
      <dgm:spPr/>
      <dgm:t>
        <a:bodyPr/>
        <a:lstStyle/>
        <a:p>
          <a:endParaRPr lang="es-ES"/>
        </a:p>
      </dgm:t>
    </dgm:pt>
    <dgm:pt modelId="{6E1CD3DA-6B1B-2E42-B121-6F5C745FC9D7}" type="pres">
      <dgm:prSet presAssocID="{D789ACDB-E5EE-3442-A696-04E51FC00FA9}" presName="childNode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049F456-5C3F-FE48-9E96-8210BB2D272C}" type="pres">
      <dgm:prSet presAssocID="{D789ACDB-E5EE-3442-A696-04E51FC00FA9}" presName="aSpace2" presStyleCnt="0"/>
      <dgm:spPr/>
      <dgm:t>
        <a:bodyPr/>
        <a:lstStyle/>
        <a:p>
          <a:endParaRPr lang="es-ES"/>
        </a:p>
      </dgm:t>
    </dgm:pt>
    <dgm:pt modelId="{4375577F-6E20-364E-93B6-F1CD9AA017DA}" type="pres">
      <dgm:prSet presAssocID="{89E50D1B-5AF1-FC41-A158-F3CA06F99C55}" presName="childNode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B670D0F-A14A-B540-91E0-66F0CEC05221}" type="pres">
      <dgm:prSet presAssocID="{BC0FC607-6F8D-0743-9EA4-391EF6EF18FB}" presName="aSpace" presStyleCnt="0"/>
      <dgm:spPr/>
      <dgm:t>
        <a:bodyPr/>
        <a:lstStyle/>
        <a:p>
          <a:endParaRPr lang="es-ES"/>
        </a:p>
      </dgm:t>
    </dgm:pt>
    <dgm:pt modelId="{04A2A83E-9992-5745-8AD4-1ED41FC3C50E}" type="pres">
      <dgm:prSet presAssocID="{6554E7D1-5367-AA40-A214-4C8A99D5DB40}" presName="compNode" presStyleCnt="0"/>
      <dgm:spPr/>
      <dgm:t>
        <a:bodyPr/>
        <a:lstStyle/>
        <a:p>
          <a:endParaRPr lang="es-ES"/>
        </a:p>
      </dgm:t>
    </dgm:pt>
    <dgm:pt modelId="{915B00A0-9FCC-204C-92AD-45696400AB6A}" type="pres">
      <dgm:prSet presAssocID="{6554E7D1-5367-AA40-A214-4C8A99D5DB40}" presName="aNode" presStyleLbl="bgShp" presStyleIdx="1" presStyleCnt="3"/>
      <dgm:spPr/>
      <dgm:t>
        <a:bodyPr/>
        <a:lstStyle/>
        <a:p>
          <a:endParaRPr lang="es-ES"/>
        </a:p>
      </dgm:t>
    </dgm:pt>
    <dgm:pt modelId="{E8FF56C3-1B6D-1C48-89CA-AE8583822858}" type="pres">
      <dgm:prSet presAssocID="{6554E7D1-5367-AA40-A214-4C8A99D5DB40}" presName="textNode" presStyleLbl="bgShp" presStyleIdx="1" presStyleCnt="3"/>
      <dgm:spPr/>
      <dgm:t>
        <a:bodyPr/>
        <a:lstStyle/>
        <a:p>
          <a:endParaRPr lang="es-ES"/>
        </a:p>
      </dgm:t>
    </dgm:pt>
    <dgm:pt modelId="{D1E58DB5-5B23-4A44-9A68-3AAC7C13202C}" type="pres">
      <dgm:prSet presAssocID="{6554E7D1-5367-AA40-A214-4C8A99D5DB40}" presName="compChildNode" presStyleCnt="0"/>
      <dgm:spPr/>
      <dgm:t>
        <a:bodyPr/>
        <a:lstStyle/>
        <a:p>
          <a:endParaRPr lang="es-ES"/>
        </a:p>
      </dgm:t>
    </dgm:pt>
    <dgm:pt modelId="{EAE642F6-57D3-8D48-B3E8-465B09E0A48C}" type="pres">
      <dgm:prSet presAssocID="{6554E7D1-5367-AA40-A214-4C8A99D5DB40}" presName="theInnerList" presStyleCnt="0"/>
      <dgm:spPr/>
      <dgm:t>
        <a:bodyPr/>
        <a:lstStyle/>
        <a:p>
          <a:endParaRPr lang="es-ES"/>
        </a:p>
      </dgm:t>
    </dgm:pt>
    <dgm:pt modelId="{69E23A8D-1F28-1740-8F10-43248453636D}" type="pres">
      <dgm:prSet presAssocID="{55EE50F3-989F-5949-AF03-12DD8D120E1D}" presName="childNode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1F118D1-2B53-354D-ADD6-4E9602F28482}" type="pres">
      <dgm:prSet presAssocID="{55EE50F3-989F-5949-AF03-12DD8D120E1D}" presName="aSpace2" presStyleCnt="0"/>
      <dgm:spPr/>
      <dgm:t>
        <a:bodyPr/>
        <a:lstStyle/>
        <a:p>
          <a:endParaRPr lang="es-ES"/>
        </a:p>
      </dgm:t>
    </dgm:pt>
    <dgm:pt modelId="{0CEF8096-E269-C74B-8E15-AD650E0FED67}" type="pres">
      <dgm:prSet presAssocID="{DC1F0311-6617-4347-AD47-358031834499}" presName="childNode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F826407C-6762-8E4C-8470-24331BC63AA6}" type="pres">
      <dgm:prSet presAssocID="{6554E7D1-5367-AA40-A214-4C8A99D5DB40}" presName="aSpace" presStyleCnt="0"/>
      <dgm:spPr/>
      <dgm:t>
        <a:bodyPr/>
        <a:lstStyle/>
        <a:p>
          <a:endParaRPr lang="es-ES"/>
        </a:p>
      </dgm:t>
    </dgm:pt>
    <dgm:pt modelId="{3B591B25-39A7-F145-8524-70C1D0D78ED8}" type="pres">
      <dgm:prSet presAssocID="{20B3A26E-2A7E-D946-A66C-55C4B19139BF}" presName="compNode" presStyleCnt="0"/>
      <dgm:spPr/>
      <dgm:t>
        <a:bodyPr/>
        <a:lstStyle/>
        <a:p>
          <a:endParaRPr lang="es-ES"/>
        </a:p>
      </dgm:t>
    </dgm:pt>
    <dgm:pt modelId="{74536245-380F-EC4A-8975-35CE57EAC33E}" type="pres">
      <dgm:prSet presAssocID="{20B3A26E-2A7E-D946-A66C-55C4B19139BF}" presName="aNode" presStyleLbl="bgShp" presStyleIdx="2" presStyleCnt="3"/>
      <dgm:spPr/>
      <dgm:t>
        <a:bodyPr/>
        <a:lstStyle/>
        <a:p>
          <a:endParaRPr lang="es-ES"/>
        </a:p>
      </dgm:t>
    </dgm:pt>
    <dgm:pt modelId="{76A42FFF-B0A2-324E-AE7A-FE48252054DA}" type="pres">
      <dgm:prSet presAssocID="{20B3A26E-2A7E-D946-A66C-55C4B19139BF}" presName="textNode" presStyleLbl="bgShp" presStyleIdx="2" presStyleCnt="3"/>
      <dgm:spPr/>
      <dgm:t>
        <a:bodyPr/>
        <a:lstStyle/>
        <a:p>
          <a:endParaRPr lang="es-ES"/>
        </a:p>
      </dgm:t>
    </dgm:pt>
    <dgm:pt modelId="{DE549BE4-B6C6-4940-9A41-BF5282A55A6A}" type="pres">
      <dgm:prSet presAssocID="{20B3A26E-2A7E-D946-A66C-55C4B19139BF}" presName="compChildNode" presStyleCnt="0"/>
      <dgm:spPr/>
      <dgm:t>
        <a:bodyPr/>
        <a:lstStyle/>
        <a:p>
          <a:endParaRPr lang="es-ES"/>
        </a:p>
      </dgm:t>
    </dgm:pt>
    <dgm:pt modelId="{2EA1AB0D-AF82-3646-B9F5-205208B23715}" type="pres">
      <dgm:prSet presAssocID="{20B3A26E-2A7E-D946-A66C-55C4B19139BF}" presName="theInnerList" presStyleCnt="0"/>
      <dgm:spPr/>
      <dgm:t>
        <a:bodyPr/>
        <a:lstStyle/>
        <a:p>
          <a:endParaRPr lang="es-ES"/>
        </a:p>
      </dgm:t>
    </dgm:pt>
    <dgm:pt modelId="{F372CFA6-36DE-6C4A-90DE-F021F8E69D47}" type="pres">
      <dgm:prSet presAssocID="{DFDC7021-5376-DC41-9FA3-41CC13B69DBE}" presName="childNode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BF1889DC-C258-3F43-8513-8E68D464450B}" type="pres">
      <dgm:prSet presAssocID="{DFDC7021-5376-DC41-9FA3-41CC13B69DBE}" presName="aSpace2" presStyleCnt="0"/>
      <dgm:spPr/>
      <dgm:t>
        <a:bodyPr/>
        <a:lstStyle/>
        <a:p>
          <a:endParaRPr lang="es-ES"/>
        </a:p>
      </dgm:t>
    </dgm:pt>
    <dgm:pt modelId="{0E0E9376-1A59-1A4F-A154-FD6C29AE717C}" type="pres">
      <dgm:prSet presAssocID="{B9FE8425-B457-844A-BE38-609A1A7ECFB5}" presName="childNode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</dgm:ptLst>
  <dgm:cxnLst>
    <dgm:cxn modelId="{1BA0A1EF-C8EA-DC4C-9D98-CC14A8A94684}" srcId="{20B3A26E-2A7E-D946-A66C-55C4B19139BF}" destId="{B9FE8425-B457-844A-BE38-609A1A7ECFB5}" srcOrd="1" destOrd="0" parTransId="{3378A3BE-AD8A-8842-9FC5-33DF2523CACE}" sibTransId="{20491DD1-2959-F44D-B1BA-99CDE50CE0B8}"/>
    <dgm:cxn modelId="{74D92D1B-4902-144E-BBE9-E6998FC91418}" srcId="{C1463892-9F6F-D345-B02F-E7BFA9D3527A}" destId="{6554E7D1-5367-AA40-A214-4C8A99D5DB40}" srcOrd="1" destOrd="0" parTransId="{F2FB8330-251D-CB46-998B-6DB7B0180FC5}" sibTransId="{64CD66FD-2797-B54D-B8DA-5D35B9AA2E73}"/>
    <dgm:cxn modelId="{DA224950-4F58-4700-AF72-1B688113C2FF}" type="presOf" srcId="{20B3A26E-2A7E-D946-A66C-55C4B19139BF}" destId="{76A42FFF-B0A2-324E-AE7A-FE48252054DA}" srcOrd="1" destOrd="0" presId="urn:microsoft.com/office/officeart/2005/8/layout/lProcess2"/>
    <dgm:cxn modelId="{8A5CA4E9-2513-43BA-9E55-8BE950D6F304}" type="presOf" srcId="{DC1F0311-6617-4347-AD47-358031834499}" destId="{0CEF8096-E269-C74B-8E15-AD650E0FED67}" srcOrd="0" destOrd="0" presId="urn:microsoft.com/office/officeart/2005/8/layout/lProcess2"/>
    <dgm:cxn modelId="{1AFAD203-282D-4C59-A159-7351CD7EEBDA}" type="presOf" srcId="{89E50D1B-5AF1-FC41-A158-F3CA06F99C55}" destId="{4375577F-6E20-364E-93B6-F1CD9AA017DA}" srcOrd="0" destOrd="0" presId="urn:microsoft.com/office/officeart/2005/8/layout/lProcess2"/>
    <dgm:cxn modelId="{FE66A57C-3A77-0C4E-AEA5-C64065D6BCC5}" srcId="{6554E7D1-5367-AA40-A214-4C8A99D5DB40}" destId="{DC1F0311-6617-4347-AD47-358031834499}" srcOrd="1" destOrd="0" parTransId="{64D4D34F-16DC-6747-AF83-4196417149FD}" sibTransId="{4DA0E025-C2AC-CF47-BE03-94D3B7965676}"/>
    <dgm:cxn modelId="{DF3D5B13-CF2D-4D4A-A703-BD796543688B}" type="presOf" srcId="{6554E7D1-5367-AA40-A214-4C8A99D5DB40}" destId="{E8FF56C3-1B6D-1C48-89CA-AE8583822858}" srcOrd="1" destOrd="0" presId="urn:microsoft.com/office/officeart/2005/8/layout/lProcess2"/>
    <dgm:cxn modelId="{F326697B-0E9F-DC4F-8BA2-58CD542A8FA6}" srcId="{20B3A26E-2A7E-D946-A66C-55C4B19139BF}" destId="{DFDC7021-5376-DC41-9FA3-41CC13B69DBE}" srcOrd="0" destOrd="0" parTransId="{5F3E32DC-718F-7949-BE5E-61FDF631CFF6}" sibTransId="{642A7271-6CC1-EC4C-AFD0-2506A1ECE2DC}"/>
    <dgm:cxn modelId="{18389D07-EAE6-4C5A-A5BC-BC2C0D8A6EEF}" type="presOf" srcId="{55EE50F3-989F-5949-AF03-12DD8D120E1D}" destId="{69E23A8D-1F28-1740-8F10-43248453636D}" srcOrd="0" destOrd="0" presId="urn:microsoft.com/office/officeart/2005/8/layout/lProcess2"/>
    <dgm:cxn modelId="{EBEB6EE1-6E35-314E-8674-DB8217D0C8AD}" srcId="{C1463892-9F6F-D345-B02F-E7BFA9D3527A}" destId="{BC0FC607-6F8D-0743-9EA4-391EF6EF18FB}" srcOrd="0" destOrd="0" parTransId="{BEAAFEE6-E329-F145-88A3-FB50FE936BED}" sibTransId="{E17C8A5B-4231-664A-AC8A-3BC35EE4C4C5}"/>
    <dgm:cxn modelId="{F28471A4-0384-45F6-8C33-DA3E96BD507B}" type="presOf" srcId="{B9FE8425-B457-844A-BE38-609A1A7ECFB5}" destId="{0E0E9376-1A59-1A4F-A154-FD6C29AE717C}" srcOrd="0" destOrd="0" presId="urn:microsoft.com/office/officeart/2005/8/layout/lProcess2"/>
    <dgm:cxn modelId="{8E896E64-5EE6-F843-B4E3-326CA0FBA839}" srcId="{BC0FC607-6F8D-0743-9EA4-391EF6EF18FB}" destId="{D789ACDB-E5EE-3442-A696-04E51FC00FA9}" srcOrd="0" destOrd="0" parTransId="{008B5D96-4EF2-9040-99E9-7B69F6387573}" sibTransId="{811AF233-FD16-AE4E-8542-8EE06358EF22}"/>
    <dgm:cxn modelId="{5AEF60BB-2EBF-4EB7-A8B3-45EA6175B9FC}" type="presOf" srcId="{BC0FC607-6F8D-0743-9EA4-391EF6EF18FB}" destId="{38EB9FFF-2339-3F42-BBA5-7484BC1E1F69}" srcOrd="1" destOrd="0" presId="urn:microsoft.com/office/officeart/2005/8/layout/lProcess2"/>
    <dgm:cxn modelId="{82DD4D17-0A1C-41E9-B990-E62F1A7E0CFE}" type="presOf" srcId="{BC0FC607-6F8D-0743-9EA4-391EF6EF18FB}" destId="{A70E08EA-777A-484B-BA2F-2E559954E7CE}" srcOrd="0" destOrd="0" presId="urn:microsoft.com/office/officeart/2005/8/layout/lProcess2"/>
    <dgm:cxn modelId="{128F0C28-0E3C-4478-B399-062870E8A671}" type="presOf" srcId="{DFDC7021-5376-DC41-9FA3-41CC13B69DBE}" destId="{F372CFA6-36DE-6C4A-90DE-F021F8E69D47}" srcOrd="0" destOrd="0" presId="urn:microsoft.com/office/officeart/2005/8/layout/lProcess2"/>
    <dgm:cxn modelId="{06AA487F-63E1-8941-8AA9-E67EBED2548F}" srcId="{6554E7D1-5367-AA40-A214-4C8A99D5DB40}" destId="{55EE50F3-989F-5949-AF03-12DD8D120E1D}" srcOrd="0" destOrd="0" parTransId="{DDB81F39-C069-E948-B247-7E3EE15E044E}" sibTransId="{124A20F5-4453-6942-8C46-3D6CDD2AA0C2}"/>
    <dgm:cxn modelId="{71C80984-0529-4173-8C3B-EC42641C09D2}" type="presOf" srcId="{20B3A26E-2A7E-D946-A66C-55C4B19139BF}" destId="{74536245-380F-EC4A-8975-35CE57EAC33E}" srcOrd="0" destOrd="0" presId="urn:microsoft.com/office/officeart/2005/8/layout/lProcess2"/>
    <dgm:cxn modelId="{0EC45156-BB45-4CFC-983E-E7208430C3B7}" type="presOf" srcId="{6554E7D1-5367-AA40-A214-4C8A99D5DB40}" destId="{915B00A0-9FCC-204C-92AD-45696400AB6A}" srcOrd="0" destOrd="0" presId="urn:microsoft.com/office/officeart/2005/8/layout/lProcess2"/>
    <dgm:cxn modelId="{DB97D6F6-4C6C-4684-ADC4-FC43ADC89B20}" type="presOf" srcId="{C1463892-9F6F-D345-B02F-E7BFA9D3527A}" destId="{D8BEC4CF-794A-8C4B-AE9E-6237C5A30353}" srcOrd="0" destOrd="0" presId="urn:microsoft.com/office/officeart/2005/8/layout/lProcess2"/>
    <dgm:cxn modelId="{E7406B7A-B4D8-894B-9D4B-825C950C1E5F}" srcId="{BC0FC607-6F8D-0743-9EA4-391EF6EF18FB}" destId="{89E50D1B-5AF1-FC41-A158-F3CA06F99C55}" srcOrd="1" destOrd="0" parTransId="{60F9643D-C06F-0D4A-9C67-93E389545C68}" sibTransId="{3D3940ED-AB80-CD46-8C1C-8317640F6282}"/>
    <dgm:cxn modelId="{1E37B4CE-053F-46FD-92E1-788532DF8ABA}" type="presOf" srcId="{D789ACDB-E5EE-3442-A696-04E51FC00FA9}" destId="{6E1CD3DA-6B1B-2E42-B121-6F5C745FC9D7}" srcOrd="0" destOrd="0" presId="urn:microsoft.com/office/officeart/2005/8/layout/lProcess2"/>
    <dgm:cxn modelId="{FFF8ADB4-A8AB-5F4D-8A5E-87DEEEDDC902}" srcId="{C1463892-9F6F-D345-B02F-E7BFA9D3527A}" destId="{20B3A26E-2A7E-D946-A66C-55C4B19139BF}" srcOrd="2" destOrd="0" parTransId="{BC1BECF8-8F4C-F64F-B43C-FFA7F5A9DAB3}" sibTransId="{FC8418BD-1B1C-9F43-9A11-B9921C73B51E}"/>
    <dgm:cxn modelId="{501E9949-BE2A-4732-B787-2DF70B86DD2F}" type="presParOf" srcId="{D8BEC4CF-794A-8C4B-AE9E-6237C5A30353}" destId="{D2211F43-A722-B74A-8637-2AAEF7A3ACD1}" srcOrd="0" destOrd="0" presId="urn:microsoft.com/office/officeart/2005/8/layout/lProcess2"/>
    <dgm:cxn modelId="{79EFC670-55B0-4BCA-88A8-F0B6FFD93A0E}" type="presParOf" srcId="{D2211F43-A722-B74A-8637-2AAEF7A3ACD1}" destId="{A70E08EA-777A-484B-BA2F-2E559954E7CE}" srcOrd="0" destOrd="0" presId="urn:microsoft.com/office/officeart/2005/8/layout/lProcess2"/>
    <dgm:cxn modelId="{04A107E1-2031-4BE9-A921-77AB7F5FFEF6}" type="presParOf" srcId="{D2211F43-A722-B74A-8637-2AAEF7A3ACD1}" destId="{38EB9FFF-2339-3F42-BBA5-7484BC1E1F69}" srcOrd="1" destOrd="0" presId="urn:microsoft.com/office/officeart/2005/8/layout/lProcess2"/>
    <dgm:cxn modelId="{E36955B2-32F0-4707-AE2A-1D702EC80C1F}" type="presParOf" srcId="{D2211F43-A722-B74A-8637-2AAEF7A3ACD1}" destId="{BF12A1DA-ED14-684E-8F47-95D9F3EEE134}" srcOrd="2" destOrd="0" presId="urn:microsoft.com/office/officeart/2005/8/layout/lProcess2"/>
    <dgm:cxn modelId="{E136279B-3E5B-4E79-A5C0-6D1526C17E13}" type="presParOf" srcId="{BF12A1DA-ED14-684E-8F47-95D9F3EEE134}" destId="{42625BFA-9A7E-8B4B-9A03-BC0BEAD500CF}" srcOrd="0" destOrd="0" presId="urn:microsoft.com/office/officeart/2005/8/layout/lProcess2"/>
    <dgm:cxn modelId="{ABE3074C-FE86-4719-BDD4-BE73B96996FF}" type="presParOf" srcId="{42625BFA-9A7E-8B4B-9A03-BC0BEAD500CF}" destId="{6E1CD3DA-6B1B-2E42-B121-6F5C745FC9D7}" srcOrd="0" destOrd="0" presId="urn:microsoft.com/office/officeart/2005/8/layout/lProcess2"/>
    <dgm:cxn modelId="{B2D615BF-CCBD-4549-A240-E2FAC642B281}" type="presParOf" srcId="{42625BFA-9A7E-8B4B-9A03-BC0BEAD500CF}" destId="{F049F456-5C3F-FE48-9E96-8210BB2D272C}" srcOrd="1" destOrd="0" presId="urn:microsoft.com/office/officeart/2005/8/layout/lProcess2"/>
    <dgm:cxn modelId="{5AA355AC-4289-47BC-A4AC-2AB80C5FC0E0}" type="presParOf" srcId="{42625BFA-9A7E-8B4B-9A03-BC0BEAD500CF}" destId="{4375577F-6E20-364E-93B6-F1CD9AA017DA}" srcOrd="2" destOrd="0" presId="urn:microsoft.com/office/officeart/2005/8/layout/lProcess2"/>
    <dgm:cxn modelId="{886FCBC9-6AF1-4405-87D0-F5A7A33F7924}" type="presParOf" srcId="{D8BEC4CF-794A-8C4B-AE9E-6237C5A30353}" destId="{FB670D0F-A14A-B540-91E0-66F0CEC05221}" srcOrd="1" destOrd="0" presId="urn:microsoft.com/office/officeart/2005/8/layout/lProcess2"/>
    <dgm:cxn modelId="{41443909-193D-439D-B6A9-B1F1C9780CBF}" type="presParOf" srcId="{D8BEC4CF-794A-8C4B-AE9E-6237C5A30353}" destId="{04A2A83E-9992-5745-8AD4-1ED41FC3C50E}" srcOrd="2" destOrd="0" presId="urn:microsoft.com/office/officeart/2005/8/layout/lProcess2"/>
    <dgm:cxn modelId="{2CDB9869-6790-4774-90F7-B92910F577FF}" type="presParOf" srcId="{04A2A83E-9992-5745-8AD4-1ED41FC3C50E}" destId="{915B00A0-9FCC-204C-92AD-45696400AB6A}" srcOrd="0" destOrd="0" presId="urn:microsoft.com/office/officeart/2005/8/layout/lProcess2"/>
    <dgm:cxn modelId="{C9C0C2BE-74A2-4C23-AC54-2679693D78A6}" type="presParOf" srcId="{04A2A83E-9992-5745-8AD4-1ED41FC3C50E}" destId="{E8FF56C3-1B6D-1C48-89CA-AE8583822858}" srcOrd="1" destOrd="0" presId="urn:microsoft.com/office/officeart/2005/8/layout/lProcess2"/>
    <dgm:cxn modelId="{4D2CBF81-DFA1-4A6A-966B-940D7447EF5D}" type="presParOf" srcId="{04A2A83E-9992-5745-8AD4-1ED41FC3C50E}" destId="{D1E58DB5-5B23-4A44-9A68-3AAC7C13202C}" srcOrd="2" destOrd="0" presId="urn:microsoft.com/office/officeart/2005/8/layout/lProcess2"/>
    <dgm:cxn modelId="{6E60C29B-AF29-4E28-872E-5A54D2BCEF46}" type="presParOf" srcId="{D1E58DB5-5B23-4A44-9A68-3AAC7C13202C}" destId="{EAE642F6-57D3-8D48-B3E8-465B09E0A48C}" srcOrd="0" destOrd="0" presId="urn:microsoft.com/office/officeart/2005/8/layout/lProcess2"/>
    <dgm:cxn modelId="{5E44214E-48A3-486B-9BF3-A2E1CC249FC1}" type="presParOf" srcId="{EAE642F6-57D3-8D48-B3E8-465B09E0A48C}" destId="{69E23A8D-1F28-1740-8F10-43248453636D}" srcOrd="0" destOrd="0" presId="urn:microsoft.com/office/officeart/2005/8/layout/lProcess2"/>
    <dgm:cxn modelId="{8C606C4E-C38B-4B82-8D91-A2E25765CBCB}" type="presParOf" srcId="{EAE642F6-57D3-8D48-B3E8-465B09E0A48C}" destId="{F1F118D1-2B53-354D-ADD6-4E9602F28482}" srcOrd="1" destOrd="0" presId="urn:microsoft.com/office/officeart/2005/8/layout/lProcess2"/>
    <dgm:cxn modelId="{9112095E-C27B-455E-B339-6AC0F066756A}" type="presParOf" srcId="{EAE642F6-57D3-8D48-B3E8-465B09E0A48C}" destId="{0CEF8096-E269-C74B-8E15-AD650E0FED67}" srcOrd="2" destOrd="0" presId="urn:microsoft.com/office/officeart/2005/8/layout/lProcess2"/>
    <dgm:cxn modelId="{1A297E35-5A96-427F-A70D-C26FAE79669A}" type="presParOf" srcId="{D8BEC4CF-794A-8C4B-AE9E-6237C5A30353}" destId="{F826407C-6762-8E4C-8470-24331BC63AA6}" srcOrd="3" destOrd="0" presId="urn:microsoft.com/office/officeart/2005/8/layout/lProcess2"/>
    <dgm:cxn modelId="{1BD28763-16A3-4601-BB4C-8D9D0152455A}" type="presParOf" srcId="{D8BEC4CF-794A-8C4B-AE9E-6237C5A30353}" destId="{3B591B25-39A7-F145-8524-70C1D0D78ED8}" srcOrd="4" destOrd="0" presId="urn:microsoft.com/office/officeart/2005/8/layout/lProcess2"/>
    <dgm:cxn modelId="{47E76EC7-D155-4C25-BE46-07A80DEE33BC}" type="presParOf" srcId="{3B591B25-39A7-F145-8524-70C1D0D78ED8}" destId="{74536245-380F-EC4A-8975-35CE57EAC33E}" srcOrd="0" destOrd="0" presId="urn:microsoft.com/office/officeart/2005/8/layout/lProcess2"/>
    <dgm:cxn modelId="{744822BD-A3C2-44F0-9520-8C60ACE9DDD3}" type="presParOf" srcId="{3B591B25-39A7-F145-8524-70C1D0D78ED8}" destId="{76A42FFF-B0A2-324E-AE7A-FE48252054DA}" srcOrd="1" destOrd="0" presId="urn:microsoft.com/office/officeart/2005/8/layout/lProcess2"/>
    <dgm:cxn modelId="{E8E565BD-C40D-45A0-911E-BB9E530C8EBE}" type="presParOf" srcId="{3B591B25-39A7-F145-8524-70C1D0D78ED8}" destId="{DE549BE4-B6C6-4940-9A41-BF5282A55A6A}" srcOrd="2" destOrd="0" presId="urn:microsoft.com/office/officeart/2005/8/layout/lProcess2"/>
    <dgm:cxn modelId="{32AA7B92-C91A-4370-9ACF-3F38043B9336}" type="presParOf" srcId="{DE549BE4-B6C6-4940-9A41-BF5282A55A6A}" destId="{2EA1AB0D-AF82-3646-B9F5-205208B23715}" srcOrd="0" destOrd="0" presId="urn:microsoft.com/office/officeart/2005/8/layout/lProcess2"/>
    <dgm:cxn modelId="{D8DF9AE8-BC1F-44A1-94EA-A3BFF5564C7A}" type="presParOf" srcId="{2EA1AB0D-AF82-3646-B9F5-205208B23715}" destId="{F372CFA6-36DE-6C4A-90DE-F021F8E69D47}" srcOrd="0" destOrd="0" presId="urn:microsoft.com/office/officeart/2005/8/layout/lProcess2"/>
    <dgm:cxn modelId="{D89EDDC5-BC33-44CE-A77F-F4D2D1CA3C2A}" type="presParOf" srcId="{2EA1AB0D-AF82-3646-B9F5-205208B23715}" destId="{BF1889DC-C258-3F43-8513-8E68D464450B}" srcOrd="1" destOrd="0" presId="urn:microsoft.com/office/officeart/2005/8/layout/lProcess2"/>
    <dgm:cxn modelId="{00155987-7982-452C-BBD4-7382EBF2B02A}" type="presParOf" srcId="{2EA1AB0D-AF82-3646-B9F5-205208B23715}" destId="{0E0E9376-1A59-1A4F-A154-FD6C29AE717C}" srcOrd="2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023E3194-4359-9742-B5F2-8FA23E77EBD7}" type="doc">
      <dgm:prSet loTypeId="urn:microsoft.com/office/officeart/2005/8/layout/vList2" loCatId="" qsTypeId="urn:microsoft.com/office/officeart/2005/8/quickstyle/simple2" qsCatId="simple" csTypeId="urn:microsoft.com/office/officeart/2005/8/colors/accent0_1" csCatId="mainScheme" phldr="1"/>
      <dgm:spPr/>
      <dgm:t>
        <a:bodyPr/>
        <a:lstStyle/>
        <a:p>
          <a:endParaRPr lang="es-ES"/>
        </a:p>
      </dgm:t>
    </dgm:pt>
    <dgm:pt modelId="{77737BDD-6CA5-F74D-A623-BD7BDFD5A2DE}">
      <dgm:prSet phldrT="[Texto]"/>
      <dgm:spPr/>
      <dgm:t>
        <a:bodyPr/>
        <a:lstStyle/>
        <a:p>
          <a:pPr algn="just"/>
          <a:r>
            <a:rPr lang="es-ES" dirty="0" smtClean="0">
              <a:solidFill>
                <a:schemeClr val="tx1"/>
              </a:solidFill>
              <a:latin typeface="Calibri"/>
              <a:cs typeface="Calibri"/>
            </a:rPr>
            <a:t>Nuevas Bases Curriculares de Educación Parvularia en el marco del ajuste </a:t>
          </a:r>
          <a:r>
            <a:rPr lang="es-ES" dirty="0" err="1" smtClean="0">
              <a:solidFill>
                <a:schemeClr val="tx1"/>
              </a:solidFill>
              <a:latin typeface="Calibri"/>
              <a:cs typeface="Calibri"/>
            </a:rPr>
            <a:t>curricular.</a:t>
          </a:r>
          <a:r>
            <a:rPr lang="es-ES" dirty="0" err="1" smtClean="0">
              <a:latin typeface="Calibri"/>
              <a:cs typeface="Calibri"/>
            </a:rPr>
            <a:t>Renovación</a:t>
          </a:r>
          <a:r>
            <a:rPr lang="es-ES" dirty="0" smtClean="0">
              <a:latin typeface="Calibri"/>
              <a:cs typeface="Calibri"/>
            </a:rPr>
            <a:t> de textos para el aprendizaje en NT1 y NT2.</a:t>
          </a:r>
          <a:endParaRPr lang="es-ES" dirty="0">
            <a:latin typeface="Calibri"/>
            <a:cs typeface="Calibri"/>
          </a:endParaRPr>
        </a:p>
      </dgm:t>
    </dgm:pt>
    <dgm:pt modelId="{FF5DE112-7D1B-D44E-87AC-83564965E322}" type="parTrans" cxnId="{D3FE12AE-AD7D-4049-9EE9-AABB3121AFAE}">
      <dgm:prSet/>
      <dgm:spPr/>
      <dgm:t>
        <a:bodyPr/>
        <a:lstStyle/>
        <a:p>
          <a:endParaRPr lang="es-ES"/>
        </a:p>
      </dgm:t>
    </dgm:pt>
    <dgm:pt modelId="{4D9B63E9-9BAA-4A48-8E0D-C1FE294D807F}" type="sibTrans" cxnId="{D3FE12AE-AD7D-4049-9EE9-AABB3121AFAE}">
      <dgm:prSet/>
      <dgm:spPr/>
      <dgm:t>
        <a:bodyPr/>
        <a:lstStyle/>
        <a:p>
          <a:endParaRPr lang="es-ES"/>
        </a:p>
      </dgm:t>
    </dgm:pt>
    <dgm:pt modelId="{B5334007-6C74-A040-B4C9-472FF09B1A43}">
      <dgm:prSet phldrT="[Texto]"/>
      <dgm:spPr/>
      <dgm:t>
        <a:bodyPr/>
        <a:lstStyle/>
        <a:p>
          <a:pPr algn="just"/>
          <a:r>
            <a:rPr lang="es-ES" dirty="0" smtClean="0">
              <a:latin typeface="Calibri"/>
              <a:cs typeface="Calibri"/>
            </a:rPr>
            <a:t>Todos los Jardines Infantiles particulares deberán contar con Autorización obligatoria para el funcionamiento.</a:t>
          </a:r>
          <a:endParaRPr lang="es-ES" dirty="0">
            <a:latin typeface="Calibri"/>
            <a:cs typeface="Calibri"/>
          </a:endParaRPr>
        </a:p>
      </dgm:t>
    </dgm:pt>
    <dgm:pt modelId="{C34BAE6D-4A32-C74F-9AA1-8D41226689EF}" type="parTrans" cxnId="{1EFD78DB-16F8-C044-AF4B-4006E29D6DFA}">
      <dgm:prSet/>
      <dgm:spPr/>
      <dgm:t>
        <a:bodyPr/>
        <a:lstStyle/>
        <a:p>
          <a:endParaRPr lang="es-ES"/>
        </a:p>
      </dgm:t>
    </dgm:pt>
    <dgm:pt modelId="{6A27E131-12C1-0D41-9716-0DD5993FF1A3}" type="sibTrans" cxnId="{1EFD78DB-16F8-C044-AF4B-4006E29D6DFA}">
      <dgm:prSet/>
      <dgm:spPr/>
      <dgm:t>
        <a:bodyPr/>
        <a:lstStyle/>
        <a:p>
          <a:endParaRPr lang="es-ES"/>
        </a:p>
      </dgm:t>
    </dgm:pt>
    <dgm:pt modelId="{7FB5ABAF-850F-154D-8678-471B6AFEEFC6}">
      <dgm:prSet phldrT="[Texto]"/>
      <dgm:spPr/>
      <dgm:t>
        <a:bodyPr/>
        <a:lstStyle/>
        <a:p>
          <a:pPr algn="just"/>
          <a:r>
            <a:rPr lang="es-ES" dirty="0" smtClean="0">
              <a:latin typeface="Calibri"/>
              <a:cs typeface="Calibri"/>
            </a:rPr>
            <a:t>Se contará con un nuevo Decreto que regule el Coeficiente Técnico y máximos de niños y adultos por sala.</a:t>
          </a:r>
          <a:endParaRPr lang="es-ES" dirty="0">
            <a:latin typeface="Calibri"/>
            <a:cs typeface="Calibri"/>
          </a:endParaRPr>
        </a:p>
      </dgm:t>
    </dgm:pt>
    <dgm:pt modelId="{C0FC6628-A91E-064C-ABDD-3A42348A1A06}" type="parTrans" cxnId="{B82A5BF0-8953-C940-9E06-48709A0DBD6B}">
      <dgm:prSet/>
      <dgm:spPr/>
      <dgm:t>
        <a:bodyPr/>
        <a:lstStyle/>
        <a:p>
          <a:endParaRPr lang="es-ES"/>
        </a:p>
      </dgm:t>
    </dgm:pt>
    <dgm:pt modelId="{73052279-649E-BE44-BA93-CB2B273D526D}" type="sibTrans" cxnId="{B82A5BF0-8953-C940-9E06-48709A0DBD6B}">
      <dgm:prSet/>
      <dgm:spPr/>
      <dgm:t>
        <a:bodyPr/>
        <a:lstStyle/>
        <a:p>
          <a:endParaRPr lang="es-ES"/>
        </a:p>
      </dgm:t>
    </dgm:pt>
    <dgm:pt modelId="{F4E13192-F4B4-EE4C-90C2-151B43754C8B}">
      <dgm:prSet phldrT="[Texto]"/>
      <dgm:spPr/>
      <dgm:t>
        <a:bodyPr/>
        <a:lstStyle/>
        <a:p>
          <a:pPr algn="just"/>
          <a:r>
            <a:rPr lang="es-ES" dirty="0" smtClean="0">
              <a:latin typeface="Calibri"/>
              <a:cs typeface="Calibri"/>
            </a:rPr>
            <a:t>Todos los Jardines Infantiles y Salas Cuna serán fiscalizados por la Superintendencia de Educación.</a:t>
          </a:r>
          <a:endParaRPr lang="es-ES" dirty="0">
            <a:latin typeface="Calibri"/>
            <a:cs typeface="Calibri"/>
          </a:endParaRPr>
        </a:p>
      </dgm:t>
    </dgm:pt>
    <dgm:pt modelId="{FB32B883-6B6D-084E-90E1-80F1BBB5AC2F}" type="parTrans" cxnId="{21278A53-F200-7A44-81FF-DACB75FCFD47}">
      <dgm:prSet/>
      <dgm:spPr/>
      <dgm:t>
        <a:bodyPr/>
        <a:lstStyle/>
        <a:p>
          <a:endParaRPr lang="es-ES"/>
        </a:p>
      </dgm:t>
    </dgm:pt>
    <dgm:pt modelId="{FE35A447-E820-D74C-B4E3-82E1A02DF536}" type="sibTrans" cxnId="{21278A53-F200-7A44-81FF-DACB75FCFD47}">
      <dgm:prSet/>
      <dgm:spPr/>
      <dgm:t>
        <a:bodyPr/>
        <a:lstStyle/>
        <a:p>
          <a:endParaRPr lang="es-ES"/>
        </a:p>
      </dgm:t>
    </dgm:pt>
    <dgm:pt modelId="{2A34B3F7-2425-44F1-B4D5-05C8E144B7D8}">
      <dgm:prSet/>
      <dgm:spPr/>
      <dgm:t>
        <a:bodyPr/>
        <a:lstStyle/>
        <a:p>
          <a:r>
            <a:rPr lang="es-ES" dirty="0" smtClean="0">
              <a:latin typeface="Calibri"/>
              <a:cs typeface="Calibri"/>
            </a:rPr>
            <a:t>Orientaciones metodológicas para experiencias centradas en el Juego.</a:t>
          </a:r>
          <a:endParaRPr lang="es-ES" dirty="0">
            <a:latin typeface="Calibri"/>
            <a:cs typeface="Calibri"/>
          </a:endParaRPr>
        </a:p>
      </dgm:t>
    </dgm:pt>
    <dgm:pt modelId="{39A6C015-A525-46F1-81E3-2BFD3C799437}" type="parTrans" cxnId="{7F6B4E36-B27A-418B-8CA7-DA17CAF2B827}">
      <dgm:prSet/>
      <dgm:spPr/>
      <dgm:t>
        <a:bodyPr/>
        <a:lstStyle/>
        <a:p>
          <a:endParaRPr lang="es-CL"/>
        </a:p>
      </dgm:t>
    </dgm:pt>
    <dgm:pt modelId="{EB9B55C1-DC23-49F2-AB6B-0086A8F8493E}" type="sibTrans" cxnId="{7F6B4E36-B27A-418B-8CA7-DA17CAF2B827}">
      <dgm:prSet/>
      <dgm:spPr/>
      <dgm:t>
        <a:bodyPr/>
        <a:lstStyle/>
        <a:p>
          <a:endParaRPr lang="es-CL"/>
        </a:p>
      </dgm:t>
    </dgm:pt>
    <dgm:pt modelId="{D00C2F98-E3EE-4B90-B36E-2B9E12037002}">
      <dgm:prSet/>
      <dgm:spPr/>
      <dgm:t>
        <a:bodyPr/>
        <a:lstStyle/>
        <a:p>
          <a:r>
            <a:rPr lang="es-ES" u="sng" dirty="0" smtClean="0">
              <a:solidFill>
                <a:schemeClr val="tx1"/>
              </a:solidFill>
              <a:cs typeface="Calibri"/>
            </a:rPr>
            <a:t>Ejes para la Calidad</a:t>
          </a:r>
          <a:endParaRPr lang="es-CL" dirty="0"/>
        </a:p>
      </dgm:t>
    </dgm:pt>
    <dgm:pt modelId="{29E37745-977D-41F1-BC21-8CAE42211BFD}" type="parTrans" cxnId="{8DAA46EF-072A-48DD-93A7-C43986C9ED80}">
      <dgm:prSet/>
      <dgm:spPr/>
      <dgm:t>
        <a:bodyPr/>
        <a:lstStyle/>
        <a:p>
          <a:endParaRPr lang="es-CL"/>
        </a:p>
      </dgm:t>
    </dgm:pt>
    <dgm:pt modelId="{58A079AA-855D-4F94-B9CB-7D8646F1CEAC}" type="sibTrans" cxnId="{8DAA46EF-072A-48DD-93A7-C43986C9ED80}">
      <dgm:prSet/>
      <dgm:spPr/>
      <dgm:t>
        <a:bodyPr/>
        <a:lstStyle/>
        <a:p>
          <a:endParaRPr lang="es-CL"/>
        </a:p>
      </dgm:t>
    </dgm:pt>
    <dgm:pt modelId="{BC1CA58B-09AB-0445-8AC8-4FAC6A6DA7C9}">
      <dgm:prSet phldrT="[Texto]" custT="1"/>
      <dgm:spPr/>
      <dgm:t>
        <a:bodyPr/>
        <a:lstStyle/>
        <a:p>
          <a:endParaRPr lang="es-ES" sz="2800" dirty="0">
            <a:latin typeface="Calibri"/>
            <a:cs typeface="Calibri"/>
          </a:endParaRPr>
        </a:p>
      </dgm:t>
    </dgm:pt>
    <dgm:pt modelId="{1CCD32AF-F2A5-9D46-B862-1D7ED99169C1}" type="sibTrans" cxnId="{E875E0A7-F117-674C-BC1D-4B8FE5EA810D}">
      <dgm:prSet/>
      <dgm:spPr/>
      <dgm:t>
        <a:bodyPr/>
        <a:lstStyle/>
        <a:p>
          <a:endParaRPr lang="es-ES"/>
        </a:p>
      </dgm:t>
    </dgm:pt>
    <dgm:pt modelId="{6C0B4588-EC89-1941-B9CA-69A92B91D6F4}" type="parTrans" cxnId="{E875E0A7-F117-674C-BC1D-4B8FE5EA810D}">
      <dgm:prSet/>
      <dgm:spPr/>
      <dgm:t>
        <a:bodyPr/>
        <a:lstStyle/>
        <a:p>
          <a:endParaRPr lang="es-ES"/>
        </a:p>
      </dgm:t>
    </dgm:pt>
    <dgm:pt modelId="{086BC1E6-ADE2-1E4C-88CA-A7FCBA2BEB9D}" type="pres">
      <dgm:prSet presAssocID="{023E3194-4359-9742-B5F2-8FA23E77EBD7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es-ES"/>
        </a:p>
      </dgm:t>
    </dgm:pt>
    <dgm:pt modelId="{A25DDD98-26E8-8440-A925-5C7B5F4F509E}" type="pres">
      <dgm:prSet presAssocID="{BC1CA58B-09AB-0445-8AC8-4FAC6A6DA7C9}" presName="parentText" presStyleLbl="node1" presStyleIdx="0" presStyleCnt="2" custScaleY="136642" custLinFactNeighborY="-2848">
        <dgm:presLayoutVars>
          <dgm:chMax val="0"/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A86BF8ED-145E-3C47-922F-375552A69138}" type="pres">
      <dgm:prSet presAssocID="{BC1CA58B-09AB-0445-8AC8-4FAC6A6DA7C9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es-ES"/>
        </a:p>
      </dgm:t>
    </dgm:pt>
    <dgm:pt modelId="{88F03754-BD06-43F9-B2CC-15F0C6643CF6}" type="pres">
      <dgm:prSet presAssocID="{D00C2F98-E3EE-4B90-B36E-2B9E12037002}" presName="parentText" presStyleLbl="node1" presStyleIdx="1" presStyleCnt="2" custLinFactY="-100000" custLinFactNeighborX="1964" custLinFactNeighborY="-106489">
        <dgm:presLayoutVars>
          <dgm:chMax val="0"/>
          <dgm:bulletEnabled val="1"/>
        </dgm:presLayoutVars>
      </dgm:prSet>
      <dgm:spPr/>
      <dgm:t>
        <a:bodyPr/>
        <a:lstStyle/>
        <a:p>
          <a:endParaRPr lang="es-CL"/>
        </a:p>
      </dgm:t>
    </dgm:pt>
  </dgm:ptLst>
  <dgm:cxnLst>
    <dgm:cxn modelId="{E875E0A7-F117-674C-BC1D-4B8FE5EA810D}" srcId="{023E3194-4359-9742-B5F2-8FA23E77EBD7}" destId="{BC1CA58B-09AB-0445-8AC8-4FAC6A6DA7C9}" srcOrd="0" destOrd="0" parTransId="{6C0B4588-EC89-1941-B9CA-69A92B91D6F4}" sibTransId="{1CCD32AF-F2A5-9D46-B862-1D7ED99169C1}"/>
    <dgm:cxn modelId="{C2CF3B1C-266B-4F70-9D45-BFAEF2D98F74}" type="presOf" srcId="{023E3194-4359-9742-B5F2-8FA23E77EBD7}" destId="{086BC1E6-ADE2-1E4C-88CA-A7FCBA2BEB9D}" srcOrd="0" destOrd="0" presId="urn:microsoft.com/office/officeart/2005/8/layout/vList2"/>
    <dgm:cxn modelId="{7F6B4E36-B27A-418B-8CA7-DA17CAF2B827}" srcId="{BC1CA58B-09AB-0445-8AC8-4FAC6A6DA7C9}" destId="{2A34B3F7-2425-44F1-B4D5-05C8E144B7D8}" srcOrd="1" destOrd="0" parTransId="{39A6C015-A525-46F1-81E3-2BFD3C799437}" sibTransId="{EB9B55C1-DC23-49F2-AB6B-0086A8F8493E}"/>
    <dgm:cxn modelId="{272F4BAA-E4EE-4C28-ACF0-33AE73EC4EC3}" type="presOf" srcId="{BC1CA58B-09AB-0445-8AC8-4FAC6A6DA7C9}" destId="{A25DDD98-26E8-8440-A925-5C7B5F4F509E}" srcOrd="0" destOrd="0" presId="urn:microsoft.com/office/officeart/2005/8/layout/vList2"/>
    <dgm:cxn modelId="{D3FE12AE-AD7D-4049-9EE9-AABB3121AFAE}" srcId="{BC1CA58B-09AB-0445-8AC8-4FAC6A6DA7C9}" destId="{77737BDD-6CA5-F74D-A623-BD7BDFD5A2DE}" srcOrd="0" destOrd="0" parTransId="{FF5DE112-7D1B-D44E-87AC-83564965E322}" sibTransId="{4D9B63E9-9BAA-4A48-8E0D-C1FE294D807F}"/>
    <dgm:cxn modelId="{21278A53-F200-7A44-81FF-DACB75FCFD47}" srcId="{BC1CA58B-09AB-0445-8AC8-4FAC6A6DA7C9}" destId="{F4E13192-F4B4-EE4C-90C2-151B43754C8B}" srcOrd="4" destOrd="0" parTransId="{FB32B883-6B6D-084E-90E1-80F1BBB5AC2F}" sibTransId="{FE35A447-E820-D74C-B4E3-82E1A02DF536}"/>
    <dgm:cxn modelId="{7D3C52A6-DB6E-4FEA-9D11-5B8DA42412C2}" type="presOf" srcId="{D00C2F98-E3EE-4B90-B36E-2B9E12037002}" destId="{88F03754-BD06-43F9-B2CC-15F0C6643CF6}" srcOrd="0" destOrd="0" presId="urn:microsoft.com/office/officeart/2005/8/layout/vList2"/>
    <dgm:cxn modelId="{B5601EB2-C681-46B3-92C7-E3A52603A678}" type="presOf" srcId="{B5334007-6C74-A040-B4C9-472FF09B1A43}" destId="{A86BF8ED-145E-3C47-922F-375552A69138}" srcOrd="0" destOrd="2" presId="urn:microsoft.com/office/officeart/2005/8/layout/vList2"/>
    <dgm:cxn modelId="{0107ABD5-726A-4B4C-8328-68FED90037CE}" type="presOf" srcId="{F4E13192-F4B4-EE4C-90C2-151B43754C8B}" destId="{A86BF8ED-145E-3C47-922F-375552A69138}" srcOrd="0" destOrd="4" presId="urn:microsoft.com/office/officeart/2005/8/layout/vList2"/>
    <dgm:cxn modelId="{997145DB-A44A-41AA-9F23-22864C8B7DFA}" type="presOf" srcId="{7FB5ABAF-850F-154D-8678-471B6AFEEFC6}" destId="{A86BF8ED-145E-3C47-922F-375552A69138}" srcOrd="0" destOrd="3" presId="urn:microsoft.com/office/officeart/2005/8/layout/vList2"/>
    <dgm:cxn modelId="{1E2322DE-5F10-422F-8AAD-21B31C735631}" type="presOf" srcId="{77737BDD-6CA5-F74D-A623-BD7BDFD5A2DE}" destId="{A86BF8ED-145E-3C47-922F-375552A69138}" srcOrd="0" destOrd="0" presId="urn:microsoft.com/office/officeart/2005/8/layout/vList2"/>
    <dgm:cxn modelId="{1EFD78DB-16F8-C044-AF4B-4006E29D6DFA}" srcId="{BC1CA58B-09AB-0445-8AC8-4FAC6A6DA7C9}" destId="{B5334007-6C74-A040-B4C9-472FF09B1A43}" srcOrd="2" destOrd="0" parTransId="{C34BAE6D-4A32-C74F-9AA1-8D41226689EF}" sibTransId="{6A27E131-12C1-0D41-9716-0DD5993FF1A3}"/>
    <dgm:cxn modelId="{B82A5BF0-8953-C940-9E06-48709A0DBD6B}" srcId="{BC1CA58B-09AB-0445-8AC8-4FAC6A6DA7C9}" destId="{7FB5ABAF-850F-154D-8678-471B6AFEEFC6}" srcOrd="3" destOrd="0" parTransId="{C0FC6628-A91E-064C-ABDD-3A42348A1A06}" sibTransId="{73052279-649E-BE44-BA93-CB2B273D526D}"/>
    <dgm:cxn modelId="{9E047137-625A-497E-A8C7-0BCF6648E1CC}" type="presOf" srcId="{2A34B3F7-2425-44F1-B4D5-05C8E144B7D8}" destId="{A86BF8ED-145E-3C47-922F-375552A69138}" srcOrd="0" destOrd="1" presId="urn:microsoft.com/office/officeart/2005/8/layout/vList2"/>
    <dgm:cxn modelId="{8DAA46EF-072A-48DD-93A7-C43986C9ED80}" srcId="{023E3194-4359-9742-B5F2-8FA23E77EBD7}" destId="{D00C2F98-E3EE-4B90-B36E-2B9E12037002}" srcOrd="1" destOrd="0" parTransId="{29E37745-977D-41F1-BC21-8CAE42211BFD}" sibTransId="{58A079AA-855D-4F94-B9CB-7D8646F1CEAC}"/>
    <dgm:cxn modelId="{8AC9327D-2C7F-4864-9A28-86109E0CB6C0}" type="presParOf" srcId="{086BC1E6-ADE2-1E4C-88CA-A7FCBA2BEB9D}" destId="{A25DDD98-26E8-8440-A925-5C7B5F4F509E}" srcOrd="0" destOrd="0" presId="urn:microsoft.com/office/officeart/2005/8/layout/vList2"/>
    <dgm:cxn modelId="{33A33939-06C5-4971-B107-C07DACD81941}" type="presParOf" srcId="{086BC1E6-ADE2-1E4C-88CA-A7FCBA2BEB9D}" destId="{A86BF8ED-145E-3C47-922F-375552A69138}" srcOrd="1" destOrd="0" presId="urn:microsoft.com/office/officeart/2005/8/layout/vList2"/>
    <dgm:cxn modelId="{2A641EB6-5F46-45B4-A1C9-925B608F937F}" type="presParOf" srcId="{086BC1E6-ADE2-1E4C-88CA-A7FCBA2BEB9D}" destId="{88F03754-BD06-43F9-B2CC-15F0C6643CF6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CB1D73-6369-4548-8A54-37EDDD169F64}">
      <dsp:nvSpPr>
        <dsp:cNvPr id="0" name=""/>
        <dsp:cNvSpPr/>
      </dsp:nvSpPr>
      <dsp:spPr>
        <a:xfrm>
          <a:off x="1820847" y="2466123"/>
          <a:ext cx="2029860" cy="203019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14EB7A0-0489-434B-8634-2ADB4C871863}">
      <dsp:nvSpPr>
        <dsp:cNvPr id="0" name=""/>
        <dsp:cNvSpPr/>
      </dsp:nvSpPr>
      <dsp:spPr>
        <a:xfrm>
          <a:off x="3115583" y="971062"/>
          <a:ext cx="602853" cy="602466"/>
        </a:xfrm>
        <a:prstGeom prst="donut">
          <a:avLst>
            <a:gd name="adj" fmla="val 74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855A56C-8A7E-5442-A1FC-E774D95FF361}">
      <dsp:nvSpPr>
        <dsp:cNvPr id="0" name=""/>
        <dsp:cNvSpPr/>
      </dsp:nvSpPr>
      <dsp:spPr>
        <a:xfrm>
          <a:off x="1898854" y="2544032"/>
          <a:ext cx="1874695" cy="1874379"/>
        </a:xfrm>
        <a:prstGeom prst="ellipse">
          <a:avLst/>
        </a:prstGeom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18000" r="-18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0F912711-EDC6-E94C-94D1-BBE23E55E2CA}">
      <dsp:nvSpPr>
        <dsp:cNvPr id="0" name=""/>
        <dsp:cNvSpPr/>
      </dsp:nvSpPr>
      <dsp:spPr>
        <a:xfrm>
          <a:off x="3998242" y="2849671"/>
          <a:ext cx="1062412" cy="1062160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CD61559-9F92-A74E-8D8E-3D6E11992DD7}">
      <dsp:nvSpPr>
        <dsp:cNvPr id="0" name=""/>
        <dsp:cNvSpPr/>
      </dsp:nvSpPr>
      <dsp:spPr>
        <a:xfrm>
          <a:off x="4060986" y="2912421"/>
          <a:ext cx="936923" cy="937013"/>
        </a:xfrm>
        <a:prstGeom prst="ellipse">
          <a:avLst/>
        </a:prstGeom>
        <a:blipFill>
          <a:blip xmlns:r="http://schemas.openxmlformats.org/officeDocument/2006/relationships"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34000" r="-34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107897B1-6A72-8844-95D4-3FAFCA8FA60C}">
      <dsp:nvSpPr>
        <dsp:cNvPr id="0" name=""/>
        <dsp:cNvSpPr/>
      </dsp:nvSpPr>
      <dsp:spPr>
        <a:xfrm>
          <a:off x="3582773" y="1350379"/>
          <a:ext cx="1361719" cy="1362159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3C04394-C381-D44A-B32E-025CF68F5EED}">
      <dsp:nvSpPr>
        <dsp:cNvPr id="0" name=""/>
        <dsp:cNvSpPr/>
      </dsp:nvSpPr>
      <dsp:spPr>
        <a:xfrm>
          <a:off x="4721496" y="1015832"/>
          <a:ext cx="445992" cy="446297"/>
        </a:xfrm>
        <a:prstGeom prst="donut">
          <a:avLst>
            <a:gd name="adj" fmla="val 74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D8EF27B-9CE4-FE4B-BD37-0DBCCE8197B1}">
      <dsp:nvSpPr>
        <dsp:cNvPr id="0" name=""/>
        <dsp:cNvSpPr/>
      </dsp:nvSpPr>
      <dsp:spPr>
        <a:xfrm>
          <a:off x="5168337" y="3916414"/>
          <a:ext cx="334918" cy="334546"/>
        </a:xfrm>
        <a:prstGeom prst="donut">
          <a:avLst>
            <a:gd name="adj" fmla="val 746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100000"/>
                <a:shade val="100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50000"/>
                <a:shade val="100000"/>
                <a:satMod val="350000"/>
              </a:schemeClr>
            </a:gs>
          </a:gsLst>
          <a:lin ang="16200000" scaled="0"/>
        </a:gradFill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6B371BF-8DFF-4D4A-B6CC-A6C983AFD5CE}">
      <dsp:nvSpPr>
        <dsp:cNvPr id="0" name=""/>
        <dsp:cNvSpPr/>
      </dsp:nvSpPr>
      <dsp:spPr>
        <a:xfrm>
          <a:off x="3654844" y="1422295"/>
          <a:ext cx="1218425" cy="1218329"/>
        </a:xfrm>
        <a:prstGeom prst="ellipse">
          <a:avLst/>
        </a:prstGeom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 l="-25000" r="-25000"/>
          </a:stretch>
        </a:blip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</dsp:sp>
    <dsp:sp modelId="{2DBD7835-21E5-D049-B581-35DB34BD57DB}">
      <dsp:nvSpPr>
        <dsp:cNvPr id="0" name=""/>
        <dsp:cNvSpPr/>
      </dsp:nvSpPr>
      <dsp:spPr>
        <a:xfrm>
          <a:off x="186967" y="-3189"/>
          <a:ext cx="2264700" cy="3829228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" numCol="1" spcCol="1270" anchor="b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Calibri"/>
              <a:cs typeface="Calibri"/>
            </a:rPr>
            <a:t>Hacer de la Educación un verdadero Derecho Social</a:t>
          </a:r>
        </a:p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Calibri"/>
              <a:cs typeface="Calibri"/>
            </a:rPr>
            <a:t>Asegurar una Educación Pública de Calidad</a:t>
          </a:r>
          <a:endParaRPr lang="es-ES" sz="2400" kern="1200" dirty="0">
            <a:latin typeface="Calibri"/>
            <a:cs typeface="Calibri"/>
          </a:endParaRPr>
        </a:p>
      </dsp:txBody>
      <dsp:txXfrm>
        <a:off x="186967" y="-3189"/>
        <a:ext cx="2264700" cy="3829228"/>
      </dsp:txXfrm>
    </dsp:sp>
    <dsp:sp modelId="{987A34DA-7D81-5A4E-95B6-CBBCDA7B99C6}">
      <dsp:nvSpPr>
        <dsp:cNvPr id="0" name=""/>
        <dsp:cNvSpPr/>
      </dsp:nvSpPr>
      <dsp:spPr>
        <a:xfrm>
          <a:off x="5279411" y="2912421"/>
          <a:ext cx="3012570" cy="937013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Calibri"/>
              <a:cs typeface="Calibri"/>
            </a:rPr>
            <a:t>Desarrollar una Educación Superior para la Era del Conocimiento</a:t>
          </a:r>
          <a:endParaRPr lang="es-ES" sz="2400" kern="1200" dirty="0">
            <a:latin typeface="Calibri"/>
            <a:cs typeface="Calibri"/>
          </a:endParaRPr>
        </a:p>
      </dsp:txBody>
      <dsp:txXfrm>
        <a:off x="5279411" y="2912421"/>
        <a:ext cx="3012570" cy="937013"/>
      </dsp:txXfrm>
    </dsp:sp>
    <dsp:sp modelId="{1EFFF1F7-1AF1-9147-A73A-7FDD6EF7777C}">
      <dsp:nvSpPr>
        <dsp:cNvPr id="0" name=""/>
        <dsp:cNvSpPr/>
      </dsp:nvSpPr>
      <dsp:spPr>
        <a:xfrm>
          <a:off x="5168337" y="998669"/>
          <a:ext cx="3012570" cy="206557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400" kern="1200" dirty="0" smtClean="0">
              <a:latin typeface="Calibri"/>
              <a:cs typeface="Calibri"/>
            </a:rPr>
            <a:t>Poner en marcha una nueva Política Nacional Docente</a:t>
          </a:r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 dirty="0" smtClean="0"/>
        </a:p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400" kern="1200" dirty="0"/>
        </a:p>
      </dsp:txBody>
      <dsp:txXfrm>
        <a:off x="5168337" y="998669"/>
        <a:ext cx="3012570" cy="2065579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0E08EA-777A-484B-BA2F-2E559954E7CE}">
      <dsp:nvSpPr>
        <dsp:cNvPr id="0" name=""/>
        <dsp:cNvSpPr/>
      </dsp:nvSpPr>
      <dsp:spPr>
        <a:xfrm>
          <a:off x="1012" y="0"/>
          <a:ext cx="2631504" cy="4536504"/>
        </a:xfrm>
        <a:prstGeom prst="roundRect">
          <a:avLst>
            <a:gd name="adj" fmla="val 10000"/>
          </a:avLst>
        </a:prstGeom>
        <a:solidFill>
          <a:schemeClr val="accent3">
            <a:lumMod val="20000"/>
            <a:lumOff val="8000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b="1" kern="1200" dirty="0" smtClean="0"/>
            <a:t>Institucionalidad</a:t>
          </a:r>
          <a:endParaRPr lang="es-ES" sz="2700" b="1" kern="1200" dirty="0"/>
        </a:p>
      </dsp:txBody>
      <dsp:txXfrm>
        <a:off x="1012" y="0"/>
        <a:ext cx="2631504" cy="1360951"/>
      </dsp:txXfrm>
    </dsp:sp>
    <dsp:sp modelId="{6E1CD3DA-6B1B-2E42-B121-6F5C745FC9D7}">
      <dsp:nvSpPr>
        <dsp:cNvPr id="0" name=""/>
        <dsp:cNvSpPr/>
      </dsp:nvSpPr>
      <dsp:spPr>
        <a:xfrm>
          <a:off x="264162" y="1362280"/>
          <a:ext cx="2105203" cy="13678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smtClean="0"/>
            <a:t>Ordenar funciones</a:t>
          </a:r>
          <a:endParaRPr lang="es-ES" sz="1700" b="1" kern="1200" dirty="0"/>
        </a:p>
      </dsp:txBody>
      <dsp:txXfrm>
        <a:off x="304224" y="1402342"/>
        <a:ext cx="2025079" cy="1287693"/>
      </dsp:txXfrm>
    </dsp:sp>
    <dsp:sp modelId="{4375577F-6E20-364E-93B6-F1CD9AA017DA}">
      <dsp:nvSpPr>
        <dsp:cNvPr id="0" name=""/>
        <dsp:cNvSpPr/>
      </dsp:nvSpPr>
      <dsp:spPr>
        <a:xfrm>
          <a:off x="264162" y="2940531"/>
          <a:ext cx="2105203" cy="13678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Subsecretaría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Intendencia</a:t>
          </a:r>
        </a:p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Agencia</a:t>
          </a:r>
          <a:endParaRPr lang="es-ES" sz="1700" kern="1200" dirty="0"/>
        </a:p>
      </dsp:txBody>
      <dsp:txXfrm>
        <a:off x="304224" y="2980593"/>
        <a:ext cx="2025079" cy="1287693"/>
      </dsp:txXfrm>
    </dsp:sp>
    <dsp:sp modelId="{915B00A0-9FCC-204C-92AD-45696400AB6A}">
      <dsp:nvSpPr>
        <dsp:cNvPr id="0" name=""/>
        <dsp:cNvSpPr/>
      </dsp:nvSpPr>
      <dsp:spPr>
        <a:xfrm>
          <a:off x="2829879" y="0"/>
          <a:ext cx="2631504" cy="4536504"/>
        </a:xfrm>
        <a:prstGeom prst="roundRect">
          <a:avLst>
            <a:gd name="adj" fmla="val 10000"/>
          </a:avLst>
        </a:prstGeom>
        <a:solidFill>
          <a:srgbClr val="FFD9C8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b="1" kern="1200" dirty="0" smtClean="0"/>
            <a:t>Cobertura</a:t>
          </a:r>
          <a:endParaRPr lang="es-ES" sz="2700" b="1" kern="1200" dirty="0"/>
        </a:p>
      </dsp:txBody>
      <dsp:txXfrm>
        <a:off x="2829879" y="0"/>
        <a:ext cx="2631504" cy="1360951"/>
      </dsp:txXfrm>
    </dsp:sp>
    <dsp:sp modelId="{69E23A8D-1F28-1740-8F10-43248453636D}">
      <dsp:nvSpPr>
        <dsp:cNvPr id="0" name=""/>
        <dsp:cNvSpPr/>
      </dsp:nvSpPr>
      <dsp:spPr>
        <a:xfrm>
          <a:off x="3093030" y="1362280"/>
          <a:ext cx="2105203" cy="13678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smtClean="0"/>
            <a:t>Ampliar oferta</a:t>
          </a:r>
          <a:endParaRPr lang="es-ES" sz="1700" b="1" kern="1200" dirty="0"/>
        </a:p>
      </dsp:txBody>
      <dsp:txXfrm>
        <a:off x="3133092" y="1402342"/>
        <a:ext cx="2025079" cy="1287693"/>
      </dsp:txXfrm>
    </dsp:sp>
    <dsp:sp modelId="{0CEF8096-E269-C74B-8E15-AD650E0FED67}">
      <dsp:nvSpPr>
        <dsp:cNvPr id="0" name=""/>
        <dsp:cNvSpPr/>
      </dsp:nvSpPr>
      <dsp:spPr>
        <a:xfrm>
          <a:off x="3093030" y="2940531"/>
          <a:ext cx="2105203" cy="13678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Nuevos cupos en Salas Cuna, Jardines y Escuelas</a:t>
          </a:r>
          <a:endParaRPr lang="es-ES" sz="1700" kern="1200" dirty="0"/>
        </a:p>
      </dsp:txBody>
      <dsp:txXfrm>
        <a:off x="3133092" y="2980593"/>
        <a:ext cx="2025079" cy="1287693"/>
      </dsp:txXfrm>
    </dsp:sp>
    <dsp:sp modelId="{74536245-380F-EC4A-8975-35CE57EAC33E}">
      <dsp:nvSpPr>
        <dsp:cNvPr id="0" name=""/>
        <dsp:cNvSpPr/>
      </dsp:nvSpPr>
      <dsp:spPr>
        <a:xfrm>
          <a:off x="5658747" y="0"/>
          <a:ext cx="2631504" cy="4536504"/>
        </a:xfrm>
        <a:prstGeom prst="roundRect">
          <a:avLst>
            <a:gd name="adj" fmla="val 10000"/>
          </a:avLst>
        </a:prstGeom>
        <a:solidFill>
          <a:srgbClr val="FFD9C8"/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700" b="1" kern="1200" dirty="0" smtClean="0"/>
            <a:t>Calidad</a:t>
          </a:r>
          <a:endParaRPr lang="es-ES" sz="2700" b="1" kern="1200" dirty="0"/>
        </a:p>
      </dsp:txBody>
      <dsp:txXfrm>
        <a:off x="5658747" y="0"/>
        <a:ext cx="2631504" cy="1360951"/>
      </dsp:txXfrm>
    </dsp:sp>
    <dsp:sp modelId="{F372CFA6-36DE-6C4A-90DE-F021F8E69D47}">
      <dsp:nvSpPr>
        <dsp:cNvPr id="0" name=""/>
        <dsp:cNvSpPr/>
      </dsp:nvSpPr>
      <dsp:spPr>
        <a:xfrm>
          <a:off x="5921897" y="1362280"/>
          <a:ext cx="2105203" cy="13678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b="1" kern="1200" smtClean="0"/>
            <a:t>Mejorar condiciones pedagógicas y oportunidades de aprendizaje</a:t>
          </a:r>
          <a:endParaRPr lang="es-ES" sz="1700" b="1" kern="1200" dirty="0"/>
        </a:p>
      </dsp:txBody>
      <dsp:txXfrm>
        <a:off x="5961959" y="1402342"/>
        <a:ext cx="2025079" cy="1287693"/>
      </dsp:txXfrm>
    </dsp:sp>
    <dsp:sp modelId="{0E0E9376-1A59-1A4F-A154-FD6C29AE717C}">
      <dsp:nvSpPr>
        <dsp:cNvPr id="0" name=""/>
        <dsp:cNvSpPr/>
      </dsp:nvSpPr>
      <dsp:spPr>
        <a:xfrm>
          <a:off x="5921897" y="2940531"/>
          <a:ext cx="2105203" cy="1367817"/>
        </a:xfrm>
        <a:prstGeom prst="roundRect">
          <a:avLst>
            <a:gd name="adj" fmla="val 10000"/>
          </a:avLst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43180" tIns="32385" rIns="43180" bIns="32385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1700" kern="1200" dirty="0" smtClean="0"/>
            <a:t>Sistema de Aseguramiento de la Calidad</a:t>
          </a:r>
          <a:endParaRPr lang="es-ES" sz="1700" kern="1200" dirty="0"/>
        </a:p>
      </dsp:txBody>
      <dsp:txXfrm>
        <a:off x="5961959" y="2980593"/>
        <a:ext cx="2025079" cy="1287693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25DDD98-26E8-8440-A925-5C7B5F4F509E}">
      <dsp:nvSpPr>
        <dsp:cNvPr id="0" name=""/>
        <dsp:cNvSpPr/>
      </dsp:nvSpPr>
      <dsp:spPr>
        <a:xfrm>
          <a:off x="0" y="158157"/>
          <a:ext cx="6497620" cy="91766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s-ES" sz="2800" kern="1200" dirty="0">
            <a:latin typeface="Calibri"/>
            <a:cs typeface="Calibri"/>
          </a:endParaRPr>
        </a:p>
      </dsp:txBody>
      <dsp:txXfrm>
        <a:off x="44796" y="202953"/>
        <a:ext cx="6408028" cy="828068"/>
      </dsp:txXfrm>
    </dsp:sp>
    <dsp:sp modelId="{A86BF8ED-145E-3C47-922F-375552A69138}">
      <dsp:nvSpPr>
        <dsp:cNvPr id="0" name=""/>
        <dsp:cNvSpPr/>
      </dsp:nvSpPr>
      <dsp:spPr>
        <a:xfrm>
          <a:off x="0" y="1201270"/>
          <a:ext cx="6497620" cy="440496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06299" tIns="35560" rIns="199136" bIns="35560" numCol="1" spcCol="1270" anchor="t" anchorCtr="0">
          <a:noAutofit/>
        </a:bodyPr>
        <a:lstStyle/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200" kern="1200" dirty="0" smtClean="0">
              <a:solidFill>
                <a:schemeClr val="tx1"/>
              </a:solidFill>
              <a:latin typeface="Calibri"/>
              <a:cs typeface="Calibri"/>
            </a:rPr>
            <a:t>Nuevas Bases Curriculares de Educación Parvularia en el marco del ajuste </a:t>
          </a:r>
          <a:r>
            <a:rPr lang="es-ES" sz="2200" kern="1200" dirty="0" err="1" smtClean="0">
              <a:solidFill>
                <a:schemeClr val="tx1"/>
              </a:solidFill>
              <a:latin typeface="Calibri"/>
              <a:cs typeface="Calibri"/>
            </a:rPr>
            <a:t>curricular.</a:t>
          </a:r>
          <a:r>
            <a:rPr lang="es-ES" sz="2200" kern="1200" dirty="0" err="1" smtClean="0">
              <a:latin typeface="Calibri"/>
              <a:cs typeface="Calibri"/>
            </a:rPr>
            <a:t>Renovación</a:t>
          </a:r>
          <a:r>
            <a:rPr lang="es-ES" sz="2200" kern="1200" dirty="0" smtClean="0">
              <a:latin typeface="Calibri"/>
              <a:cs typeface="Calibri"/>
            </a:rPr>
            <a:t> de textos para el aprendizaje en NT1 y NT2.</a:t>
          </a:r>
          <a:endParaRPr lang="es-ES" sz="2200" kern="1200" dirty="0">
            <a:latin typeface="Calibri"/>
            <a:cs typeface="Calibri"/>
          </a:endParaRPr>
        </a:p>
        <a:p>
          <a:pPr marL="228600" lvl="1" indent="-228600" algn="l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200" kern="1200" dirty="0" smtClean="0">
              <a:latin typeface="Calibri"/>
              <a:cs typeface="Calibri"/>
            </a:rPr>
            <a:t>Orientaciones metodológicas para experiencias centradas en el Juego.</a:t>
          </a:r>
          <a:endParaRPr lang="es-ES" sz="2200" kern="1200" dirty="0">
            <a:latin typeface="Calibri"/>
            <a:cs typeface="Calibri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200" kern="1200" dirty="0" smtClean="0">
              <a:latin typeface="Calibri"/>
              <a:cs typeface="Calibri"/>
            </a:rPr>
            <a:t>Todos los Jardines Infantiles particulares deberán contar con Autorización obligatoria para el funcionamiento.</a:t>
          </a:r>
          <a:endParaRPr lang="es-ES" sz="2200" kern="1200" dirty="0">
            <a:latin typeface="Calibri"/>
            <a:cs typeface="Calibri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200" kern="1200" dirty="0" smtClean="0">
              <a:latin typeface="Calibri"/>
              <a:cs typeface="Calibri"/>
            </a:rPr>
            <a:t>Se contará con un nuevo Decreto que regule el Coeficiente Técnico y máximos de niños y adultos por sala.</a:t>
          </a:r>
          <a:endParaRPr lang="es-ES" sz="2200" kern="1200" dirty="0">
            <a:latin typeface="Calibri"/>
            <a:cs typeface="Calibri"/>
          </a:endParaRPr>
        </a:p>
        <a:p>
          <a:pPr marL="228600" lvl="1" indent="-228600" algn="just" defTabSz="977900">
            <a:lnSpc>
              <a:spcPct val="90000"/>
            </a:lnSpc>
            <a:spcBef>
              <a:spcPct val="0"/>
            </a:spcBef>
            <a:spcAft>
              <a:spcPct val="20000"/>
            </a:spcAft>
            <a:buChar char="••"/>
          </a:pPr>
          <a:r>
            <a:rPr lang="es-ES" sz="2200" kern="1200" dirty="0" smtClean="0">
              <a:latin typeface="Calibri"/>
              <a:cs typeface="Calibri"/>
            </a:rPr>
            <a:t>Todos los Jardines Infantiles y Salas Cuna serán fiscalizados por la Superintendencia de Educación.</a:t>
          </a:r>
          <a:endParaRPr lang="es-ES" sz="2200" kern="1200" dirty="0">
            <a:latin typeface="Calibri"/>
            <a:cs typeface="Calibri"/>
          </a:endParaRPr>
        </a:p>
      </dsp:txBody>
      <dsp:txXfrm>
        <a:off x="0" y="1201270"/>
        <a:ext cx="6497620" cy="4404960"/>
      </dsp:txXfrm>
    </dsp:sp>
    <dsp:sp modelId="{88F03754-BD06-43F9-B2CC-15F0C6643CF6}">
      <dsp:nvSpPr>
        <dsp:cNvPr id="0" name=""/>
        <dsp:cNvSpPr/>
      </dsp:nvSpPr>
      <dsp:spPr>
        <a:xfrm>
          <a:off x="0" y="243852"/>
          <a:ext cx="6497620" cy="671580"/>
        </a:xfrm>
        <a:prstGeom prst="round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38100" cap="flat" cmpd="sng" algn="ctr">
          <a:solidFill>
            <a:schemeClr val="dk1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>
          <a:outerShdw blurRad="40000" dist="20000" dir="5400000" rotWithShape="0">
            <a:srgbClr val="000000">
              <a:alpha val="38000"/>
            </a:srgbClr>
          </a:outerShdw>
        </a:effectLst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lvl="0" algn="l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s-ES" sz="2800" u="sng" kern="1200" dirty="0" smtClean="0">
              <a:solidFill>
                <a:schemeClr val="tx1"/>
              </a:solidFill>
              <a:cs typeface="Calibri"/>
            </a:rPr>
            <a:t>Ejes para la Calidad</a:t>
          </a:r>
          <a:endParaRPr lang="es-CL" sz="2800" kern="1200" dirty="0"/>
        </a:p>
      </dsp:txBody>
      <dsp:txXfrm>
        <a:off x="32784" y="276636"/>
        <a:ext cx="6432052" cy="606012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BubblePictureList">
  <dgm:title val=""/>
  <dgm:desc val=""/>
  <dgm:catLst>
    <dgm:cat type="picture" pri="22000"/>
    <dgm:cat type="pictureconvert" pri="220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40" srcId="0" destId="10" srcOrd="0" destOrd="0"/>
        <dgm:cxn modelId="50" srcId="0" destId="20" srcOrd="1" destOrd="0"/>
        <dgm:cxn modelId="60" srcId="0" destId="30" srcOrd="2" destOrd="0"/>
      </dgm:cxnLst>
      <dgm:bg/>
      <dgm:whole/>
    </dgm:dataModel>
  </dgm:clrData>
  <dgm:layoutNode name="Name0">
    <dgm:varLst>
      <dgm:chMax val="8"/>
      <dgm:chPref val="8"/>
      <dgm:dir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alg type="composite">
          <dgm:param type="ar" val="1.7423"/>
        </dgm:alg>
        <dgm:choose name="Name3">
          <dgm:if name="Name4" func="var" arg="dir" op="equ" val="norm">
            <dgm:constrLst>
              <dgm:constr type="primFontSz" for="des" ptType="node" op="equ" val="65"/>
              <dgm:constr type="l" for="ch" forName="parent_text_1" refType="w" fact="0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4305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.8709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4457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if>
          <dgm:else name="Name5">
            <dgm:constrLst>
              <dgm:constr type="primFontSz" for="des" ptType="node" op="equ" val="65"/>
              <dgm:constr type="l" for="ch" forName="parent_text_1" refType="w" fact="0.3543"/>
              <dgm:constr type="t" for="ch" forName="parent_text_1" refType="h" fact="0"/>
              <dgm:constr type="w" for="ch" forName="parent_text_1" refType="w" fact="0.6457"/>
              <dgm:constr type="h" for="ch" forName="parent_text_1" refType="h" fact="0.225"/>
              <dgm:constr type="l" for="ch" forName="image_accent_1" refType="w" fact="0.1344"/>
              <dgm:constr type="t" for="ch" forName="image_accent_1" refType="h" fact="0.2417"/>
              <dgm:constr type="w" for="ch" forName="image_accent_1" refType="w" fact="0.4352"/>
              <dgm:constr type="h" for="ch" forName="image_accent_1" refType="h" fact="0.7583"/>
              <dgm:constr type="l" for="ch" forName="accent_1" refType="w" fact="0"/>
              <dgm:constr type="t" for="ch" forName="accent_1" refType="h" fact="0.1491"/>
              <dgm:constr type="w" for="ch" forName="accent_1" refType="w" fact="0.1291"/>
              <dgm:constr type="h" for="ch" forName="accent_1" refType="h" fact="0.225"/>
              <dgm:constr type="l" for="ch" forName="image_1" refType="w" fact="0.1525"/>
              <dgm:constr type="t" for="ch" forName="image_1" refType="h" fact="0.2709"/>
              <dgm:constr type="w" for="ch" forName="image_1" refType="w" fact="0.4018"/>
              <dgm:constr type="h" for="ch" forName="image_1" refType="h" fact="0.7"/>
            </dgm:constrLst>
          </dgm:else>
        </dgm:choose>
      </dgm:if>
      <dgm:if name="Name6" axis="ch" ptType="node" func="cnt" op="equ" val="2">
        <dgm:alg type="composite">
          <dgm:param type="ar" val="3.193"/>
        </dgm:alg>
        <dgm:choose name="Name7">
          <dgm:if name="Name8" func="var" arg="dir" op="equ" val="norm">
            <dgm:constrLst>
              <dgm:constr type="primFontSz" for="des" ptType="node" op="equ" val="65"/>
              <dgm:constr type="l" for="ch" forName="image_accent_1" refType="w" fact="0.2342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2434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parent_text_1" refType="w" fact="0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image_accent_2" refType="w" fact="0.5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5074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2" refType="w" fact="0.6447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accent_1" refType="w" fact="0.6316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if>
          <dgm:else name="Name9">
            <dgm:constrLst>
              <dgm:constr type="primFontSz" for="des" ptType="node" op="equ" val="65"/>
              <dgm:constr type="l" for="ch" forName="image_accent_2" refType="w" fact="0.3747"/>
              <dgm:constr type="t" for="ch" forName="image_accent_2" refType="h" fact="0.3883"/>
              <dgm:constr type="w" for="ch" forName="image_accent_2" refType="w" fact="0.1253"/>
              <dgm:constr type="h" for="ch" forName="image_accent_2" refType="h" fact="0.4"/>
              <dgm:constr type="l" for="ch" forName="image_2" refType="w" fact="0.3821"/>
              <dgm:constr type="t" for="ch" forName="image_2" refType="h" fact="0.4118"/>
              <dgm:constr type="w" for="ch" forName="image_2" refType="w" fact="0.1105"/>
              <dgm:constr type="h" for="ch" forName="image_2" refType="h" fact="0.3529"/>
              <dgm:constr type="l" for="ch" forName="parent_text_1" refType="w" fact="0.6447"/>
              <dgm:constr type="t" for="ch" forName="parent_text_1" refType="h" fact="0"/>
              <dgm:constr type="w" for="ch" forName="parent_text_1" refType="w" fact="0.3553"/>
              <dgm:constr type="h" for="ch" forName="parent_text_1" refType="h" fact="0.215"/>
              <dgm:constr type="l" for="ch" forName="parent_text_2" refType="w" fact="0"/>
              <dgm:constr type="t" for="ch" forName="parent_text_2" refType="h" fact="0.4118"/>
              <dgm:constr type="w" for="ch" forName="parent_text_2" refType="w" fact="0.3553"/>
              <dgm:constr type="h" for="ch" forName="parent_text_2" refType="h" fact="0.3529"/>
              <dgm:constr type="l" for="ch" forName="image_accent_1" refType="w" fact="0.5263"/>
              <dgm:constr type="t" for="ch" forName="image_accent_1" refType="h" fact="0.2354"/>
              <dgm:constr type="w" for="ch" forName="image_accent_1" refType="w" fact="0.2394"/>
              <dgm:constr type="h" for="ch" forName="image_accent_1" refType="h" fact="0.7646"/>
              <dgm:constr type="l" for="ch" forName="image_1" refType="w" fact="0.5355"/>
              <dgm:constr type="t" for="ch" forName="image_1" refType="h" fact="0.2648"/>
              <dgm:constr type="w" for="ch" forName="image_1" refType="w" fact="0.2211"/>
              <dgm:constr type="h" for="ch" forName="image_1" refType="h" fact="0.7058"/>
              <dgm:constr type="l" for="ch" forName="accent_1" refType="w" fact="0.3289"/>
              <dgm:constr type="t" for="ch" forName="accent_1" refType="h" fact="0.7899"/>
              <dgm:constr type="w" for="ch" forName="accent_1" refType="w" fact="0.0395"/>
              <dgm:constr type="h" for="ch" forName="accent_1" refType="h" fact="0.126"/>
            </dgm:constrLst>
          </dgm:else>
        </dgm:choose>
      </dgm:if>
      <dgm:if name="Name10" axis="ch" ptType="node" func="cnt" op="equ" val="3">
        <dgm:alg type="composite">
          <dgm:param type="ar" val="2.4052"/>
        </dgm:alg>
        <dgm:choose name="Name11">
          <dgm:if name="Name12" func="var" arg="dir" op="equ" val="norm">
            <dgm:constrLst>
              <dgm:constr type="primFontSz" for="des" ptType="node" op="equ" val="65"/>
              <dgm:constr type="l" for="ch" forName="accent_3" refType="w" fact="0.6316"/>
              <dgm:constr type="t" for="ch" forName="accent_3" refType="h" fact="0.8355"/>
              <dgm:constr type="w" for="ch" forName="accent_3" refType="w" fact="0.0395"/>
              <dgm:constr type="h" for="ch" forName="accent_3" refType="h" fact="0.0949"/>
              <dgm:constr type="l" for="ch" forName="image_accent_2" refType="w" fact="0.4936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501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4446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531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2368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246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1" refType="w" fact="0.3895"/>
              <dgm:constr type="t" for="ch" forName="accent_1" refType="h" fact="0"/>
              <dgm:constr type="w" for="ch" forName="accent_1" refType="w" fact="0.0711"/>
              <dgm:constr type="h" for="ch" forName="accent_1" refType="h" fact="0.1709"/>
              <dgm:constr type="l" for="ch" forName="parent_text_2" refType="w" fact="0.6447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parent_text_3" refType="w" fact="0.6316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accent_2" refType="w" fact="0.5789"/>
              <dgm:constr type="t" for="ch" forName="accent_2" refType="h" fact="0.0127"/>
              <dgm:constr type="w" for="ch" forName="accent_2" refType="w" fact="0.0526"/>
              <dgm:constr type="h" for="ch" forName="accent_2" refType="h" fact="0.1266"/>
            </dgm:constrLst>
          </dgm:if>
          <dgm:else name="Name13">
            <dgm:constrLst>
              <dgm:constr type="primFontSz" for="des" ptType="node" op="equ" val="65"/>
              <dgm:constr type="l" for="ch" forName="accent_1" refType="w" fact="0.3289"/>
              <dgm:constr type="t" for="ch" forName="accent_1" refType="h" fact="0.8355"/>
              <dgm:constr type="w" for="ch" forName="accent_1" refType="w" fact="0.0395"/>
              <dgm:constr type="h" for="ch" forName="accent_1" refType="h" fact="0.0949"/>
              <dgm:constr type="l" for="ch" forName="image_accent_2" refType="w" fact="0.3811"/>
              <dgm:constr type="t" for="ch" forName="image_accent_2" refType="h" fact="0.5329"/>
              <dgm:constr type="w" for="ch" forName="image_accent_2" refType="w" fact="0.1253"/>
              <dgm:constr type="h" for="ch" forName="image_accent_2" refType="h" fact="0.3013"/>
              <dgm:constr type="l" for="ch" forName="image_2" refType="w" fact="0.3885"/>
              <dgm:constr type="t" for="ch" forName="image_2" refType="h" fact="0.5507"/>
              <dgm:constr type="w" for="ch" forName="image_2" refType="w" fact="0.1105"/>
              <dgm:constr type="h" for="ch" forName="image_2" refType="h" fact="0.2658"/>
              <dgm:constr type="l" for="ch" forName="image_accent_3" refType="w" fact="0.3947"/>
              <dgm:constr type="t" for="ch" forName="image_accent_3" refType="h" fact="0.1076"/>
              <dgm:constr type="w" for="ch" forName="image_accent_3" refType="w" fact="0.1606"/>
              <dgm:constr type="h" for="ch" forName="image_accent_3" refType="h" fact="0.3864"/>
              <dgm:constr type="l" for="ch" forName="image_3" refType="w" fact="0.4032"/>
              <dgm:constr type="t" for="ch" forName="image_3" refType="h" fact="0.128"/>
              <dgm:constr type="w" for="ch" forName="image_3" refType="w" fact="0.1437"/>
              <dgm:constr type="h" for="ch" forName="image_3" refType="h" fact="0.3456"/>
              <dgm:constr type="l" for="ch" forName="image_accent_1" refType="w" fact="0.5237"/>
              <dgm:constr type="t" for="ch" forName="image_accent_1" refType="h" fact="0.4241"/>
              <dgm:constr type="w" for="ch" forName="image_accent_1" refType="w" fact="0.2394"/>
              <dgm:constr type="h" for="ch" forName="image_accent_1" refType="h" fact="0.5759"/>
              <dgm:constr type="l" for="ch" forName="image_1" refType="w" fact="0.5329"/>
              <dgm:constr type="t" for="ch" forName="image_1" refType="h" fact="0.4462"/>
              <dgm:constr type="w" for="ch" forName="image_1" refType="w" fact="0.2211"/>
              <dgm:constr type="h" for="ch" forName="image_1" refType="h" fact="0.5317"/>
              <dgm:constr type="l" for="ch" forName="parent_text_1" refType="w" fact="0.6447"/>
              <dgm:constr type="t" for="ch" forName="parent_text_1" refType="h" fact="0.128"/>
              <dgm:constr type="w" for="ch" forName="parent_text_1" refType="w" fact="0.3553"/>
              <dgm:constr type="h" for="ch" forName="parent_text_1" refType="h" fact="0.2775"/>
              <dgm:constr type="l" for="ch" forName="accent_2" refType="w" fact="0.5395"/>
              <dgm:constr type="t" for="ch" forName="accent_2" refType="h" fact="0"/>
              <dgm:constr type="w" for="ch" forName="accent_2" refType="w" fact="0.0711"/>
              <dgm:constr type="h" for="ch" forName="accent_2" refType="h" fact="0.1709"/>
              <dgm:constr type="l" for="ch" forName="parent_text_3" refType="w" fact="0.0132"/>
              <dgm:constr type="t" for="ch" forName="parent_text_3" refType="h" fact="0.128"/>
              <dgm:constr type="w" for="ch" forName="parent_text_3" refType="w" fact="0.3553"/>
              <dgm:constr type="h" for="ch" forName="parent_text_3" refType="h" fact="0.3456"/>
              <dgm:constr type="l" for="ch" forName="parent_text_2" refType="w" fact="0"/>
              <dgm:constr type="t" for="ch" forName="parent_text_2" refType="h" fact="0.5507"/>
              <dgm:constr type="w" for="ch" forName="parent_text_2" refType="w" fact="0.3553"/>
              <dgm:constr type="h" for="ch" forName="parent_text_2" refType="h" fact="0.2658"/>
              <dgm:constr type="l" for="ch" forName="accent_3" refType="w" fact="0.3684"/>
              <dgm:constr type="t" for="ch" forName="accent_3" refType="h" fact="0.0127"/>
              <dgm:constr type="w" for="ch" forName="accent_3" refType="w" fact="0.0526"/>
              <dgm:constr type="h" for="ch" forName="accent_3" refType="h" fact="0.1266"/>
            </dgm:constrLst>
          </dgm:else>
        </dgm:choose>
      </dgm:if>
      <dgm:if name="Name14" axis="ch" ptType="node" func="cnt" op="equ" val="4">
        <dgm:alg type="composite">
          <dgm:param type="ar" val="1.6704"/>
        </dgm:alg>
        <dgm:choose name="Name15">
          <dgm:if name="Name16" func="var" arg="dir" op="equ" val="norm">
            <dgm:constrLst>
              <dgm:constr type="primFontSz" for="des" ptType="node" op="equ" val="65"/>
              <dgm:constr type="l" for="ch" forName="image_accent_4" refType="w" fact="0.4626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692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4936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501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4446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531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2368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246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38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6316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.6447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5347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6005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6005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6268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if>
          <dgm:else name="Name17">
            <dgm:constrLst>
              <dgm:constr type="primFontSz" for="des" ptType="node" op="equ" val="65"/>
              <dgm:constr type="l" for="ch" forName="image_accent_4" refType="w" fact="0.4248"/>
              <dgm:constr type="t" for="ch" forName="image_accent_4" refType="h" fact="0.1415"/>
              <dgm:constr type="w" for="ch" forName="image_accent_4" refType="w" fact="0.1126"/>
              <dgm:constr type="h" for="ch" forName="image_accent_4" refType="h" fact="0.1881"/>
              <dgm:constr type="l" for="ch" forName="image_4" refType="w" fact="0.4314"/>
              <dgm:constr type="t" for="ch" forName="image_4" refType="h" fact="0.1526"/>
              <dgm:constr type="w" for="ch" forName="image_4" refType="w" fact="0.0994"/>
              <dgm:constr type="h" for="ch" forName="image_4" refType="h" fact="0.166"/>
              <dgm:constr type="l" for="ch" forName="image_accent_2" refType="w" fact="0.3811"/>
              <dgm:constr type="t" for="ch" forName="image_accent_2" refType="h" fact="0.6756"/>
              <dgm:constr type="w" for="ch" forName="image_accent_2" refType="w" fact="0.1253"/>
              <dgm:constr type="h" for="ch" forName="image_accent_2" refType="h" fact="0.2092"/>
              <dgm:constr type="l" for="ch" forName="image_2" refType="w" fact="0.3885"/>
              <dgm:constr type="t" for="ch" forName="image_2" refType="h" fact="0.6879"/>
              <dgm:constr type="w" for="ch" forName="image_2" refType="w" fact="0.1105"/>
              <dgm:constr type="h" for="ch" forName="image_2" refType="h" fact="0.1846"/>
              <dgm:constr type="l" for="ch" forName="image_accent_3" refType="w" fact="0.3947"/>
              <dgm:constr type="t" for="ch" forName="image_accent_3" refType="h" fact="0.3802"/>
              <dgm:constr type="w" for="ch" forName="image_accent_3" refType="w" fact="0.1606"/>
              <dgm:constr type="h" for="ch" forName="image_accent_3" refType="h" fact="0.2683"/>
              <dgm:constr type="l" for="ch" forName="image_3" refType="w" fact="0.4032"/>
              <dgm:constr type="t" for="ch" forName="image_3" refType="h" fact="0.3944"/>
              <dgm:constr type="w" for="ch" forName="image_3" refType="w" fact="0.1437"/>
              <dgm:constr type="h" for="ch" forName="image_3" refType="h" fact="0.24"/>
              <dgm:constr type="l" for="ch" forName="image_accent_1" refType="w" fact="0.5237"/>
              <dgm:constr type="t" for="ch" forName="image_accent_1" refType="h" fact="0.6"/>
              <dgm:constr type="w" for="ch" forName="image_accent_1" refType="w" fact="0.2394"/>
              <dgm:constr type="h" for="ch" forName="image_accent_1" refType="h" fact="0.4"/>
              <dgm:constr type="l" for="ch" forName="image_1" refType="w" fact="0.5329"/>
              <dgm:constr type="t" for="ch" forName="image_1" refType="h" fact="0.6154"/>
              <dgm:constr type="w" for="ch" forName="image_1" refType="w" fact="0.2211"/>
              <dgm:constr type="h" for="ch" forName="image_1" refType="h" fact="0.3692"/>
              <dgm:constr type="l" for="ch" forName="parent_text_1" refType="w" fact="0.6447"/>
              <dgm:constr type="t" for="ch" forName="parent_text_1" refType="h" fact="0.3944"/>
              <dgm:constr type="w" for="ch" forName="parent_text_1" refType="w" fact="0.3553"/>
              <dgm:constr type="h" for="ch" forName="parent_text_1" refType="h" fact="0.1931"/>
              <dgm:constr type="l" for="ch" forName="accent_1" refType="w" fact="0.5395"/>
              <dgm:constr type="t" for="ch" forName="accent_1" refType="h" fact="0.3055"/>
              <dgm:constr type="w" for="ch" forName="accent_1" refType="w" fact="0.0711"/>
              <dgm:constr type="h" for="ch" forName="accent_1" refType="h" fact="0.1187"/>
              <dgm:constr type="l" for="ch" forName="parent_text_3" refType="w" fact="0.0132"/>
              <dgm:constr type="t" for="ch" forName="parent_text_3" refType="h" fact="0.3944"/>
              <dgm:constr type="w" for="ch" forName="parent_text_3" refType="w" fact="0.3553"/>
              <dgm:constr type="h" for="ch" forName="parent_text_3" refType="h" fact="0.24"/>
              <dgm:constr type="l" for="ch" forName="parent_text_2" refType="w" fact="0"/>
              <dgm:constr type="t" for="ch" forName="parent_text_2" refType="h" fact="0.6879"/>
              <dgm:constr type="w" for="ch" forName="parent_text_2" refType="w" fact="0.3553"/>
              <dgm:constr type="h" for="ch" forName="parent_text_2" refType="h" fact="0.1846"/>
              <dgm:constr type="l" for="ch" forName="accent_2" refType="w" fact="0.4126"/>
              <dgm:constr type="t" for="ch" forName="accent_2" refType="h" fact="0.044"/>
              <dgm:constr type="w" for="ch" forName="accent_2" refType="w" fact="0.0526"/>
              <dgm:constr type="h" for="ch" forName="accent_2" refType="h" fact="0.0879"/>
              <dgm:constr type="l" for="ch" forName="accent_3" refType="w" fact="0.3732"/>
              <dgm:constr type="t" for="ch" forName="accent_3" refType="h" fact="0"/>
              <dgm:constr type="w" for="ch" forName="accent_3" refType="w" fact="0.0263"/>
              <dgm:constr type="h" for="ch" forName="accent_3" refType="h" fact="0.044"/>
              <dgm:constr type="l" for="ch" forName="parent_text_4" refType="w" fact="0.0442"/>
              <dgm:constr type="t" for="ch" forName="parent_text_4" refType="h" fact="0.1526"/>
              <dgm:constr type="w" for="ch" forName="parent_text_4" refType="w" fact="0.3553"/>
              <dgm:constr type="h" for="ch" forName="parent_text_4" refType="h" fact="0.166"/>
              <dgm:constr type="l" for="ch" forName="accent_4" refType="w" fact="0.3337"/>
              <dgm:constr type="t" for="ch" forName="accent_4" refType="h" fact="0.8791"/>
              <dgm:constr type="w" for="ch" forName="accent_4" refType="w" fact="0.0395"/>
              <dgm:constr type="h" for="ch" forName="accent_4" refType="h" fact="0.0659"/>
            </dgm:constrLst>
          </dgm:else>
        </dgm:choose>
      </dgm:if>
      <dgm:if name="Name18" axis="ch" ptType="node" func="cnt" op="equ" val="5">
        <dgm:alg type="composite">
          <dgm:param type="ar" val="1.5076"/>
        </dgm:alg>
        <dgm:choose name="Name19">
          <dgm:if name="Name20" func="var" arg="dir" op="equ" val="norm">
            <dgm:constrLst>
              <dgm:constr type="primFontSz" for="des" ptType="node" op="equ" val="65"/>
              <dgm:constr type="l" for="ch" forName="image_accent_5" refType="w" fact="0.5301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5361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528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593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483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90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352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435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231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240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3813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6182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63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5878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6265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.6522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6136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if>
          <dgm:else name="Name21">
            <dgm:constrLst>
              <dgm:constr type="primFontSz" for="des" ptType="node" op="equ" val="65"/>
              <dgm:constr type="l" for="ch" forName="image_accent_5" refType="w" fact="0.3677"/>
              <dgm:constr type="t" for="ch" forName="image_accent_5" refType="h" fact="0.0862"/>
              <dgm:constr type="w" for="ch" forName="image_accent_5" refType="w" fact="0.1022"/>
              <dgm:constr type="h" for="ch" forName="image_accent_5" refType="h" fact="0.1541"/>
              <dgm:constr type="l" for="ch" forName="image_5" refType="w" fact="0.3738"/>
              <dgm:constr type="t" for="ch" forName="image_5" refType="h" fact="0.0953"/>
              <dgm:constr type="w" for="ch" forName="image_5" refType="w" fact="0.0902"/>
              <dgm:constr type="h" for="ch" forName="image_5" refType="h" fact="0.1359"/>
              <dgm:constr type="l" for="ch" forName="image_accent_4" refType="w" fact="0.437"/>
              <dgm:constr type="t" for="ch" forName="image_accent_4" refType="h" fact="0.2416"/>
              <dgm:constr type="w" for="ch" forName="image_accent_4" refType="w" fact="0.1103"/>
              <dgm:constr type="h" for="ch" forName="image_accent_4" refType="h" fact="0.1662"/>
              <dgm:constr type="l" for="ch" forName="image_4" refType="w" fact="0.4434"/>
              <dgm:constr type="t" for="ch" forName="image_4" refType="h" fact="0.2513"/>
              <dgm:constr type="w" for="ch" forName="image_4" refType="w" fact="0.0973"/>
              <dgm:constr type="h" for="ch" forName="image_4" refType="h" fact="0.1467"/>
              <dgm:constr type="l" for="ch" forName="image_accent_2" refType="w" fact="0.3942"/>
              <dgm:constr type="t" for="ch" forName="image_accent_2" refType="h" fact="0.7134"/>
              <dgm:constr type="w" for="ch" forName="image_accent_2" refType="w" fact="0.1226"/>
              <dgm:constr type="h" for="ch" forName="image_accent_2" refType="h" fact="0.1849"/>
              <dgm:constr type="l" for="ch" forName="image_2" refType="w" fact="0.4014"/>
              <dgm:constr type="t" for="ch" forName="image_2" refType="h" fact="0.7243"/>
              <dgm:constr type="w" for="ch" forName="image_2" refType="w" fact="0.1082"/>
              <dgm:constr type="h" for="ch" forName="image_2" refType="h" fact="0.1631"/>
              <dgm:constr type="l" for="ch" forName="image_accent_3" refType="w" fact="0.4075"/>
              <dgm:constr type="t" for="ch" forName="image_accent_3" refType="h" fact="0.4525"/>
              <dgm:constr type="w" for="ch" forName="image_accent_3" refType="w" fact="0.1573"/>
              <dgm:constr type="h" for="ch" forName="image_accent_3" refType="h" fact="0.2371"/>
              <dgm:constr type="l" for="ch" forName="image_3" refType="w" fact="0.4158"/>
              <dgm:constr type="t" for="ch" forName="image_3" refType="h" fact="0.465"/>
              <dgm:constr type="w" for="ch" forName="image_3" refType="w" fact="0.1407"/>
              <dgm:constr type="h" for="ch" forName="image_3" refType="h" fact="0.212"/>
              <dgm:constr type="l" for="ch" forName="image_accent_1" refType="w" fact="0.5338"/>
              <dgm:constr type="t" for="ch" forName="image_accent_1" refType="h" fact="0.6466"/>
              <dgm:constr type="w" for="ch" forName="image_accent_1" refType="w" fact="0.2344"/>
              <dgm:constr type="h" for="ch" forName="image_accent_1" refType="h" fact="0.3534"/>
              <dgm:constr type="l" for="ch" forName="image_1" refType="w" fact="0.5428"/>
              <dgm:constr type="t" for="ch" forName="image_1" refType="h" fact="0.6602"/>
              <dgm:constr type="w" for="ch" forName="image_1" refType="w" fact="0.2164"/>
              <dgm:constr type="h" for="ch" forName="image_1" refType="h" fact="0.3262"/>
              <dgm:constr type="l" for="ch" forName="parent_text_1" refType="w" fact="0.6522"/>
              <dgm:constr type="t" for="ch" forName="parent_text_1" refType="h" fact="0.465"/>
              <dgm:constr type="w" for="ch" forName="parent_text_1" refType="w" fact="0.3478"/>
              <dgm:constr type="h" for="ch" forName="parent_text_1" refType="h" fact="0.165"/>
              <dgm:constr type="l" for="ch" forName="accent_1" refType="w" fact="0.5492"/>
              <dgm:constr type="t" for="ch" forName="accent_1" refType="h" fact="0.3864"/>
              <dgm:constr type="w" for="ch" forName="accent_1" refType="w" fact="0.0696"/>
              <dgm:constr type="h" for="ch" forName="accent_1" refType="h" fact="0.1049"/>
              <dgm:constr type="l" for="ch" forName="parent_text_3" refType="w" fact="0.034"/>
              <dgm:constr type="t" for="ch" forName="parent_text_3" refType="h" fact="0.465"/>
              <dgm:constr type="w" for="ch" forName="parent_text_3" refType="w" fact="0.3478"/>
              <dgm:constr type="h" for="ch" forName="parent_text_3" refType="h" fact="0.212"/>
              <dgm:constr type="l" for="ch" forName="parent_text_2" refType="w" fact="0.0211"/>
              <dgm:constr type="t" for="ch" forName="parent_text_2" refType="h" fact="0.7243"/>
              <dgm:constr type="w" for="ch" forName="parent_text_2" refType="w" fact="0.3478"/>
              <dgm:constr type="h" for="ch" forName="parent_text_2" refType="h" fact="0.1631"/>
              <dgm:constr type="l" for="ch" forName="parent_text_4" refType="w" fact="0.0644"/>
              <dgm:constr type="t" for="ch" forName="parent_text_4" refType="h" fact="0.2513"/>
              <dgm:constr type="w" for="ch" forName="parent_text_4" refType="w" fact="0.3478"/>
              <dgm:constr type="h" for="ch" forName="parent_text_4" refType="h" fact="0.1467"/>
              <dgm:constr type="l" for="ch" forName="accent_2" refType="w" fact="0.322"/>
              <dgm:constr type="t" for="ch" forName="accent_2" refType="h" fact="0.0194"/>
              <dgm:constr type="w" for="ch" forName="accent_2" refType="w" fact="0.0515"/>
              <dgm:constr type="h" for="ch" forName="accent_2" refType="h" fact="0.077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388"/>
              <dgm:constr type="l" for="ch" forName="parent_text_5" refType="w" fact="0"/>
              <dgm:constr type="t" for="ch" forName="parent_text_5" refType="h" fact="0.0953"/>
              <dgm:constr type="w" for="ch" forName="parent_text_5" refType="w" fact="0.3478"/>
              <dgm:constr type="h" for="ch" forName="parent_text_5" refType="h" fact="0.1359"/>
              <dgm:constr type="l" for="ch" forName="accent_4" refType="w" fact="0.3478"/>
              <dgm:constr type="t" for="ch" forName="accent_4" refType="h" fact="0.8932"/>
              <dgm:constr type="w" for="ch" forName="accent_4" refType="w" fact="0.0386"/>
              <dgm:constr type="h" for="ch" forName="accent_4" refType="h" fact="0.0583"/>
            </dgm:constrLst>
          </dgm:else>
        </dgm:choose>
      </dgm:if>
      <dgm:if name="Name22" axis="ch" ptType="node" func="cnt" op="equ" val="6">
        <dgm:alg type="composite">
          <dgm:param type="ar" val="1.1351"/>
        </dgm:alg>
        <dgm:choose name="Name23">
          <dgm:if name="Name24" func="var" arg="dir" op="equ" val="norm">
            <dgm:constrLst>
              <dgm:constr type="primFontSz" for="des" ptType="node" op="equ" val="65"/>
              <dgm:constr type="l" for="ch" forName="image_accent_6" refType="w" fact="0.3864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3957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5301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5361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528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593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483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90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352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435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231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2401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3813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63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5878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6265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.6522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6182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5538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0195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6182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if>
          <dgm:else name="Name25">
            <dgm:constrLst>
              <dgm:constr type="primFontSz" for="des" ptType="node" op="equ" val="65"/>
              <dgm:constr type="l" for="ch" forName="image_accent_6" refType="w" fact="0.4379"/>
              <dgm:constr type="t" for="ch" forName="image_accent_6" refType="h" fact="0.7456"/>
              <dgm:constr type="w" for="ch" forName="image_accent_6" refType="w" fact="0.1757"/>
              <dgm:constr type="h" for="ch" forName="image_accent_6" refType="h" fact="0.1995"/>
              <dgm:constr type="l" for="ch" forName="image_6" refType="w" fact="0.4471"/>
              <dgm:constr type="t" for="ch" forName="image_6" refType="h" fact="0.7561"/>
              <dgm:constr type="w" for="ch" forName="image_6" refType="w" fact="0.1572"/>
              <dgm:constr type="h" for="ch" forName="image_6" refType="h" fact="0.1784"/>
              <dgm:constr type="l" for="ch" forName="image_accent_5" refType="w" fact="0.3677"/>
              <dgm:constr type="t" for="ch" forName="image_accent_5" refType="h" fact="0.0649"/>
              <dgm:constr type="w" for="ch" forName="image_accent_5" refType="w" fact="0.1022"/>
              <dgm:constr type="h" for="ch" forName="image_accent_5" refType="h" fact="0.116"/>
              <dgm:constr type="l" for="ch" forName="image_5" refType="w" fact="0.3738"/>
              <dgm:constr type="t" for="ch" forName="image_5" refType="h" fact="0.0717"/>
              <dgm:constr type="w" for="ch" forName="image_5" refType="w" fact="0.0902"/>
              <dgm:constr type="h" for="ch" forName="image_5" refType="h" fact="0.1023"/>
              <dgm:constr type="l" for="ch" forName="image_accent_4" refType="w" fact="0.437"/>
              <dgm:constr type="t" for="ch" forName="image_accent_4" refType="h" fact="0.1819"/>
              <dgm:constr type="w" for="ch" forName="image_accent_4" refType="w" fact="0.1103"/>
              <dgm:constr type="h" for="ch" forName="image_accent_4" refType="h" fact="0.1251"/>
              <dgm:constr type="l" for="ch" forName="image_4" refType="w" fact="0.4434"/>
              <dgm:constr type="t" for="ch" forName="image_4" refType="h" fact="0.1892"/>
              <dgm:constr type="w" for="ch" forName="image_4" refType="w" fact="0.0973"/>
              <dgm:constr type="h" for="ch" forName="image_4" refType="h" fact="0.1104"/>
              <dgm:constr type="l" for="ch" forName="image_accent_2" refType="w" fact="0.3942"/>
              <dgm:constr type="t" for="ch" forName="image_accent_2" refType="h" fact="0.5371"/>
              <dgm:constr type="w" for="ch" forName="image_accent_2" refType="w" fact="0.1226"/>
              <dgm:constr type="h" for="ch" forName="image_accent_2" refType="h" fact="0.1392"/>
              <dgm:constr type="l" for="ch" forName="image_2" refType="w" fact="0.4014"/>
              <dgm:constr type="t" for="ch" forName="image_2" refType="h" fact="0.5453"/>
              <dgm:constr type="w" for="ch" forName="image_2" refType="w" fact="0.1082"/>
              <dgm:constr type="h" for="ch" forName="image_2" refType="h" fact="0.1228"/>
              <dgm:constr type="l" for="ch" forName="image_accent_3" refType="w" fact="0.4075"/>
              <dgm:constr type="t" for="ch" forName="image_accent_3" refType="h" fact="0.3407"/>
              <dgm:constr type="w" for="ch" forName="image_accent_3" refType="w" fact="0.1573"/>
              <dgm:constr type="h" for="ch" forName="image_accent_3" refType="h" fact="0.1785"/>
              <dgm:constr type="l" for="ch" forName="image_3" refType="w" fact="0.4158"/>
              <dgm:constr type="t" for="ch" forName="image_3" refType="h" fact="0.3501"/>
              <dgm:constr type="w" for="ch" forName="image_3" refType="w" fact="0.1407"/>
              <dgm:constr type="h" for="ch" forName="image_3" refType="h" fact="0.1596"/>
              <dgm:constr type="l" for="ch" forName="image_accent_1" refType="w" fact="0.5338"/>
              <dgm:constr type="t" for="ch" forName="image_accent_1" refType="h" fact="0.4869"/>
              <dgm:constr type="w" for="ch" forName="image_accent_1" refType="w" fact="0.2344"/>
              <dgm:constr type="h" for="ch" forName="image_accent_1" refType="h" fact="0.2661"/>
              <dgm:constr type="l" for="ch" forName="image_1" refType="w" fact="0.5435"/>
              <dgm:constr type="t" for="ch" forName="image_1" refType="h" fact="0.4971"/>
              <dgm:constr type="w" for="ch" forName="image_1" refType="w" fact="0.2164"/>
              <dgm:constr type="h" for="ch" forName="image_1" refType="h" fact="0.2456"/>
              <dgm:constr type="l" for="ch" forName="parent_text_1" refType="w" fact="0.6522"/>
              <dgm:constr type="t" for="ch" forName="parent_text_1" refType="h" fact="0.3501"/>
              <dgm:constr type="w" for="ch" forName="parent_text_1" refType="w" fact="0.3478"/>
              <dgm:constr type="h" for="ch" forName="parent_text_1" refType="h" fact="0.125"/>
              <dgm:constr type="l" for="ch" forName="accent_1" refType="w" fact="0.5492"/>
              <dgm:constr type="t" for="ch" forName="accent_1" refType="h" fact="0.2909"/>
              <dgm:constr type="w" for="ch" forName="accent_1" refType="w" fact="0.0696"/>
              <dgm:constr type="h" for="ch" forName="accent_1" refType="h" fact="0.0789"/>
              <dgm:constr type="l" for="ch" forName="parent_text_2" refType="w" fact="0.0211"/>
              <dgm:constr type="t" for="ch" forName="parent_text_2" refType="h" fact="0.5453"/>
              <dgm:constr type="w" for="ch" forName="parent_text_2" refType="w" fact="0.3478"/>
              <dgm:constr type="h" for="ch" forName="parent_text_2" refType="h" fact="0.1228"/>
              <dgm:constr type="l" for="ch" forName="parent_text_4" refType="w" fact="0.0644"/>
              <dgm:constr type="t" for="ch" forName="parent_text_4" refType="h" fact="0.1892"/>
              <dgm:constr type="w" for="ch" forName="parent_text_4" refType="w" fact="0.3478"/>
              <dgm:constr type="h" for="ch" forName="parent_text_4" refType="h" fact="0.1104"/>
              <dgm:constr type="l" for="ch" forName="accent_2" refType="w" fact="0.322"/>
              <dgm:constr type="t" for="ch" forName="accent_2" refType="h" fact="0.0146"/>
              <dgm:constr type="w" for="ch" forName="accent_2" refType="w" fact="0.0515"/>
              <dgm:constr type="h" for="ch" forName="accent_2" refType="h" fact="0.0585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92"/>
              <dgm:constr type="l" for="ch" forName="parent_text_5" refType="w" fact="0"/>
              <dgm:constr type="t" for="ch" forName="parent_text_5" refType="h" fact="0.0717"/>
              <dgm:constr type="w" for="ch" forName="parent_text_5" refType="w" fact="0.3478"/>
              <dgm:constr type="h" for="ch" forName="parent_text_5" refType="h" fact="0.1023"/>
              <dgm:constr type="l" for="ch" forName="parent_text_3" refType="w" fact="0.034"/>
              <dgm:constr type="t" for="ch" forName="parent_text_3" refType="h" fact="0.3501"/>
              <dgm:constr type="w" for="ch" forName="parent_text_3" refType="w" fact="0.3478"/>
              <dgm:constr type="h" for="ch" forName="parent_text_3" refType="h" fact="0.1596"/>
              <dgm:constr type="l" for="ch" forName="accent_4" refType="w" fact="0.3766"/>
              <dgm:constr type="t" for="ch" forName="accent_4" refType="h" fact="0.9211"/>
              <dgm:constr type="w" for="ch" forName="accent_4" refType="w" fact="0.0696"/>
              <dgm:constr type="h" for="ch" forName="accent_4" refType="h" fact="0.0789"/>
              <dgm:constr type="l" for="ch" forName="parent_text_6" refType="w" fact="0.6328"/>
              <dgm:constr type="t" for="ch" forName="parent_text_6" refType="h" fact="0.7561"/>
              <dgm:constr type="w" for="ch" forName="parent_text_6" refType="w" fact="0.3478"/>
              <dgm:constr type="h" for="ch" forName="parent_text_6" refType="h" fact="0.1784"/>
              <dgm:constr type="l" for="ch" forName="accent_5" refType="w" fact="0.3431"/>
              <dgm:constr type="t" for="ch" forName="accent_5" refType="h" fact="0.6725"/>
              <dgm:constr type="w" for="ch" forName="accent_5" refType="w" fact="0.0386"/>
              <dgm:constr type="h" for="ch" forName="accent_5" refType="h" fact="0.0439"/>
            </dgm:constrLst>
          </dgm:else>
        </dgm:choose>
      </dgm:if>
      <dgm:if name="Name26" axis="ch" ptType="node" func="cnt" op="equ" val="7">
        <dgm:alg type="composite">
          <dgm:param type="ar" val="1.0352"/>
        </dgm:alg>
        <dgm:choose name="Name27">
          <dgm:if name="Name28" func="var" arg="dir" op="equ" val="norm">
            <dgm:constrLst>
              <dgm:constr type="primFontSz" for="des" ptType="node" op="equ" val="65"/>
              <dgm:constr type="l" for="ch" forName="accent_1" refType="w" fact="0.7553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2" refType="w" fact="0.483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90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352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435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4" refType="w" fact="0.4528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593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5" refType="w" fact="0.5301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5361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6" refType="w" fact="0.3864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3957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7" refType="w" fact="0.5291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5356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1" refType="w" fact="0.231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240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3813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63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5878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7038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.6522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6182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02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6265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652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105"/>
              <dgm:constr type="t" for="ch" forName="parent_text_7" refType="h" fact="0.87"/>
              <dgm:constr type="w" for="ch" forName="parent_text_7" refType="w" fact="0.407"/>
              <dgm:constr type="h" for="ch" forName="parent_text_7" refType="h" fact="0.13"/>
              <dgm:constr type="l" for="ch" forName="accent_6" refType="w" fact="0.6136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if>
          <dgm:else name="Name29">
            <dgm:constrLst>
              <dgm:constr type="primFontSz" for="des" ptType="node" op="equ" val="65"/>
              <dgm:constr type="l" for="ch" forName="accent_1" refType="w" fact="0.2061"/>
              <dgm:constr type="t" for="ch" forName="accent_1" refType="h" fact="0.96"/>
              <dgm:constr type="w" for="ch" forName="accent_1" refType="w" fact="0.0386"/>
              <dgm:constr type="h" for="ch" forName="accent_1" refType="h" fact="0.04"/>
              <dgm:constr type="l" for="ch" forName="image_accent_7" refType="w" fact="0.3606"/>
              <dgm:constr type="t" for="ch" forName="image_accent_7" refType="h" fact="0.8325"/>
              <dgm:constr type="w" for="ch" forName="image_accent_7" refType="w" fact="0.1103"/>
              <dgm:constr type="h" for="ch" forName="image_accent_7" refType="h" fact="0.1141"/>
              <dgm:constr type="l" for="ch" forName="image_7" refType="w" fact="0.3671"/>
              <dgm:constr type="t" for="ch" forName="image_7" refType="h" fact="0.8392"/>
              <dgm:constr type="w" for="ch" forName="image_7" refType="w" fact="0.0973"/>
              <dgm:constr type="h" for="ch" forName="image_7" refType="h" fact="0.1007"/>
              <dgm:constr type="l" for="ch" forName="image_accent_6" refType="w" fact="0.4379"/>
              <dgm:constr type="t" for="ch" forName="image_accent_6" refType="h" fact="0.68"/>
              <dgm:constr type="w" for="ch" forName="image_accent_6" refType="w" fact="0.1757"/>
              <dgm:constr type="h" for="ch" forName="image_accent_6" refType="h" fact="0.1819"/>
              <dgm:constr type="l" for="ch" forName="image_6" refType="w" fact="0.4471"/>
              <dgm:constr type="t" for="ch" forName="image_6" refType="h" fact="0.6896"/>
              <dgm:constr type="w" for="ch" forName="image_6" refType="w" fact="0.1572"/>
              <dgm:constr type="h" for="ch" forName="image_6" refType="h" fact="0.1627"/>
              <dgm:constr type="l" for="ch" forName="image_accent_5" refType="w" fact="0.3677"/>
              <dgm:constr type="t" for="ch" forName="image_accent_5" refType="h" fact="0.0592"/>
              <dgm:constr type="w" for="ch" forName="image_accent_5" refType="w" fact="0.1022"/>
              <dgm:constr type="h" for="ch" forName="image_accent_5" refType="h" fact="0.1058"/>
              <dgm:constr type="l" for="ch" forName="image_5" refType="w" fact="0.3738"/>
              <dgm:constr type="t" for="ch" forName="image_5" refType="h" fact="0.0654"/>
              <dgm:constr type="w" for="ch" forName="image_5" refType="w" fact="0.0902"/>
              <dgm:constr type="h" for="ch" forName="image_5" refType="h" fact="0.0933"/>
              <dgm:constr type="l" for="ch" forName="image_accent_4" refType="w" fact="0.437"/>
              <dgm:constr type="t" for="ch" forName="image_accent_4" refType="h" fact="0.1659"/>
              <dgm:constr type="w" for="ch" forName="image_accent_4" refType="w" fact="0.1103"/>
              <dgm:constr type="h" for="ch" forName="image_accent_4" refType="h" fact="0.1141"/>
              <dgm:constr type="l" for="ch" forName="image_4" refType="w" fact="0.4434"/>
              <dgm:constr type="t" for="ch" forName="image_4" refType="h" fact="0.1726"/>
              <dgm:constr type="w" for="ch" forName="image_4" refType="w" fact="0.0973"/>
              <dgm:constr type="h" for="ch" forName="image_4" refType="h" fact="0.1007"/>
              <dgm:constr type="l" for="ch" forName="image_accent_2" refType="w" fact="0.3942"/>
              <dgm:constr type="t" for="ch" forName="image_accent_2" refType="h" fact="0.4899"/>
              <dgm:constr type="w" for="ch" forName="image_accent_2" refType="w" fact="0.1226"/>
              <dgm:constr type="h" for="ch" forName="image_accent_2" refType="h" fact="0.1269"/>
              <dgm:constr type="l" for="ch" forName="image_2" refType="w" fact="0.4014"/>
              <dgm:constr type="t" for="ch" forName="image_2" refType="h" fact="0.4973"/>
              <dgm:constr type="w" for="ch" forName="image_2" refType="w" fact="0.1082"/>
              <dgm:constr type="h" for="ch" forName="image_2" refType="h" fact="0.112"/>
              <dgm:constr type="l" for="ch" forName="image_accent_3" refType="w" fact="0.4075"/>
              <dgm:constr type="t" for="ch" forName="image_accent_3" refType="h" fact="0.3107"/>
              <dgm:constr type="w" for="ch" forName="image_accent_3" refType="w" fact="0.1573"/>
              <dgm:constr type="h" for="ch" forName="image_accent_3" refType="h" fact="0.1628"/>
              <dgm:constr type="l" for="ch" forName="image_3" refType="w" fact="0.4158"/>
              <dgm:constr type="t" for="ch" forName="image_3" refType="h" fact="0.3193"/>
              <dgm:constr type="w" for="ch" forName="image_3" refType="w" fact="0.1407"/>
              <dgm:constr type="h" for="ch" forName="image_3" refType="h" fact="0.1456"/>
              <dgm:constr type="l" for="ch" forName="image_accent_1" refType="w" fact="0.5338"/>
              <dgm:constr type="t" for="ch" forName="image_accent_1" refType="h" fact="0.444"/>
              <dgm:constr type="w" for="ch" forName="image_accent_1" refType="w" fact="0.2344"/>
              <dgm:constr type="h" for="ch" forName="image_accent_1" refType="h" fact="0.2426"/>
              <dgm:constr type="l" for="ch" forName="image_1" refType="w" fact="0.5428"/>
              <dgm:constr type="t" for="ch" forName="image_1" refType="h" fact="0.4533"/>
              <dgm:constr type="w" for="ch" forName="image_1" refType="w" fact="0.2164"/>
              <dgm:constr type="h" for="ch" forName="image_1" refType="h" fact="0.224"/>
              <dgm:constr type="l" for="ch" forName="parent_text_1" refType="w" fact="0.6522"/>
              <dgm:constr type="t" for="ch" forName="parent_text_1" refType="h" fact="0.3193"/>
              <dgm:constr type="w" for="ch" forName="parent_text_1" refType="w" fact="0.3478"/>
              <dgm:constr type="h" for="ch" forName="parent_text_1" refType="h" fact="0.115"/>
              <dgm:constr type="l" for="ch" forName="accent_2" refType="w" fact="0.5492"/>
              <dgm:constr type="t" for="ch" forName="accent_2" refType="h" fact="0.2653"/>
              <dgm:constr type="w" for="ch" forName="accent_2" refType="w" fact="0.0696"/>
              <dgm:constr type="h" for="ch" forName="accent_2" refType="h" fact="0.072"/>
              <dgm:constr type="l" for="ch" forName="parent_text_2" refType="w" fact="0.0211"/>
              <dgm:constr type="t" for="ch" forName="parent_text_2" refType="h" fact="0.4973"/>
              <dgm:constr type="w" for="ch" forName="parent_text_2" refType="w" fact="0.3478"/>
              <dgm:constr type="h" for="ch" forName="parent_text_2" refType="h" fact="0.112"/>
              <dgm:constr type="l" for="ch" forName="parent_text_4" refType="w" fact="0.0644"/>
              <dgm:constr type="t" for="ch" forName="parent_text_4" refType="h" fact="0.1726"/>
              <dgm:constr type="w" for="ch" forName="parent_text_4" refType="w" fact="0.3478"/>
              <dgm:constr type="h" for="ch" forName="parent_text_4" refType="h" fact="0.1007"/>
              <dgm:constr type="l" for="ch" forName="accent_3" refType="w" fact="0.2705"/>
              <dgm:constr type="t" for="ch" forName="accent_3" refType="h" fact="0"/>
              <dgm:constr type="w" for="ch" forName="accent_3" refType="w" fact="0.0258"/>
              <dgm:constr type="h" for="ch" forName="accent_3" refType="h" fact="0.0267"/>
              <dgm:constr type="l" for="ch" forName="parent_text_5" refType="w" fact="0"/>
              <dgm:constr type="t" for="ch" forName="parent_text_5" refType="h" fact="0.0654"/>
              <dgm:constr type="w" for="ch" forName="parent_text_5" refType="w" fact="0.3478"/>
              <dgm:constr type="h" for="ch" forName="parent_text_5" refType="h" fact="0.0933"/>
              <dgm:constr type="l" for="ch" forName="parent_text_3" refType="w" fact="0.034"/>
              <dgm:constr type="t" for="ch" forName="parent_text_3" refType="h" fact="0.3193"/>
              <dgm:constr type="w" for="ch" forName="parent_text_3" refType="w" fact="0.3478"/>
              <dgm:constr type="h" for="ch" forName="parent_text_3" refType="h" fact="0.1456"/>
              <dgm:constr type="l" for="ch" forName="parent_text_6" refType="w" fact="0.63"/>
              <dgm:constr type="t" for="ch" forName="parent_text_6" refType="h" fact="0.6896"/>
              <dgm:constr type="w" for="ch" forName="parent_text_6" refType="w" fact="0.3478"/>
              <dgm:constr type="h" for="ch" forName="parent_text_6" refType="h" fact="0.1627"/>
              <dgm:constr type="l" for="ch" forName="accent_4" refType="w" fact="0.322"/>
              <dgm:constr type="t" for="ch" forName="accent_4" refType="h" fact="0.0213"/>
              <dgm:constr type="w" for="ch" forName="accent_4" refType="w" fact="0.0515"/>
              <dgm:constr type="h" for="ch" forName="accent_4" refType="h" fact="0.0533"/>
              <dgm:constr type="l" for="ch" forName="accent_5" refType="w" fact="0.2782"/>
              <dgm:constr type="t" for="ch" forName="accent_5" refType="h" fact="0.92"/>
              <dgm:constr type="w" for="ch" forName="accent_5" refType="w" fact="0.0696"/>
              <dgm:constr type="h" for="ch" forName="accent_5" refType="h" fact="0.072"/>
              <dgm:constr type="l" for="ch" forName="parent_text_7" refType="w" fact="0.485"/>
              <dgm:constr type="t" for="ch" forName="parent_text_7" refType="h" fact="0.87"/>
              <dgm:constr type="w" for="ch" forName="parent_text_7" refType="w" fact="0.347"/>
              <dgm:constr type="h" for="ch" forName="parent_text_7" refType="h" fact="0.13"/>
              <dgm:constr type="l" for="ch" forName="accent_6" refType="w" fact="0.3478"/>
              <dgm:constr type="t" for="ch" forName="accent_6" refType="h" fact="0.6133"/>
              <dgm:constr type="w" for="ch" forName="accent_6" refType="w" fact="0.0386"/>
              <dgm:constr type="h" for="ch" forName="accent_6" refType="h" fact="0.04"/>
            </dgm:constrLst>
          </dgm:else>
        </dgm:choose>
        <dgm:layoutNode name="accent_6" styleLbl="alignNode1">
          <dgm:alg type="sp"/>
          <dgm:shape xmlns:r="http://schemas.openxmlformats.org/officeDocument/2006/relationships" type="donut" r:blip="">
            <dgm:adjLst>
              <dgm:adj idx="1" val="0.0746"/>
            </dgm:adjLst>
          </dgm:shape>
          <dgm:presOf/>
        </dgm:layoutNode>
      </dgm:if>
      <dgm:else name="Name30">
        <dgm:alg type="composite">
          <dgm:param type="ar" val="0.9705"/>
        </dgm:alg>
        <dgm:choose name="Name31">
          <dgm:if name="Name32" func="var" arg="dir" op="equ" val="norm">
            <dgm:constrLst>
              <dgm:constr type="primFontSz" for="des" ptType="node" op="equ" val="65"/>
              <dgm:constr type="l" for="ch" forName="accent_1" refType="w" fact="0.7599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6182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6449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6538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5291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5356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3864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3957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5301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5361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528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593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483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90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352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435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231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240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3813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63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5878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7038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.6522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6182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02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6265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165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2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if>
          <dgm:else name="Name33">
            <dgm:constrLst>
              <dgm:constr type="primFontSz" for="des" ptType="node" op="equ" val="65"/>
              <dgm:constr type="l" for="ch" forName="accent_1" refType="w" fact="0.2014"/>
              <dgm:constr type="t" for="ch" forName="accent_1" refType="h" fact="0.925"/>
              <dgm:constr type="w" for="ch" forName="accent_1" refType="w" fact="0.0386"/>
              <dgm:constr type="h" for="ch" forName="accent_1" refType="h" fact="0.0375"/>
              <dgm:constr type="l" for="ch" forName="accent_2" refType="w" fact="0.3431"/>
              <dgm:constr type="t" for="ch" forName="accent_2" refType="h" fact="0.575"/>
              <dgm:constr type="w" for="ch" forName="accent_2" refType="w" fact="0.0386"/>
              <dgm:constr type="h" for="ch" forName="accent_2" refType="h" fact="0.0375"/>
              <dgm:constr type="l" for="ch" forName="image_accent_8" refType="w" fact="0.253"/>
              <dgm:constr type="t" for="ch" forName="image_accent_8" refType="h" fact="0.8508"/>
              <dgm:constr type="w" for="ch" forName="image_accent_8" refType="w" fact="0.1022"/>
              <dgm:constr type="h" for="ch" forName="image_accent_8" refType="h" fact="0.0992"/>
              <dgm:constr type="l" for="ch" forName="image_8" refType="w" fact="0.2619"/>
              <dgm:constr type="t" for="ch" forName="image_8" refType="h" fact="0.8595"/>
              <dgm:constr type="w" for="ch" forName="image_8" refType="w" fact="0.0844"/>
              <dgm:constr type="h" for="ch" forName="image_8" refType="h" fact="0.0819"/>
              <dgm:constr type="l" for="ch" forName="image_accent_7" refType="w" fact="0.3606"/>
              <dgm:constr type="t" for="ch" forName="image_accent_7" refType="h" fact="0.7805"/>
              <dgm:constr type="w" for="ch" forName="image_accent_7" refType="w" fact="0.1103"/>
              <dgm:constr type="h" for="ch" forName="image_accent_7" refType="h" fact="0.107"/>
              <dgm:constr type="l" for="ch" forName="image_7" refType="w" fact="0.3671"/>
              <dgm:constr type="t" for="ch" forName="image_7" refType="h" fact="0.7868"/>
              <dgm:constr type="w" for="ch" forName="image_7" refType="w" fact="0.0973"/>
              <dgm:constr type="h" for="ch" forName="image_7" refType="h" fact="0.0944"/>
              <dgm:constr type="l" for="ch" forName="image_accent_6" refType="w" fact="0.4379"/>
              <dgm:constr type="t" for="ch" forName="image_accent_6" refType="h" fact="0.6375"/>
              <dgm:constr type="w" for="ch" forName="image_accent_6" refType="w" fact="0.1757"/>
              <dgm:constr type="h" for="ch" forName="image_accent_6" refType="h" fact="0.1706"/>
              <dgm:constr type="l" for="ch" forName="image_6" refType="w" fact="0.4471"/>
              <dgm:constr type="t" for="ch" forName="image_6" refType="h" fact="0.6465"/>
              <dgm:constr type="w" for="ch" forName="image_6" refType="w" fact="0.1572"/>
              <dgm:constr type="h" for="ch" forName="image_6" refType="h" fact="0.1525"/>
              <dgm:constr type="l" for="ch" forName="image_accent_5" refType="w" fact="0.3677"/>
              <dgm:constr type="t" for="ch" forName="image_accent_5" refType="h" fact="0.0555"/>
              <dgm:constr type="w" for="ch" forName="image_accent_5" refType="w" fact="0.1022"/>
              <dgm:constr type="h" for="ch" forName="image_accent_5" refType="h" fact="0.0992"/>
              <dgm:constr type="l" for="ch" forName="image_5" refType="w" fact="0.3738"/>
              <dgm:constr type="t" for="ch" forName="image_5" refType="h" fact="0.0613"/>
              <dgm:constr type="w" for="ch" forName="image_5" refType="w" fact="0.0902"/>
              <dgm:constr type="h" for="ch" forName="image_5" refType="h" fact="0.0875"/>
              <dgm:constr type="l" for="ch" forName="image_accent_4" refType="w" fact="0.437"/>
              <dgm:constr type="t" for="ch" forName="image_accent_4" refType="h" fact="0.1555"/>
              <dgm:constr type="w" for="ch" forName="image_accent_4" refType="w" fact="0.1103"/>
              <dgm:constr type="h" for="ch" forName="image_accent_4" refType="h" fact="0.107"/>
              <dgm:constr type="l" for="ch" forName="image_4" refType="w" fact="0.4434"/>
              <dgm:constr type="t" for="ch" forName="image_4" refType="h" fact="0.1618"/>
              <dgm:constr type="w" for="ch" forName="image_4" refType="w" fact="0.0973"/>
              <dgm:constr type="h" for="ch" forName="image_4" refType="h" fact="0.0944"/>
              <dgm:constr type="l" for="ch" forName="image_accent_2" refType="w" fact="0.3942"/>
              <dgm:constr type="t" for="ch" forName="image_accent_2" refType="h" fact="0.4593"/>
              <dgm:constr type="w" for="ch" forName="image_accent_2" refType="w" fact="0.1226"/>
              <dgm:constr type="h" for="ch" forName="image_accent_2" refType="h" fact="0.119"/>
              <dgm:constr type="l" for="ch" forName="image_2" refType="w" fact="0.4014"/>
              <dgm:constr type="t" for="ch" forName="image_2" refType="h" fact="0.4663"/>
              <dgm:constr type="w" for="ch" forName="image_2" refType="w" fact="0.1082"/>
              <dgm:constr type="h" for="ch" forName="image_2" refType="h" fact="0.105"/>
              <dgm:constr type="l" for="ch" forName="image_accent_3" refType="w" fact="0.4075"/>
              <dgm:constr type="t" for="ch" forName="image_accent_3" refType="h" fact="0.2913"/>
              <dgm:constr type="w" for="ch" forName="image_accent_3" refType="w" fact="0.1573"/>
              <dgm:constr type="h" for="ch" forName="image_accent_3" refType="h" fact="0.1526"/>
              <dgm:constr type="l" for="ch" forName="image_3" refType="w" fact="0.4158"/>
              <dgm:constr type="t" for="ch" forName="image_3" refType="h" fact="0.2993"/>
              <dgm:constr type="w" for="ch" forName="image_3" refType="w" fact="0.1407"/>
              <dgm:constr type="h" for="ch" forName="image_3" refType="h" fact="0.1365"/>
              <dgm:constr type="l" for="ch" forName="image_accent_1" refType="w" fact="0.5338"/>
              <dgm:constr type="t" for="ch" forName="image_accent_1" refType="h" fact="0.4163"/>
              <dgm:constr type="w" for="ch" forName="image_accent_1" refType="w" fact="0.2344"/>
              <dgm:constr type="h" for="ch" forName="image_accent_1" refType="h" fact="0.2275"/>
              <dgm:constr type="l" for="ch" forName="image_1" refType="w" fact="0.5428"/>
              <dgm:constr type="t" for="ch" forName="image_1" refType="h" fact="0.425"/>
              <dgm:constr type="w" for="ch" forName="image_1" refType="w" fact="0.2164"/>
              <dgm:constr type="h" for="ch" forName="image_1" refType="h" fact="0.21"/>
              <dgm:constr type="l" for="ch" forName="parent_text_1" refType="w" fact="0.6522"/>
              <dgm:constr type="t" for="ch" forName="parent_text_1" refType="h" fact="0.2993"/>
              <dgm:constr type="w" for="ch" forName="parent_text_1" refType="w" fact="0.3478"/>
              <dgm:constr type="h" for="ch" forName="parent_text_1" refType="h" fact="0.11"/>
              <dgm:constr type="l" for="ch" forName="accent_3" refType="w" fact="0.5492"/>
              <dgm:constr type="t" for="ch" forName="accent_3" refType="h" fact="0.2488"/>
              <dgm:constr type="w" for="ch" forName="accent_3" refType="w" fact="0.0696"/>
              <dgm:constr type="h" for="ch" forName="accent_3" refType="h" fact="0.0675"/>
              <dgm:constr type="l" for="ch" forName="parent_text_2" refType="w" fact="0.0211"/>
              <dgm:constr type="t" for="ch" forName="parent_text_2" refType="h" fact="0.4663"/>
              <dgm:constr type="w" for="ch" forName="parent_text_2" refType="w" fact="0.3478"/>
              <dgm:constr type="h" for="ch" forName="parent_text_2" refType="h" fact="0.105"/>
              <dgm:constr type="l" for="ch" forName="parent_text_4" refType="w" fact="0.0635"/>
              <dgm:constr type="t" for="ch" forName="parent_text_4" refType="h" fact="0.1618"/>
              <dgm:constr type="w" for="ch" forName="parent_text_4" refType="w" fact="0.3478"/>
              <dgm:constr type="h" for="ch" forName="parent_text_4" refType="h" fact="0.0944"/>
              <dgm:constr type="l" for="ch" forName="accent_4" refType="w" fact="0.2705"/>
              <dgm:constr type="t" for="ch" forName="accent_4" refType="h" fact="0"/>
              <dgm:constr type="w" for="ch" forName="accent_4" refType="w" fact="0.0258"/>
              <dgm:constr type="h" for="ch" forName="accent_4" refType="h" fact="0.025"/>
              <dgm:constr type="l" for="ch" forName="parent_text_5" refType="w" fact="0"/>
              <dgm:constr type="t" for="ch" forName="parent_text_5" refType="h" fact="0.0625"/>
              <dgm:constr type="w" for="ch" forName="parent_text_5" refType="w" fact="0.3478"/>
              <dgm:constr type="h" for="ch" forName="parent_text_5" refType="h" fact="0.0863"/>
              <dgm:constr type="l" for="ch" forName="parent_text_3" refType="w" fact="0.034"/>
              <dgm:constr type="t" for="ch" forName="parent_text_3" refType="h" fact="0.2993"/>
              <dgm:constr type="w" for="ch" forName="parent_text_3" refType="w" fact="0.3478"/>
              <dgm:constr type="h" for="ch" forName="parent_text_3" refType="h" fact="0.1365"/>
              <dgm:constr type="l" for="ch" forName="parent_text_6" refType="w" fact="0.635"/>
              <dgm:constr type="t" for="ch" forName="parent_text_6" refType="h" fact="0.6465"/>
              <dgm:constr type="w" for="ch" forName="parent_text_6" refType="w" fact="0.3478"/>
              <dgm:constr type="h" for="ch" forName="parent_text_6" refType="h" fact="0.1525"/>
              <dgm:constr type="l" for="ch" forName="accent_5" refType="w" fact="0.322"/>
              <dgm:constr type="t" for="ch" forName="accent_5" refType="h" fact="0.02"/>
              <dgm:constr type="w" for="ch" forName="accent_5" refType="w" fact="0.0515"/>
              <dgm:constr type="h" for="ch" forName="accent_5" refType="h" fact="0.05"/>
              <dgm:constr type="l" for="ch" forName="parent_text_7" refType="w" fact="0.49"/>
              <dgm:constr type="t" for="ch" forName="parent_text_7" refType="h" fact="0.81"/>
              <dgm:constr type="w" for="ch" forName="parent_text_7" refType="w" fact="0.3478"/>
              <dgm:constr type="h" for="ch" forName="parent_text_7" refType="h" fact="0.077"/>
              <dgm:constr type="l" for="ch" forName="parent_text_8" refType="w" fact="0.375"/>
              <dgm:constr type="t" for="ch" forName="parent_text_8" refType="h" fact="0.89"/>
              <dgm:constr type="w" for="ch" forName="parent_text_8" refType="w" fact="0.3478"/>
              <dgm:constr type="h" for="ch" forName="parent_text_8" refType="h" fact="0.11"/>
            </dgm:constrLst>
          </dgm:else>
        </dgm:choose>
      </dgm:else>
    </dgm:choose>
    <dgm:forEach name="wrapper" axis="self" ptType="parTrans">
      <dgm:forEach name="wrapper2" axis="self" ptType="sibTrans" st="2">
        <dgm:forEach name="imageAccentRepeat" axis="self">
          <dgm:layoutNode name="imageAccentRepeatNode" styleLbl="alignNode1">
            <dgm:alg type="sp"/>
            <dgm:shape xmlns:r="http://schemas.openxmlformats.org/officeDocument/2006/relationships" type="ellipse" r:blip="">
              <dgm:adjLst/>
            </dgm:shape>
            <dgm:presOf/>
          </dgm:layoutNode>
        </dgm:forEach>
        <dgm:forEach name="imageRepeat" axis="self">
          <dgm:layoutNode name="imageRepeatNode" styleLbl="fgImgPlace1">
            <dgm:alg type="sp"/>
            <dgm:shape xmlns:r="http://schemas.openxmlformats.org/officeDocument/2006/relationships" type="ellipse" r:blip="" blipPhldr="1">
              <dgm:adjLst/>
            </dgm:shape>
            <dgm:presOf axis="self"/>
          </dgm:layoutNode>
        </dgm:forEach>
      </dgm:forEach>
    </dgm:forEach>
    <dgm:forEach name="Name34" axis="ch" ptType="node" cnt="1">
      <dgm:layoutNode name="parent_text_1" styleLbl="revTx">
        <dgm:varLst>
          <dgm:chMax val="0"/>
          <dgm:chPref val="0"/>
          <dgm:bulletEnabled val="1"/>
        </dgm:varLst>
        <dgm:choose name="Name35">
          <dgm:if name="Name36" func="var" arg="dir" op="equ" val="norm">
            <dgm:alg type="tx">
              <dgm:param type="parTxLTRAlign" val="r"/>
              <dgm:param type="shpTxLTRAlignCh" val="r"/>
              <dgm:param type="txAnchorVert" val="b"/>
              <dgm:param type="lnSpCh" val="15"/>
            </dgm:alg>
          </dgm:if>
          <dgm:else name="Name37">
            <dgm:alg type="tx">
              <dgm:param type="parTxLTRAlign" val="l"/>
              <dgm:param type="shpTxLTRAlignCh" val="l"/>
              <dgm:param type="txAnchorVert" val="b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01"/>
        </dgm:constrLst>
        <dgm:ruleLst>
          <dgm:rule type="primFontSz" val="5" fact="NaN" max="NaN"/>
        </dgm:ruleLst>
      </dgm:layoutNode>
      <dgm:layoutNode name="image_accent_1">
        <dgm:alg type="sp"/>
        <dgm:shape xmlns:r="http://schemas.openxmlformats.org/officeDocument/2006/relationships" r:blip="">
          <dgm:adjLst/>
        </dgm:shape>
        <dgm:presOf/>
        <dgm:constrLst/>
        <dgm:forEach name="Name38" ref="imageAccentRepeat"/>
      </dgm:layoutNode>
      <dgm:layoutNode name="accent_1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39" axis="ch" ptType="sibTrans" hideLastTrans="0" cnt="1">
      <dgm:layoutNode name="image_1">
        <dgm:alg type="sp"/>
        <dgm:shape xmlns:r="http://schemas.openxmlformats.org/officeDocument/2006/relationships" r:blip="">
          <dgm:adjLst/>
        </dgm:shape>
        <dgm:presOf/>
        <dgm:constrLst/>
        <dgm:forEach name="Name40" ref="imageRepeat"/>
      </dgm:layoutNode>
    </dgm:forEach>
    <dgm:forEach name="Name41" axis="ch" ptType="node" st="2" cnt="1">
      <dgm:layoutNode name="parent_text_2" styleLbl="revTx">
        <dgm:varLst>
          <dgm:chMax val="0"/>
          <dgm:chPref val="0"/>
          <dgm:bulletEnabled val="1"/>
        </dgm:varLst>
        <dgm:choose name="Name42">
          <dgm:if name="Name43" func="var" arg="dir" op="equ" val="norm">
            <dgm:alg type="tx">
              <dgm:param type="parTxLTRAlign" val="l"/>
              <dgm:param type="lnSpCh" val="15"/>
            </dgm:alg>
          </dgm:if>
          <dgm:else name="Name44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2">
        <dgm:alg type="sp"/>
        <dgm:shape xmlns:r="http://schemas.openxmlformats.org/officeDocument/2006/relationships" r:blip="">
          <dgm:adjLst/>
        </dgm:shape>
        <dgm:presOf/>
        <dgm:constrLst/>
        <dgm:forEach name="Name45" ref="imageAccentRepeat"/>
      </dgm:layoutNode>
    </dgm:forEach>
    <dgm:forEach name="Name46" axis="ch" ptType="sibTrans" hideLastTrans="0" st="2" cnt="1">
      <dgm:layoutNode name="image_2">
        <dgm:alg type="sp"/>
        <dgm:shape xmlns:r="http://schemas.openxmlformats.org/officeDocument/2006/relationships" r:blip="">
          <dgm:adjLst/>
        </dgm:shape>
        <dgm:presOf/>
        <dgm:constrLst/>
        <dgm:forEach name="Name47" ref="imageRepeat"/>
      </dgm:layoutNode>
    </dgm:forEach>
    <dgm:forEach name="Name48" axis="ch" ptType="node" st="3" cnt="1">
      <dgm:layoutNode name="image_accent_3">
        <dgm:alg type="sp"/>
        <dgm:shape xmlns:r="http://schemas.openxmlformats.org/officeDocument/2006/relationships" r:blip="">
          <dgm:adjLst/>
        </dgm:shape>
        <dgm:presOf/>
        <dgm:constrLst/>
        <dgm:forEach name="Name49" ref="imageAccentRepeat"/>
      </dgm:layoutNode>
      <dgm:layoutNode name="parent_text_3" styleLbl="revTx">
        <dgm:varLst>
          <dgm:chMax val="0"/>
          <dgm:chPref val="0"/>
          <dgm:bulletEnabled val="1"/>
        </dgm:varLst>
        <dgm:choose name="Name50">
          <dgm:if name="Name51" func="var" arg="dir" op="equ" val="norm">
            <dgm:alg type="tx">
              <dgm:param type="parTxLTRAlign" val="l"/>
              <dgm:param type="lnSpCh" val="15"/>
            </dgm:alg>
          </dgm:if>
          <dgm:else name="Name52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2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  <dgm:layoutNode name="accent_3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53" axis="ch" ptType="sibTrans" hideLastTrans="0" st="3" cnt="1">
      <dgm:layoutNode name="image_3">
        <dgm:alg type="sp"/>
        <dgm:shape xmlns:r="http://schemas.openxmlformats.org/officeDocument/2006/relationships" r:blip="">
          <dgm:adjLst/>
        </dgm:shape>
        <dgm:presOf/>
        <dgm:constrLst/>
        <dgm:forEach name="Name54" ref="imageRepeat"/>
      </dgm:layoutNode>
    </dgm:forEach>
    <dgm:forEach name="Name55" axis="ch" ptType="node" st="4" cnt="1">
      <dgm:layoutNode name="image_accent_4">
        <dgm:alg type="sp"/>
        <dgm:shape xmlns:r="http://schemas.openxmlformats.org/officeDocument/2006/relationships" r:blip="">
          <dgm:adjLst/>
        </dgm:shape>
        <dgm:presOf/>
        <dgm:constrLst/>
        <dgm:forEach name="Name56" ref="imageAccentRepeat"/>
      </dgm:layoutNode>
      <dgm:layoutNode name="parent_text_4" styleLbl="revTx">
        <dgm:varLst>
          <dgm:chMax val="0"/>
          <dgm:chPref val="0"/>
          <dgm:bulletEnabled val="1"/>
        </dgm:varLst>
        <dgm:choose name="Name57">
          <dgm:if name="Name58" func="var" arg="dir" op="equ" val="norm">
            <dgm:alg type="tx">
              <dgm:param type="parTxLTRAlign" val="l"/>
              <dgm:param type="lnSpCh" val="15"/>
            </dgm:alg>
          </dgm:if>
          <dgm:else name="Name59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accent_4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60" axis="ch" ptType="sibTrans" hideLastTrans="0" st="4" cnt="1">
      <dgm:layoutNode name="image_4">
        <dgm:alg type="sp"/>
        <dgm:shape xmlns:r="http://schemas.openxmlformats.org/officeDocument/2006/relationships" r:blip="">
          <dgm:adjLst/>
        </dgm:shape>
        <dgm:presOf/>
        <dgm:constrLst/>
        <dgm:forEach name="Name61" ref="imageRepeat"/>
      </dgm:layoutNode>
    </dgm:forEach>
    <dgm:forEach name="Name62" axis="ch" ptType="node" st="5" cnt="1">
      <dgm:layoutNode name="image_accent_5">
        <dgm:alg type="sp"/>
        <dgm:shape xmlns:r="http://schemas.openxmlformats.org/officeDocument/2006/relationships" r:blip="">
          <dgm:adjLst/>
        </dgm:shape>
        <dgm:presOf/>
        <dgm:constrLst/>
        <dgm:forEach name="Name63" ref="imageAccentRepeat"/>
      </dgm:layoutNode>
      <dgm:layoutNode name="parent_text_5" styleLbl="revTx">
        <dgm:varLst>
          <dgm:chMax val="0"/>
          <dgm:chPref val="0"/>
          <dgm:bulletEnabled val="1"/>
        </dgm:varLst>
        <dgm:choose name="Name64">
          <dgm:if name="Name65" func="var" arg="dir" op="equ" val="norm">
            <dgm:alg type="tx">
              <dgm:param type="parTxLTRAlign" val="l"/>
              <dgm:param type="lnSpCh" val="15"/>
            </dgm:alg>
          </dgm:if>
          <dgm:else name="Name66">
            <dgm:alg type="tx">
              <dgm:param type="parTxLTRAlign" val="r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</dgm:forEach>
    <dgm:forEach name="Name67" axis="ch" ptType="sibTrans" hideLastTrans="0" st="5" cnt="1">
      <dgm:layoutNode name="image_5">
        <dgm:alg type="sp"/>
        <dgm:shape xmlns:r="http://schemas.openxmlformats.org/officeDocument/2006/relationships" r:blip="">
          <dgm:adjLst/>
        </dgm:shape>
        <dgm:presOf/>
        <dgm:constrLst/>
        <dgm:forEach name="Name68" ref="imageRepeat"/>
      </dgm:layoutNode>
    </dgm:forEach>
    <dgm:forEach name="Name69" axis="ch" ptType="node" st="6" cnt="1">
      <dgm:layoutNode name="parent_text_6" styleLbl="revTx">
        <dgm:varLst>
          <dgm:chMax val="0"/>
          <dgm:chPref val="0"/>
          <dgm:bulletEnabled val="1"/>
        </dgm:varLst>
        <dgm:choose name="Name70">
          <dgm:if name="Name71" func="var" arg="dir" op="equ" val="norm">
            <dgm:alg type="tx">
              <dgm:param type="parTxLTRAlign" val="r"/>
              <dgm:param type="shpTxLTRAlignCh" val="r"/>
              <dgm:param type="lnSpCh" val="15"/>
            </dgm:alg>
          </dgm:if>
          <dgm:else name="Name72">
            <dgm:alg type="tx">
              <dgm:param type="parTxLTRAlign" val="l"/>
              <dgm:param type="shpTxLTRAlignCh" val="l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6">
        <dgm:alg type="sp"/>
        <dgm:shape xmlns:r="http://schemas.openxmlformats.org/officeDocument/2006/relationships" r:blip="">
          <dgm:adjLst/>
        </dgm:shape>
        <dgm:presOf/>
        <dgm:constrLst/>
        <dgm:forEach name="Name73" ref="imageAccentRepeat"/>
      </dgm:layoutNode>
      <dgm:layoutNode name="accent_5" styleLbl="alignNode1">
        <dgm:alg type="sp"/>
        <dgm:shape xmlns:r="http://schemas.openxmlformats.org/officeDocument/2006/relationships" type="donut" r:blip="">
          <dgm:adjLst>
            <dgm:adj idx="1" val="0.0746"/>
          </dgm:adjLst>
        </dgm:shape>
        <dgm:presOf/>
      </dgm:layoutNode>
    </dgm:forEach>
    <dgm:forEach name="Name74" axis="ch" ptType="sibTrans" hideLastTrans="0" st="6" cnt="1">
      <dgm:layoutNode name="image_6">
        <dgm:alg type="sp"/>
        <dgm:shape xmlns:r="http://schemas.openxmlformats.org/officeDocument/2006/relationships" r:blip="">
          <dgm:adjLst/>
        </dgm:shape>
        <dgm:presOf/>
        <dgm:constrLst/>
        <dgm:forEach name="Name75" ref="imageRepeat"/>
      </dgm:layoutNode>
    </dgm:forEach>
    <dgm:forEach name="Name76" axis="ch" ptType="node" st="7" cnt="1">
      <dgm:layoutNode name="parent_text_7" styleLbl="revTx">
        <dgm:varLst>
          <dgm:chMax val="0"/>
          <dgm:chPref val="0"/>
          <dgm:bulletEnabled val="1"/>
        </dgm:varLst>
        <dgm:choose name="Name77">
          <dgm:if name="Name78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79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7">
        <dgm:alg type="sp"/>
        <dgm:shape xmlns:r="http://schemas.openxmlformats.org/officeDocument/2006/relationships" r:blip="">
          <dgm:adjLst/>
        </dgm:shape>
        <dgm:presOf/>
        <dgm:constrLst/>
        <dgm:forEach name="Name80" ref="imageAccentRepeat"/>
      </dgm:layoutNode>
    </dgm:forEach>
    <dgm:forEach name="Name81" axis="ch" ptType="sibTrans" hideLastTrans="0" st="7" cnt="1">
      <dgm:layoutNode name="image_7">
        <dgm:alg type="sp"/>
        <dgm:shape xmlns:r="http://schemas.openxmlformats.org/officeDocument/2006/relationships" r:blip="">
          <dgm:adjLst/>
        </dgm:shape>
        <dgm:presOf/>
        <dgm:constrLst/>
        <dgm:forEach name="Name82" ref="imageRepeat"/>
      </dgm:layoutNode>
    </dgm:forEach>
    <dgm:forEach name="Name83" axis="ch" ptType="node" st="8" cnt="1">
      <dgm:layoutNode name="parent_text_8" styleLbl="revTx">
        <dgm:varLst>
          <dgm:chMax val="0"/>
          <dgm:chPref val="0"/>
          <dgm:bulletEnabled val="1"/>
        </dgm:varLst>
        <dgm:choose name="Name84">
          <dgm:if name="Name85" func="var" arg="dir" op="equ" val="norm">
            <dgm:alg type="tx">
              <dgm:param type="parTxLTRAlign" val="r"/>
              <dgm:param type="shpTxLTRAlignCh" val="r"/>
              <dgm:param type="txAnchorVert" val="t"/>
              <dgm:param type="lnSpCh" val="15"/>
            </dgm:alg>
          </dgm:if>
          <dgm:else name="Name86">
            <dgm:alg type="tx">
              <dgm:param type="parTxLTRAlign" val="l"/>
              <dgm:param type="shpTxLTRAlignCh" val="l"/>
              <dgm:param type="txAnchorVert" val="t"/>
              <dgm:param type="lnSpCh" val="15"/>
            </dgm:alg>
          </dgm:else>
        </dgm:choose>
        <dgm:shape xmlns:r="http://schemas.openxmlformats.org/officeDocument/2006/relationships" type="rect" r:blip="" zOrderOff="99999">
          <dgm:adjLst/>
        </dgm:shape>
        <dgm:presOf axis="desOrSelf"/>
        <dgm:constrLst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layoutNode name="image_accent_8">
        <dgm:alg type="sp"/>
        <dgm:shape xmlns:r="http://schemas.openxmlformats.org/officeDocument/2006/relationships" r:blip="">
          <dgm:adjLst/>
        </dgm:shape>
        <dgm:presOf/>
        <dgm:constrLst/>
        <dgm:forEach name="Name87" ref="imageAccentRepeat"/>
      </dgm:layoutNode>
    </dgm:forEach>
    <dgm:forEach name="Name88" axis="ch" ptType="sibTrans" hideLastTrans="0" st="8" cnt="1">
      <dgm:layoutNode name="image_8">
        <dgm:alg type="sp"/>
        <dgm:shape xmlns:r="http://schemas.openxmlformats.org/officeDocument/2006/relationships" r:blip="">
          <dgm:adjLst/>
        </dgm:shape>
        <dgm:presOf/>
        <dgm:constrLst/>
        <dgm:forEach name="Name89" ref="imageRepeat"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4">
  <dgm:title val=""/>
  <dgm:desc val=""/>
  <dgm:catLst>
    <dgm:cat type="simple" pri="104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1" cy="556835"/>
          </a:xfrm>
          <a:prstGeom prst="rect">
            <a:avLst/>
          </a:prstGeom>
        </p:spPr>
        <p:txBody>
          <a:bodyPr vert="horz" lIns="102166" tIns="51083" rIns="102166" bIns="51083" rtlCol="0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3" name="2 Marcador de fecha"/>
          <p:cNvSpPr>
            <a:spLocks noGrp="1"/>
          </p:cNvSpPr>
          <p:nvPr>
            <p:ph type="dt" sz="quarter" idx="1"/>
          </p:nvPr>
        </p:nvSpPr>
        <p:spPr>
          <a:xfrm>
            <a:off x="3970971" y="0"/>
            <a:ext cx="3037841" cy="556835"/>
          </a:xfrm>
          <a:prstGeom prst="rect">
            <a:avLst/>
          </a:prstGeom>
        </p:spPr>
        <p:txBody>
          <a:bodyPr vert="horz" lIns="102166" tIns="51083" rIns="102166" bIns="51083" rtlCol="0"/>
          <a:lstStyle>
            <a:lvl1pPr algn="r">
              <a:defRPr sz="1300"/>
            </a:lvl1pPr>
          </a:lstStyle>
          <a:p>
            <a:fld id="{2C012F7C-E13C-4722-AA82-A8EDE14C5E25}" type="datetimeFigureOut">
              <a:rPr lang="es-CL" smtClean="0"/>
              <a:t>25-03-2015</a:t>
            </a:fld>
            <a:endParaRPr lang="es-CL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2"/>
          </p:nvPr>
        </p:nvSpPr>
        <p:spPr>
          <a:xfrm>
            <a:off x="0" y="10566453"/>
            <a:ext cx="3037841" cy="556835"/>
          </a:xfrm>
          <a:prstGeom prst="rect">
            <a:avLst/>
          </a:prstGeom>
        </p:spPr>
        <p:txBody>
          <a:bodyPr vert="horz" lIns="102166" tIns="51083" rIns="102166" bIns="51083" rtlCol="0" anchor="b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3"/>
          </p:nvPr>
        </p:nvSpPr>
        <p:spPr>
          <a:xfrm>
            <a:off x="3970971" y="10566453"/>
            <a:ext cx="3037841" cy="556835"/>
          </a:xfrm>
          <a:prstGeom prst="rect">
            <a:avLst/>
          </a:prstGeom>
        </p:spPr>
        <p:txBody>
          <a:bodyPr vert="horz" lIns="102166" tIns="51083" rIns="102166" bIns="51083" rtlCol="0" anchor="b"/>
          <a:lstStyle>
            <a:lvl1pPr algn="r">
              <a:defRPr sz="1300"/>
            </a:lvl1pPr>
          </a:lstStyle>
          <a:p>
            <a:fld id="{C139188C-CDAD-42DF-823D-22B982EFB00F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48179663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1" cy="558192"/>
          </a:xfrm>
          <a:prstGeom prst="rect">
            <a:avLst/>
          </a:prstGeom>
        </p:spPr>
        <p:txBody>
          <a:bodyPr vert="horz" lIns="102166" tIns="51083" rIns="102166" bIns="51083" rtlCol="0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1" cy="558192"/>
          </a:xfrm>
          <a:prstGeom prst="rect">
            <a:avLst/>
          </a:prstGeom>
        </p:spPr>
        <p:txBody>
          <a:bodyPr vert="horz" lIns="102166" tIns="51083" rIns="102166" bIns="51083" rtlCol="0"/>
          <a:lstStyle>
            <a:lvl1pPr algn="r">
              <a:defRPr sz="1300"/>
            </a:lvl1pPr>
          </a:lstStyle>
          <a:p>
            <a:fld id="{3889156A-6BBA-4741-B50F-314977C07EF3}" type="datetimeFigureOut">
              <a:rPr lang="es-CL" smtClean="0"/>
              <a:t>25-03-2015</a:t>
            </a:fld>
            <a:endParaRPr lang="es-CL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1001713" y="1389063"/>
            <a:ext cx="5006975" cy="37560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102166" tIns="51083" rIns="102166" bIns="51083" rtlCol="0" anchor="ctr"/>
          <a:lstStyle/>
          <a:p>
            <a:endParaRPr lang="es-CL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701041" y="5354004"/>
            <a:ext cx="5608320" cy="4380547"/>
          </a:xfrm>
          <a:prstGeom prst="rect">
            <a:avLst/>
          </a:prstGeom>
        </p:spPr>
        <p:txBody>
          <a:bodyPr vert="horz" lIns="102166" tIns="51083" rIns="102166" bIns="51083" rtlCol="0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L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10567010"/>
            <a:ext cx="3037841" cy="558191"/>
          </a:xfrm>
          <a:prstGeom prst="rect">
            <a:avLst/>
          </a:prstGeom>
        </p:spPr>
        <p:txBody>
          <a:bodyPr vert="horz" lIns="102166" tIns="51083" rIns="102166" bIns="51083" rtlCol="0" anchor="b"/>
          <a:lstStyle>
            <a:lvl1pPr algn="l">
              <a:defRPr sz="1300"/>
            </a:lvl1pPr>
          </a:lstStyle>
          <a:p>
            <a:endParaRPr lang="es-CL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970938" y="10567010"/>
            <a:ext cx="3037841" cy="558191"/>
          </a:xfrm>
          <a:prstGeom prst="rect">
            <a:avLst/>
          </a:prstGeom>
        </p:spPr>
        <p:txBody>
          <a:bodyPr vert="horz" lIns="102166" tIns="51083" rIns="102166" bIns="51083" rtlCol="0" anchor="b"/>
          <a:lstStyle>
            <a:lvl1pPr algn="r">
              <a:defRPr sz="1300"/>
            </a:lvl1pPr>
          </a:lstStyle>
          <a:p>
            <a:fld id="{49B9F6C3-AD46-4F10-A6E3-6D4E066CF73B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68782996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3.jpeg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6.jpeg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25-03-2015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849080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25-03-2015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2682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25-03-2015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84026544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C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>
              <a:solidFill>
                <a:prstClr val="white"/>
              </a:solidFill>
            </a:endParaRPr>
          </a:p>
        </p:txBody>
      </p:sp>
      <p:pic>
        <p:nvPicPr>
          <p:cNvPr id="4" name="Imagen 3" descr="logo junji.jpg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619" y="4878186"/>
            <a:ext cx="2189238" cy="1979814"/>
          </a:xfrm>
          <a:prstGeom prst="rect">
            <a:avLst/>
          </a:prstGeom>
        </p:spPr>
      </p:pic>
      <p:pic>
        <p:nvPicPr>
          <p:cNvPr id="10" name="Imagen 9" descr="logo junji.jpg"/>
          <p:cNvPicPr>
            <a:picLocks noChangeAspect="1"/>
          </p:cNvPicPr>
          <p:nvPr userDrawn="1"/>
        </p:nvPicPr>
        <p:blipFill rotWithShape="1"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>
          <a:xfrm>
            <a:off x="586619" y="3996537"/>
            <a:ext cx="2189238" cy="1748716"/>
          </a:xfrm>
          <a:prstGeom prst="rect">
            <a:avLst/>
          </a:prstGeom>
        </p:spPr>
      </p:pic>
      <p:pic>
        <p:nvPicPr>
          <p:cNvPr id="11" name="Imagen 10" descr="log ppt2.jp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619" y="4785473"/>
            <a:ext cx="2189238" cy="1447816"/>
          </a:xfrm>
          <a:prstGeom prst="rect">
            <a:avLst/>
          </a:prstGeom>
        </p:spPr>
      </p:pic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89032" y="1447816"/>
            <a:ext cx="7772400" cy="1470025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FFFFFF"/>
                </a:solidFill>
              </a:defRPr>
            </a:lvl1pPr>
          </a:lstStyle>
          <a:p>
            <a:r>
              <a:rPr lang="es-ES_tradnl" dirty="0" smtClean="0"/>
              <a:t>T</a:t>
            </a:r>
            <a:r>
              <a:rPr lang="es-ES" dirty="0" smtClean="0"/>
              <a:t>i</a:t>
            </a:r>
            <a:r>
              <a:rPr lang="es-ES_tradnl" dirty="0" err="1" smtClean="0"/>
              <a:t>tulo</a:t>
            </a:r>
            <a:r>
              <a:rPr lang="es-ES_tradnl" dirty="0" smtClean="0"/>
              <a:t> de la presentación en un máximo de dos líneas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589032" y="2997972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Subtítulos de la presentación en una línea</a:t>
            </a:r>
            <a:endParaRPr lang="es-ES" dirty="0"/>
          </a:p>
        </p:txBody>
      </p:sp>
      <p:pic>
        <p:nvPicPr>
          <p:cNvPr id="9" name="Imagen 8" descr="log ppt2.jpg"/>
          <p:cNvPicPr>
            <a:picLocks noChangeAspect="1"/>
          </p:cNvPicPr>
          <p:nvPr userDrawn="1"/>
        </p:nvPicPr>
        <p:blipFill>
          <a:blip r:embed="rId4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586619" y="0"/>
            <a:ext cx="2189238" cy="14478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3869229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1444233"/>
            <a:ext cx="8229600" cy="364195"/>
          </a:xfrm>
        </p:spPr>
        <p:txBody>
          <a:bodyPr>
            <a:noAutofit/>
          </a:bodyPr>
          <a:lstStyle>
            <a:lvl1pPr algn="l">
              <a:defRPr sz="2400" baseline="0">
                <a:solidFill>
                  <a:srgbClr val="FF0000"/>
                </a:solidFill>
              </a:defRPr>
            </a:lvl1pPr>
          </a:lstStyle>
          <a:p>
            <a:r>
              <a:rPr lang="es-ES_tradnl" dirty="0" smtClean="0"/>
              <a:t>Usos de gráficos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57200" y="1989654"/>
            <a:ext cx="8229600" cy="3640592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1F497D"/>
                </a:solidFill>
              </a:defRPr>
            </a:lvl1pPr>
          </a:lstStyle>
          <a:p>
            <a:pPr lvl="0"/>
            <a:r>
              <a:rPr lang="es-ES_tradnl" dirty="0" smtClean="0"/>
              <a:t>T</a:t>
            </a:r>
            <a:r>
              <a:rPr lang="es-ES" dirty="0" smtClean="0"/>
              <a:t>I</a:t>
            </a:r>
            <a:r>
              <a:rPr lang="es-ES_tradnl" dirty="0" smtClean="0"/>
              <a:t>TULO DE PIE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>
                <a:solidFill>
                  <a:prstClr val="black">
                    <a:tint val="75000"/>
                  </a:prstClr>
                </a:solidFill>
              </a:rPr>
              <a:t>Gobierno de Chile - JUNJI</a:t>
            </a:r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ítulo 1"/>
          <p:cNvSpPr txBox="1">
            <a:spLocks/>
          </p:cNvSpPr>
          <p:nvPr userDrawn="1"/>
        </p:nvSpPr>
        <p:spPr>
          <a:xfrm>
            <a:off x="464448" y="300030"/>
            <a:ext cx="8229601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3600" kern="1200" baseline="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s-ES_tradnl" sz="3200" dirty="0" smtClean="0">
                <a:solidFill>
                  <a:srgbClr val="4F81BD"/>
                </a:solidFill>
              </a:rPr>
              <a:t>Presentación de la identidad Institucional de la </a:t>
            </a:r>
            <a:r>
              <a:rPr lang="es-ES_tradnl" sz="4000" dirty="0" smtClean="0">
                <a:solidFill>
                  <a:srgbClr val="4F81BD"/>
                </a:solidFill>
              </a:rPr>
              <a:t>JUNJI</a:t>
            </a:r>
            <a:endParaRPr lang="es-ES" dirty="0">
              <a:solidFill>
                <a:srgbClr val="4F81B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2734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64237388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19654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940404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140871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9072907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032699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25-03-2015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56921517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891943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109749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076940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ángulo 6"/>
          <p:cNvSpPr/>
          <p:nvPr userDrawn="1"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003CAA"/>
          </a:soli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ES">
              <a:solidFill>
                <a:prstClr val="white"/>
              </a:solidFill>
            </a:endParaRPr>
          </a:p>
        </p:txBody>
      </p:sp>
      <p:grpSp>
        <p:nvGrpSpPr>
          <p:cNvPr id="12" name="Agrupar 11"/>
          <p:cNvGrpSpPr/>
          <p:nvPr userDrawn="1"/>
        </p:nvGrpSpPr>
        <p:grpSpPr>
          <a:xfrm>
            <a:off x="589032" y="0"/>
            <a:ext cx="1901952" cy="6858001"/>
            <a:chOff x="589032" y="0"/>
            <a:chExt cx="1901952" cy="6858001"/>
          </a:xfrm>
        </p:grpSpPr>
        <p:pic>
          <p:nvPicPr>
            <p:cNvPr id="13" name="Imagen 12" descr="LOGO BAJA.jpg"/>
            <p:cNvPicPr>
              <a:picLocks noChangeAspect="1"/>
            </p:cNvPicPr>
            <p:nvPr userDrawn="1"/>
          </p:nvPicPr>
          <p:blipFill>
            <a:blip r:embed="rId2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tretch>
              <a:fillRect/>
            </a:stretch>
          </p:blipFill>
          <p:spPr>
            <a:xfrm>
              <a:off x="589032" y="4270248"/>
              <a:ext cx="1901952" cy="1725168"/>
            </a:xfrm>
            <a:prstGeom prst="rect">
              <a:avLst/>
            </a:prstGeom>
          </p:spPr>
        </p:pic>
        <p:pic>
          <p:nvPicPr>
            <p:cNvPr id="14" name="Imagen 13" descr="LOGO BAJA.jpg"/>
            <p:cNvPicPr>
              <a:picLocks noChangeAspect="1"/>
            </p:cNvPicPr>
            <p:nvPr userDrawn="1"/>
          </p:nvPicPr>
          <p:blipFill rotWithShape="1">
            <a:blip r:embed="rId3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127"/>
            <a:stretch/>
          </p:blipFill>
          <p:spPr>
            <a:xfrm>
              <a:off x="589032" y="5995417"/>
              <a:ext cx="1901952" cy="862584"/>
            </a:xfrm>
            <a:prstGeom prst="rect">
              <a:avLst/>
            </a:prstGeom>
          </p:spPr>
        </p:pic>
        <p:pic>
          <p:nvPicPr>
            <p:cNvPr id="15" name="Imagen 14" descr="LOGO BAJA.jpg"/>
            <p:cNvPicPr>
              <a:picLocks noChangeAspect="1"/>
            </p:cNvPicPr>
            <p:nvPr userDrawn="1"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127"/>
            <a:stretch/>
          </p:blipFill>
          <p:spPr>
            <a:xfrm>
              <a:off x="589032" y="5564124"/>
              <a:ext cx="1901952" cy="629781"/>
            </a:xfrm>
            <a:prstGeom prst="rect">
              <a:avLst/>
            </a:prstGeom>
          </p:spPr>
        </p:pic>
        <p:pic>
          <p:nvPicPr>
            <p:cNvPr id="16" name="Imagen 15" descr="LOGO BAJA.jpg"/>
            <p:cNvPicPr>
              <a:picLocks noChangeAspect="1"/>
            </p:cNvPicPr>
            <p:nvPr userDrawn="1"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127"/>
            <a:stretch/>
          </p:blipFill>
          <p:spPr>
            <a:xfrm>
              <a:off x="589032" y="818035"/>
              <a:ext cx="1901952" cy="629781"/>
            </a:xfrm>
            <a:prstGeom prst="rect">
              <a:avLst/>
            </a:prstGeom>
          </p:spPr>
        </p:pic>
        <p:pic>
          <p:nvPicPr>
            <p:cNvPr id="17" name="Imagen 16" descr="LOGO BAJA.jpg"/>
            <p:cNvPicPr>
              <a:picLocks noChangeAspect="1"/>
            </p:cNvPicPr>
            <p:nvPr userDrawn="1"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127"/>
            <a:stretch/>
          </p:blipFill>
          <p:spPr>
            <a:xfrm>
              <a:off x="589032" y="275484"/>
              <a:ext cx="1901952" cy="629781"/>
            </a:xfrm>
            <a:prstGeom prst="rect">
              <a:avLst/>
            </a:prstGeom>
          </p:spPr>
        </p:pic>
        <p:pic>
          <p:nvPicPr>
            <p:cNvPr id="18" name="Imagen 17" descr="LOGO BAJA.jpg"/>
            <p:cNvPicPr>
              <a:picLocks noChangeAspect="1"/>
            </p:cNvPicPr>
            <p:nvPr userDrawn="1"/>
          </p:nvPicPr>
          <p:blipFill rotWithShape="1">
            <a:blip r:embed="rId4" cstate="email">
              <a:extLst>
                <a:ext uri="{28A0092B-C50C-407E-A947-70E740481C1C}">
                  <a14:useLocalDpi xmlns:a14="http://schemas.microsoft.com/office/drawing/2010/main"/>
                </a:ext>
              </a:extLst>
            </a:blip>
            <a:srcRect r="-127"/>
            <a:stretch/>
          </p:blipFill>
          <p:spPr>
            <a:xfrm>
              <a:off x="589032" y="0"/>
              <a:ext cx="1901952" cy="629781"/>
            </a:xfrm>
            <a:prstGeom prst="rect">
              <a:avLst/>
            </a:prstGeom>
          </p:spPr>
        </p:pic>
      </p:grpSp>
      <p:sp>
        <p:nvSpPr>
          <p:cNvPr id="2" name="Título 1"/>
          <p:cNvSpPr>
            <a:spLocks noGrp="1"/>
          </p:cNvSpPr>
          <p:nvPr>
            <p:ph type="ctrTitle" hasCustomPrompt="1"/>
          </p:nvPr>
        </p:nvSpPr>
        <p:spPr>
          <a:xfrm>
            <a:off x="589032" y="1447816"/>
            <a:ext cx="7772400" cy="1470025"/>
          </a:xfrm>
        </p:spPr>
        <p:txBody>
          <a:bodyPr>
            <a:normAutofit/>
          </a:bodyPr>
          <a:lstStyle>
            <a:lvl1pPr algn="l">
              <a:defRPr sz="3600" b="1">
                <a:solidFill>
                  <a:srgbClr val="FFFFFF"/>
                </a:solidFill>
              </a:defRPr>
            </a:lvl1pPr>
          </a:lstStyle>
          <a:p>
            <a:r>
              <a:rPr lang="es-ES_tradnl" dirty="0" smtClean="0"/>
              <a:t>T</a:t>
            </a:r>
            <a:r>
              <a:rPr lang="es-ES" dirty="0" smtClean="0"/>
              <a:t>i</a:t>
            </a:r>
            <a:r>
              <a:rPr lang="es-ES_tradnl" dirty="0" err="1" smtClean="0"/>
              <a:t>tulo</a:t>
            </a:r>
            <a:r>
              <a:rPr lang="es-ES_tradnl" dirty="0" smtClean="0"/>
              <a:t> de la presentación en un máximo de dos líneas</a:t>
            </a: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 hasCustomPrompt="1"/>
          </p:nvPr>
        </p:nvSpPr>
        <p:spPr>
          <a:xfrm>
            <a:off x="589032" y="2997972"/>
            <a:ext cx="7772400" cy="1752600"/>
          </a:xfrm>
        </p:spPr>
        <p:txBody>
          <a:bodyPr/>
          <a:lstStyle>
            <a:lvl1pPr marL="0" indent="0" algn="l">
              <a:buNone/>
              <a:defRPr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_tradnl" dirty="0" smtClean="0"/>
              <a:t>Subtítulos de la presentación en una línea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164530678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 hasCustomPrompt="1"/>
          </p:nvPr>
        </p:nvSpPr>
        <p:spPr>
          <a:xfrm>
            <a:off x="457200" y="1444233"/>
            <a:ext cx="8229600" cy="364195"/>
          </a:xfrm>
        </p:spPr>
        <p:txBody>
          <a:bodyPr>
            <a:noAutofit/>
          </a:bodyPr>
          <a:lstStyle>
            <a:lvl1pPr algn="l">
              <a:defRPr sz="2400" baseline="0">
                <a:solidFill>
                  <a:srgbClr val="FF0000"/>
                </a:solidFill>
              </a:defRPr>
            </a:lvl1pPr>
          </a:lstStyle>
          <a:p>
            <a:r>
              <a:rPr lang="es-ES_tradnl" dirty="0" smtClean="0"/>
              <a:t>Usos de gráficos</a:t>
            </a:r>
            <a:endParaRPr lang="es-ES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 hasCustomPrompt="1"/>
          </p:nvPr>
        </p:nvSpPr>
        <p:spPr>
          <a:xfrm>
            <a:off x="457200" y="1989654"/>
            <a:ext cx="8229600" cy="3640592"/>
          </a:xfrm>
        </p:spPr>
        <p:txBody>
          <a:bodyPr>
            <a:normAutofit/>
          </a:bodyPr>
          <a:lstStyle>
            <a:lvl1pPr>
              <a:defRPr sz="2400" b="1">
                <a:solidFill>
                  <a:srgbClr val="1F497D"/>
                </a:solidFill>
              </a:defRPr>
            </a:lvl1pPr>
          </a:lstStyle>
          <a:p>
            <a:pPr lvl="0"/>
            <a:r>
              <a:rPr lang="es-ES_tradnl" dirty="0" smtClean="0"/>
              <a:t>T</a:t>
            </a:r>
            <a:r>
              <a:rPr lang="es-ES" dirty="0" smtClean="0"/>
              <a:t>I</a:t>
            </a:r>
            <a:r>
              <a:rPr lang="es-ES_tradnl" dirty="0" smtClean="0"/>
              <a:t>TULO DE PIE</a:t>
            </a:r>
            <a:endParaRPr lang="es-ES" dirty="0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s-ES" smtClean="0">
                <a:solidFill>
                  <a:prstClr val="black">
                    <a:tint val="75000"/>
                  </a:prstClr>
                </a:solidFill>
              </a:rPr>
              <a:t>Gobierno de Chile - JUNJI</a:t>
            </a:r>
            <a:endParaRPr lang="es-ES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648720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9811677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22646900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76286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3003909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852689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25-03-2015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738383350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85911951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_tradnl" smtClean="0"/>
              <a:t>Arrastre la imagen al marcador de posición o haga clic en el icono para agregar</a:t>
            </a:r>
            <a:endParaRPr lang="es-ES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_tradnl" smtClean="0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440627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0997718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900710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25-03-2015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94913339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25-03-2015</a:t>
            </a:fld>
            <a:endParaRPr lang="es-CL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2330080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25-03-2015</a:t>
            </a:fld>
            <a:endParaRPr lang="es-CL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6079070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25-03-2015</a:t>
            </a:fld>
            <a:endParaRPr lang="es-CL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13655601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25-03-2015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2319150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F93238-3434-44A8-BF83-35168CB71A44}" type="datetimeFigureOut">
              <a:rPr lang="es-CL" smtClean="0"/>
              <a:t>25-03-2015</a:t>
            </a:fld>
            <a:endParaRPr lang="es-CL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63136474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F93238-3434-44A8-BF83-35168CB71A44}" type="datetimeFigureOut">
              <a:rPr lang="es-CL" smtClean="0"/>
              <a:t>25-03-2015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E1AAFCD-4507-4A04-90AB-A512B1D71D99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28299272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407094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_tradnl" smtClean="0"/>
              <a:t>Clic para editar título</a:t>
            </a:r>
            <a:endParaRPr lang="es-ES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_tradnl" smtClean="0"/>
              <a:t>Haga clic para modificar el estilo de texto del patrón</a:t>
            </a:r>
          </a:p>
          <a:p>
            <a:pPr lvl="1"/>
            <a:r>
              <a:rPr lang="es-ES_tradnl" smtClean="0"/>
              <a:t>Segundo nivel</a:t>
            </a:r>
          </a:p>
          <a:p>
            <a:pPr lvl="2"/>
            <a:r>
              <a:rPr lang="es-ES_tradnl" smtClean="0"/>
              <a:t>Tercer nivel</a:t>
            </a:r>
          </a:p>
          <a:p>
            <a:pPr lvl="3"/>
            <a:r>
              <a:rPr lang="es-ES_tradnl" smtClean="0"/>
              <a:t>Cuarto nivel</a:t>
            </a:r>
          </a:p>
          <a:p>
            <a:pPr lvl="4"/>
            <a:r>
              <a:rPr lang="es-ES_tradnl" smtClean="0"/>
              <a:t>Quinto nivel</a:t>
            </a:r>
            <a:endParaRPr lang="es-ES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C59E6802-B3DC-D741-86C4-7B28D6521101}" type="datetimeFigureOut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25/03/2015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defTabSz="457200"/>
            <a:fld id="{D5DE8ABD-F977-8C40-B55A-A7A48510E342}" type="slidenum">
              <a:rPr lang="es-ES" smtClean="0">
                <a:solidFill>
                  <a:prstClr val="black">
                    <a:tint val="75000"/>
                  </a:prstClr>
                </a:solidFill>
              </a:rPr>
              <a:pPr defTabSz="457200"/>
              <a:t>‹Nº›</a:t>
            </a:fld>
            <a:endParaRPr lang="es-E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68880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3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8" Type="http://schemas.microsoft.com/office/2007/relationships/diagramDrawing" Target="../diagrams/drawing3.xml"/><Relationship Id="rId3" Type="http://schemas.openxmlformats.org/officeDocument/2006/relationships/image" Target="../media/image12.jpg"/><Relationship Id="rId7" Type="http://schemas.openxmlformats.org/officeDocument/2006/relationships/diagramColors" Target="../diagrams/colors3.xm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3.xml"/><Relationship Id="rId6" Type="http://schemas.openxmlformats.org/officeDocument/2006/relationships/diagramQuickStyle" Target="../diagrams/quickStyle3.xml"/><Relationship Id="rId5" Type="http://schemas.openxmlformats.org/officeDocument/2006/relationships/diagramLayout" Target="../diagrams/layout3.xml"/><Relationship Id="rId4" Type="http://schemas.openxmlformats.org/officeDocument/2006/relationships/diagramData" Target="../diagrams/data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589032" y="1447816"/>
            <a:ext cx="7772400" cy="2055548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CL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CL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CL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CL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CL" dirty="0" smtClean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CL" sz="4400" dirty="0" smtClean="0"/>
              <a:t>EDUCACIÓN INICIAL</a:t>
            </a:r>
            <a:br>
              <a:rPr lang="es-CL" sz="4400" dirty="0" smtClean="0"/>
            </a:br>
            <a:r>
              <a:rPr lang="es-CL" sz="4400" dirty="0" smtClean="0"/>
              <a:t>EL CORAZON DE LA REFORMA </a:t>
            </a:r>
            <a:r>
              <a:rPr lang="es-CL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/>
            </a:r>
            <a:br>
              <a:rPr lang="es-CL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r>
              <a:rPr lang="es-CL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 </a:t>
            </a:r>
            <a:br>
              <a:rPr lang="es-CL" dirty="0">
                <a:ln w="18415" cmpd="sng">
                  <a:solidFill>
                    <a:srgbClr val="FFFFFF"/>
                  </a:solidFill>
                  <a:prstDash val="solid"/>
                </a:ln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</a:br>
            <a:endParaRPr lang="es-ES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117841" y="4826772"/>
            <a:ext cx="7772400" cy="1752600"/>
          </a:xfrm>
        </p:spPr>
        <p:txBody>
          <a:bodyPr>
            <a:normAutofit/>
          </a:bodyPr>
          <a:lstStyle/>
          <a:p>
            <a:pPr algn="r"/>
            <a:r>
              <a:rPr lang="es-ES" sz="2000" dirty="0" smtClean="0"/>
              <a:t>Departamento de Calidad y Control </a:t>
            </a:r>
            <a:r>
              <a:rPr lang="es-ES" sz="2000" dirty="0"/>
              <a:t>N</a:t>
            </a:r>
            <a:r>
              <a:rPr lang="es-ES" sz="2000" dirty="0" smtClean="0"/>
              <a:t>ormativo</a:t>
            </a:r>
          </a:p>
          <a:p>
            <a:pPr algn="r"/>
            <a:r>
              <a:rPr lang="es-ES" sz="2000" dirty="0" smtClean="0"/>
              <a:t>Unidad de Autorización Normativa de Jardines Infantiles </a:t>
            </a:r>
          </a:p>
          <a:p>
            <a:pPr algn="r"/>
            <a:r>
              <a:rPr lang="es-ES" sz="2000" dirty="0" smtClean="0"/>
              <a:t>Punta Arenas, Marzo de 2015 </a:t>
            </a:r>
            <a:endParaRPr lang="es-ES" sz="2000" dirty="0" smtClean="0"/>
          </a:p>
          <a:p>
            <a:pPr algn="ctr"/>
            <a:endParaRPr lang="es-ES" dirty="0" smtClean="0"/>
          </a:p>
        </p:txBody>
      </p:sp>
    </p:spTree>
    <p:extLst>
      <p:ext uri="{BB962C8B-B14F-4D97-AF65-F5344CB8AC3E}">
        <p14:creationId xmlns:p14="http://schemas.microsoft.com/office/powerpoint/2010/main" val="3443973008"/>
      </p:ext>
    </p:extLst>
  </p:cSld>
  <p:clrMapOvr>
    <a:masterClrMapping/>
  </p:clrMapOvr>
  <p:transition spd="slow">
    <p:wip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0844" y="912311"/>
            <a:ext cx="8229600" cy="364195"/>
          </a:xfrm>
        </p:spPr>
        <p:txBody>
          <a:bodyPr>
            <a:normAutofit fontScale="90000"/>
          </a:bodyPr>
          <a:lstStyle/>
          <a:p>
            <a:pPr algn="ctr"/>
            <a:r>
              <a:rPr lang="es-CL" dirty="0" smtClean="0"/>
              <a:t>                        </a:t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>  </a:t>
            </a:r>
            <a:r>
              <a:rPr lang="es-CL" sz="3600" u="sng" dirty="0" smtClean="0">
                <a:solidFill>
                  <a:schemeClr val="tx1"/>
                </a:solidFill>
              </a:rPr>
              <a:t>Reforma Educacional: </a:t>
            </a:r>
            <a:br>
              <a:rPr lang="es-CL" sz="3600" u="sng" dirty="0" smtClean="0">
                <a:solidFill>
                  <a:schemeClr val="tx1"/>
                </a:solidFill>
              </a:rPr>
            </a:br>
            <a:r>
              <a:rPr lang="es-CL" sz="3600" u="sng" dirty="0" smtClean="0">
                <a:solidFill>
                  <a:schemeClr val="tx1"/>
                </a:solidFill>
              </a:rPr>
              <a:t>El Gran Desafío</a:t>
            </a:r>
            <a:endParaRPr lang="es-CL" sz="3100" u="sng" dirty="0">
              <a:solidFill>
                <a:schemeClr val="tx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39827" y="942208"/>
            <a:ext cx="1209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dirty="0" smtClean="0"/>
              <a:t>                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550844" y="385591"/>
            <a:ext cx="77448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pic>
        <p:nvPicPr>
          <p:cNvPr id="6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550" y="105160"/>
            <a:ext cx="1292464" cy="1182727"/>
          </a:xfrm>
          <a:prstGeom prst="rect">
            <a:avLst/>
          </a:prstGeom>
        </p:spPr>
      </p:pic>
      <p:sp>
        <p:nvSpPr>
          <p:cNvPr id="7" name="Rectángulo 7"/>
          <p:cNvSpPr/>
          <p:nvPr/>
        </p:nvSpPr>
        <p:spPr>
          <a:xfrm>
            <a:off x="457200" y="6743700"/>
            <a:ext cx="659165" cy="123827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8" name="Rectángulo 6"/>
          <p:cNvSpPr/>
          <p:nvPr/>
        </p:nvSpPr>
        <p:spPr>
          <a:xfrm>
            <a:off x="1116365" y="6743700"/>
            <a:ext cx="945517" cy="123827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512285" y="1902896"/>
            <a:ext cx="8229600" cy="3640592"/>
          </a:xfrm>
        </p:spPr>
        <p:txBody>
          <a:bodyPr/>
          <a:lstStyle/>
          <a:p>
            <a:pPr marL="0" lvl="0" indent="0" defTabSz="914400">
              <a:spcBef>
                <a:spcPts val="0"/>
              </a:spcBef>
              <a:buNone/>
            </a:pPr>
            <a:endParaRPr lang="es-CL" sz="1800" b="0" kern="0" dirty="0">
              <a:solidFill>
                <a:sysClr val="windowText" lastClr="000000"/>
              </a:solidFill>
            </a:endParaRPr>
          </a:p>
          <a:p>
            <a:endParaRPr lang="es-CL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6782" y="1902896"/>
            <a:ext cx="3541713" cy="3541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3" name="12 Rectángulo"/>
          <p:cNvSpPr/>
          <p:nvPr/>
        </p:nvSpPr>
        <p:spPr>
          <a:xfrm>
            <a:off x="4699474" y="2247440"/>
            <a:ext cx="3115825" cy="344827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lvl="0"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s-CL" sz="2400" b="0" kern="1200" dirty="0" smtClean="0"/>
              <a:t>La Presidenta de la República ha hecho una invitación a soñar con un </a:t>
            </a:r>
            <a:r>
              <a:rPr lang="es-CL" sz="2400" b="1" kern="1200" dirty="0" smtClean="0"/>
              <a:t>país distinto</a:t>
            </a:r>
            <a:r>
              <a:rPr lang="es-CL" sz="2400" b="0" kern="1200" dirty="0" smtClean="0"/>
              <a:t>, en el que la </a:t>
            </a:r>
            <a:r>
              <a:rPr lang="es-CL" sz="2400" b="1" kern="1200" dirty="0" smtClean="0"/>
              <a:t>Educación es la clave </a:t>
            </a:r>
            <a:r>
              <a:rPr lang="es-CL" sz="2400" b="0" kern="1200" dirty="0" smtClean="0"/>
              <a:t>para poder romper de manera estructural con la desigualdad.</a:t>
            </a:r>
            <a:endParaRPr lang="es-CL" sz="2400" b="0" kern="1200" dirty="0"/>
          </a:p>
        </p:txBody>
      </p:sp>
    </p:spTree>
    <p:extLst>
      <p:ext uri="{BB962C8B-B14F-4D97-AF65-F5344CB8AC3E}">
        <p14:creationId xmlns:p14="http://schemas.microsoft.com/office/powerpoint/2010/main" val="2869729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50844" y="912311"/>
            <a:ext cx="8229600" cy="364195"/>
          </a:xfrm>
        </p:spPr>
        <p:txBody>
          <a:bodyPr>
            <a:normAutofit fontScale="90000"/>
          </a:bodyPr>
          <a:lstStyle/>
          <a:p>
            <a:r>
              <a:rPr lang="es-CL" dirty="0" smtClean="0"/>
              <a:t>                        </a:t>
            </a:r>
            <a:br>
              <a:rPr lang="es-CL" dirty="0" smtClean="0"/>
            </a:br>
            <a:r>
              <a:rPr lang="es-CL" dirty="0"/>
              <a:t/>
            </a:r>
            <a:br>
              <a:rPr lang="es-CL" dirty="0"/>
            </a:br>
            <a:r>
              <a:rPr lang="es-CL" dirty="0" smtClean="0"/>
              <a:t>                      </a:t>
            </a:r>
            <a:endParaRPr lang="es-CL" dirty="0">
              <a:solidFill>
                <a:schemeClr val="tx1"/>
              </a:solidFill>
            </a:endParaRPr>
          </a:p>
        </p:txBody>
      </p:sp>
      <p:sp>
        <p:nvSpPr>
          <p:cNvPr id="3" name="2 CuadroTexto"/>
          <p:cNvSpPr txBox="1"/>
          <p:nvPr/>
        </p:nvSpPr>
        <p:spPr>
          <a:xfrm>
            <a:off x="539827" y="942208"/>
            <a:ext cx="1209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dirty="0" smtClean="0"/>
              <a:t>                </a:t>
            </a:r>
            <a:endParaRPr lang="es-CL" dirty="0"/>
          </a:p>
        </p:txBody>
      </p:sp>
      <p:sp>
        <p:nvSpPr>
          <p:cNvPr id="4" name="3 CuadroTexto"/>
          <p:cNvSpPr txBox="1"/>
          <p:nvPr/>
        </p:nvSpPr>
        <p:spPr>
          <a:xfrm>
            <a:off x="550844" y="385591"/>
            <a:ext cx="77448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/>
          </a:p>
        </p:txBody>
      </p:sp>
      <p:pic>
        <p:nvPicPr>
          <p:cNvPr id="6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550" y="105160"/>
            <a:ext cx="1292464" cy="1182727"/>
          </a:xfrm>
          <a:prstGeom prst="rect">
            <a:avLst/>
          </a:prstGeom>
        </p:spPr>
      </p:pic>
      <p:sp>
        <p:nvSpPr>
          <p:cNvPr id="7" name="Rectángulo 7"/>
          <p:cNvSpPr/>
          <p:nvPr/>
        </p:nvSpPr>
        <p:spPr>
          <a:xfrm>
            <a:off x="457200" y="6743700"/>
            <a:ext cx="659165" cy="123827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8" name="Rectángulo 6"/>
          <p:cNvSpPr/>
          <p:nvPr/>
        </p:nvSpPr>
        <p:spPr>
          <a:xfrm>
            <a:off x="1116365" y="6743700"/>
            <a:ext cx="945517" cy="123827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0" indent="0" defTabSz="914400">
              <a:spcBef>
                <a:spcPts val="0"/>
              </a:spcBef>
              <a:buNone/>
            </a:pPr>
            <a:endParaRPr lang="es-CL" sz="1800" b="0" kern="0" dirty="0">
              <a:solidFill>
                <a:sysClr val="windowText" lastClr="000000"/>
              </a:solidFill>
            </a:endParaRPr>
          </a:p>
          <a:p>
            <a:endParaRPr lang="es-CL" dirty="0"/>
          </a:p>
        </p:txBody>
      </p:sp>
      <p:graphicFrame>
        <p:nvGraphicFramePr>
          <p:cNvPr id="11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535120583"/>
              </p:ext>
            </p:extLst>
          </p:nvPr>
        </p:nvGraphicFramePr>
        <p:xfrm>
          <a:off x="455730" y="1685581"/>
          <a:ext cx="8478950" cy="449313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2" name="Título 1"/>
          <p:cNvSpPr txBox="1">
            <a:spLocks/>
          </p:cNvSpPr>
          <p:nvPr/>
        </p:nvSpPr>
        <p:spPr>
          <a:xfrm>
            <a:off x="1737587" y="321640"/>
            <a:ext cx="6552729" cy="122413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algn="l" defTabSz="457200" rtl="0" eaLnBrk="1" latinLnBrk="0" hangingPunct="1">
              <a:spcBef>
                <a:spcPct val="0"/>
              </a:spcBef>
              <a:buNone/>
              <a:defRPr sz="2400" kern="1200" baseline="0">
                <a:solidFill>
                  <a:srgbClr val="FF0000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es-ES" sz="3200" u="sng" dirty="0" smtClean="0">
                <a:solidFill>
                  <a:schemeClr val="tx1"/>
                </a:solidFill>
                <a:latin typeface="Calibri"/>
                <a:cs typeface="Calibri"/>
              </a:rPr>
              <a:t>Reforma Educacional: </a:t>
            </a:r>
            <a:br>
              <a:rPr lang="es-ES" sz="3200" u="sng" dirty="0" smtClean="0">
                <a:solidFill>
                  <a:schemeClr val="tx1"/>
                </a:solidFill>
                <a:latin typeface="Calibri"/>
                <a:cs typeface="Calibri"/>
              </a:rPr>
            </a:br>
            <a:r>
              <a:rPr lang="es-ES" sz="3200" u="sng" dirty="0" smtClean="0">
                <a:solidFill>
                  <a:schemeClr val="tx1"/>
                </a:solidFill>
                <a:latin typeface="Calibri"/>
                <a:cs typeface="Calibri"/>
              </a:rPr>
              <a:t>Ejes de Acción </a:t>
            </a:r>
            <a:endParaRPr lang="es-ES" sz="3200" u="sng" dirty="0">
              <a:solidFill>
                <a:schemeClr val="tx1"/>
              </a:solidFill>
              <a:latin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57290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1" grpId="0">
        <p:bldAsOne/>
      </p:bldGraphic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827" y="942208"/>
            <a:ext cx="1209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prstClr val="black"/>
                </a:solidFill>
              </a:rPr>
              <a:t>                </a:t>
            </a: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0844" y="385591"/>
            <a:ext cx="77448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pic>
        <p:nvPicPr>
          <p:cNvPr id="6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550" y="105160"/>
            <a:ext cx="1292464" cy="1182727"/>
          </a:xfrm>
          <a:prstGeom prst="rect">
            <a:avLst/>
          </a:prstGeom>
        </p:spPr>
      </p:pic>
      <p:sp>
        <p:nvSpPr>
          <p:cNvPr id="7" name="Rectángulo 7"/>
          <p:cNvSpPr/>
          <p:nvPr/>
        </p:nvSpPr>
        <p:spPr>
          <a:xfrm>
            <a:off x="457200" y="6743700"/>
            <a:ext cx="659165" cy="123827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8" name="Rectángulo 6"/>
          <p:cNvSpPr/>
          <p:nvPr/>
        </p:nvSpPr>
        <p:spPr>
          <a:xfrm>
            <a:off x="1116365" y="6743700"/>
            <a:ext cx="945517" cy="123827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934569"/>
            <a:ext cx="8229600" cy="3640592"/>
          </a:xfrm>
        </p:spPr>
        <p:txBody>
          <a:bodyPr/>
          <a:lstStyle/>
          <a:p>
            <a:pPr marL="0" lvl="0" indent="0" defTabSz="914400">
              <a:spcBef>
                <a:spcPts val="0"/>
              </a:spcBef>
              <a:buNone/>
            </a:pPr>
            <a:endParaRPr lang="es-CL" sz="1800" b="0" kern="0" dirty="0">
              <a:solidFill>
                <a:sysClr val="windowText" lastClr="000000"/>
              </a:solidFill>
            </a:endParaRPr>
          </a:p>
          <a:p>
            <a:endParaRPr lang="es-CL" dirty="0"/>
          </a:p>
        </p:txBody>
      </p:sp>
      <p:sp>
        <p:nvSpPr>
          <p:cNvPr id="13" name="12 Rectángulo"/>
          <p:cNvSpPr/>
          <p:nvPr/>
        </p:nvSpPr>
        <p:spPr>
          <a:xfrm>
            <a:off x="4699474" y="2247440"/>
            <a:ext cx="3115825" cy="344827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2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sp>
        <p:nvSpPr>
          <p:cNvPr id="5" name="4 Título"/>
          <p:cNvSpPr>
            <a:spLocks noGrp="1"/>
          </p:cNvSpPr>
          <p:nvPr>
            <p:ph type="title"/>
          </p:nvPr>
        </p:nvSpPr>
        <p:spPr>
          <a:xfrm>
            <a:off x="2721166" y="595444"/>
            <a:ext cx="5224555" cy="932331"/>
          </a:xfrm>
        </p:spPr>
        <p:txBody>
          <a:bodyPr/>
          <a:lstStyle/>
          <a:p>
            <a:r>
              <a:rPr lang="es-ES" sz="3200" u="sng" dirty="0">
                <a:solidFill>
                  <a:schemeClr val="tx1"/>
                </a:solidFill>
                <a:cs typeface="Calibri"/>
              </a:rPr>
              <a:t>Plan de Reforma: </a:t>
            </a:r>
            <a:br>
              <a:rPr lang="es-ES" sz="3200" u="sng" dirty="0">
                <a:solidFill>
                  <a:schemeClr val="tx1"/>
                </a:solidFill>
                <a:cs typeface="Calibri"/>
              </a:rPr>
            </a:br>
            <a:r>
              <a:rPr lang="es-ES" sz="3200" u="sng" dirty="0">
                <a:solidFill>
                  <a:schemeClr val="tx1"/>
                </a:solidFill>
                <a:cs typeface="Calibri"/>
              </a:rPr>
              <a:t>Educación Parvularia</a:t>
            </a:r>
            <a:endParaRPr lang="es-CL" sz="3200" u="sng" dirty="0">
              <a:solidFill>
                <a:schemeClr val="tx1"/>
              </a:solidFill>
            </a:endParaRPr>
          </a:p>
        </p:txBody>
      </p:sp>
      <p:graphicFrame>
        <p:nvGraphicFramePr>
          <p:cNvPr id="12" name="Marcador de contenido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92122272"/>
              </p:ext>
            </p:extLst>
          </p:nvPr>
        </p:nvGraphicFramePr>
        <p:xfrm>
          <a:off x="457200" y="1988840"/>
          <a:ext cx="8291264" cy="453650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95143174"/>
      </p:ext>
    </p:extLst>
  </p:cSld>
  <p:clrMapOvr>
    <a:masterClrMapping/>
  </p:clrMapOvr>
  <p:transition spd="slow">
    <p:cover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CuadroTexto"/>
          <p:cNvSpPr txBox="1"/>
          <p:nvPr/>
        </p:nvSpPr>
        <p:spPr>
          <a:xfrm>
            <a:off x="539827" y="942208"/>
            <a:ext cx="1209300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s-CL" dirty="0" smtClean="0">
                <a:solidFill>
                  <a:prstClr val="black"/>
                </a:solidFill>
              </a:rPr>
              <a:t>                </a:t>
            </a:r>
            <a:endParaRPr lang="es-CL" dirty="0">
              <a:solidFill>
                <a:prstClr val="black"/>
              </a:solidFill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550844" y="385591"/>
            <a:ext cx="7744857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endParaRPr lang="es-CL" dirty="0">
              <a:solidFill>
                <a:prstClr val="black"/>
              </a:solidFill>
            </a:endParaRPr>
          </a:p>
        </p:txBody>
      </p:sp>
      <p:pic>
        <p:nvPicPr>
          <p:cNvPr id="6" name="Imagen 3"/>
          <p:cNvPicPr>
            <a:picLocks noChangeAspect="1"/>
          </p:cNvPicPr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140550" y="105160"/>
            <a:ext cx="1292464" cy="1182727"/>
          </a:xfrm>
          <a:prstGeom prst="rect">
            <a:avLst/>
          </a:prstGeom>
        </p:spPr>
      </p:pic>
      <p:sp>
        <p:nvSpPr>
          <p:cNvPr id="7" name="Rectángulo 7"/>
          <p:cNvSpPr/>
          <p:nvPr/>
        </p:nvSpPr>
        <p:spPr>
          <a:xfrm>
            <a:off x="457200" y="6743700"/>
            <a:ext cx="659165" cy="123827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8" name="Rectángulo 6"/>
          <p:cNvSpPr/>
          <p:nvPr/>
        </p:nvSpPr>
        <p:spPr>
          <a:xfrm>
            <a:off x="1116365" y="6743700"/>
            <a:ext cx="945517" cy="123827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9" name="8 Marcador de contenido"/>
          <p:cNvSpPr>
            <a:spLocks noGrp="1"/>
          </p:cNvSpPr>
          <p:nvPr>
            <p:ph idx="1"/>
          </p:nvPr>
        </p:nvSpPr>
        <p:spPr>
          <a:xfrm>
            <a:off x="457200" y="1934569"/>
            <a:ext cx="8229600" cy="3640592"/>
          </a:xfrm>
        </p:spPr>
        <p:txBody>
          <a:bodyPr/>
          <a:lstStyle/>
          <a:p>
            <a:pPr marL="0" lvl="0" indent="0" defTabSz="914400">
              <a:spcBef>
                <a:spcPts val="0"/>
              </a:spcBef>
              <a:buNone/>
            </a:pPr>
            <a:endParaRPr lang="es-CL" sz="1800" b="0" kern="0" dirty="0">
              <a:solidFill>
                <a:sysClr val="windowText" lastClr="000000"/>
              </a:solidFill>
            </a:endParaRPr>
          </a:p>
          <a:p>
            <a:endParaRPr lang="es-CL" dirty="0"/>
          </a:p>
        </p:txBody>
      </p:sp>
      <p:sp>
        <p:nvSpPr>
          <p:cNvPr id="13" name="12 Rectángulo"/>
          <p:cNvSpPr/>
          <p:nvPr/>
        </p:nvSpPr>
        <p:spPr>
          <a:xfrm>
            <a:off x="4699474" y="2247440"/>
            <a:ext cx="3115825" cy="3448279"/>
          </a:xfrm>
          <a:prstGeom prst="rect">
            <a:avLst/>
          </a:prstGeom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91440" tIns="91440" rIns="91440" bIns="91440" numCol="1" spcCol="1270" anchor="ctr" anchorCtr="0">
            <a:noAutofit/>
          </a:bodyPr>
          <a:lstStyle/>
          <a:p>
            <a:pPr algn="just" defTabSz="10668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s-CL" sz="2400" dirty="0">
              <a:solidFill>
                <a:prstClr val="black">
                  <a:hueOff val="0"/>
                  <a:satOff val="0"/>
                  <a:lumOff val="0"/>
                  <a:alphaOff val="0"/>
                </a:prstClr>
              </a:solidFill>
            </a:endParaRPr>
          </a:p>
        </p:txBody>
      </p:sp>
      <p:pic>
        <p:nvPicPr>
          <p:cNvPr id="12" name="Imagen 1" descr="parvularia3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0550" y="2891459"/>
            <a:ext cx="2448272" cy="2160240"/>
          </a:xfrm>
          <a:prstGeom prst="rect">
            <a:avLst/>
          </a:prstGeom>
        </p:spPr>
      </p:pic>
      <p:graphicFrame>
        <p:nvGraphicFramePr>
          <p:cNvPr id="15" name="Marcador de contenido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553189334"/>
              </p:ext>
            </p:extLst>
          </p:nvPr>
        </p:nvGraphicFramePr>
        <p:xfrm>
          <a:off x="2470110" y="195116"/>
          <a:ext cx="6497620" cy="656142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31801414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200">
        <p:dissolve/>
      </p:transition>
    </mc:Choice>
    <mc:Fallback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15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33CC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ángulo 3"/>
          <p:cNvSpPr/>
          <p:nvPr/>
        </p:nvSpPr>
        <p:spPr>
          <a:xfrm>
            <a:off x="230462" y="2814603"/>
            <a:ext cx="870024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ES" sz="4000" b="1" kern="0" dirty="0" smtClean="0">
                <a:solidFill>
                  <a:schemeClr val="bg1"/>
                </a:solidFill>
              </a:rPr>
              <a:t>Gracias</a:t>
            </a:r>
            <a:endParaRPr lang="es-CL" sz="4000" b="1" kern="0" dirty="0">
              <a:solidFill>
                <a:schemeClr val="bg1"/>
              </a:solidFill>
            </a:endParaRPr>
          </a:p>
        </p:txBody>
      </p:sp>
      <p:sp>
        <p:nvSpPr>
          <p:cNvPr id="7" name="Rectángulo 6"/>
          <p:cNvSpPr/>
          <p:nvPr/>
        </p:nvSpPr>
        <p:spPr>
          <a:xfrm>
            <a:off x="1104781" y="20367"/>
            <a:ext cx="952619" cy="947821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8" name="Rectángulo 7"/>
          <p:cNvSpPr/>
          <p:nvPr/>
        </p:nvSpPr>
        <p:spPr>
          <a:xfrm>
            <a:off x="230462" y="20367"/>
            <a:ext cx="880886" cy="947821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9" name="Rectángulo 8"/>
          <p:cNvSpPr/>
          <p:nvPr/>
        </p:nvSpPr>
        <p:spPr>
          <a:xfrm>
            <a:off x="1210495" y="6743700"/>
            <a:ext cx="945517" cy="123827"/>
          </a:xfrm>
          <a:prstGeom prst="rect">
            <a:avLst/>
          </a:prstGeom>
          <a:solidFill>
            <a:srgbClr val="0063B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  <p:sp>
        <p:nvSpPr>
          <p:cNvPr id="10" name="Rectángulo 9"/>
          <p:cNvSpPr/>
          <p:nvPr/>
        </p:nvSpPr>
        <p:spPr>
          <a:xfrm>
            <a:off x="336176" y="6743700"/>
            <a:ext cx="874319" cy="123827"/>
          </a:xfrm>
          <a:prstGeom prst="rect">
            <a:avLst/>
          </a:prstGeom>
          <a:solidFill>
            <a:srgbClr val="E92E3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defTabSz="457200"/>
            <a:endParaRPr lang="es-CL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821407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100">
        <p14:switch dir="r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plantilla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1_plantilla ppt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6917</TotalTime>
  <Words>214</Words>
  <Application>Microsoft Office PowerPoint</Application>
  <PresentationFormat>Presentación en pantalla (4:3)</PresentationFormat>
  <Paragraphs>36</Paragraphs>
  <Slides>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3</vt:i4>
      </vt:variant>
      <vt:variant>
        <vt:lpstr>Títulos de diapositiva</vt:lpstr>
      </vt:variant>
      <vt:variant>
        <vt:i4>6</vt:i4>
      </vt:variant>
    </vt:vector>
  </HeadingPairs>
  <TitlesOfParts>
    <vt:vector size="9" baseType="lpstr">
      <vt:lpstr>Tema de Office</vt:lpstr>
      <vt:lpstr>plantilla ppt</vt:lpstr>
      <vt:lpstr>1_plantilla ppt</vt:lpstr>
      <vt:lpstr>   EDUCACIÓN INICIAL EL CORAZON DE LA REFORMA    </vt:lpstr>
      <vt:lpstr>                            Reforma Educacional:  El Gran Desafío</vt:lpstr>
      <vt:lpstr>                                                </vt:lpstr>
      <vt:lpstr>Plan de Reforma:  Educación Parvularia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Bustos Pozas, Abel Enrique</dc:creator>
  <cp:lastModifiedBy>Johanna Navarrete Vergara</cp:lastModifiedBy>
  <cp:revision>81</cp:revision>
  <cp:lastPrinted>2015-03-25T17:25:18Z</cp:lastPrinted>
  <dcterms:created xsi:type="dcterms:W3CDTF">2014-09-30T22:16:48Z</dcterms:created>
  <dcterms:modified xsi:type="dcterms:W3CDTF">2015-03-25T19:23:32Z</dcterms:modified>
</cp:coreProperties>
</file>