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39"/>
  </p:notesMasterIdLst>
  <p:handoutMasterIdLst>
    <p:handoutMasterId r:id="rId40"/>
  </p:handoutMasterIdLst>
  <p:sldIdLst>
    <p:sldId id="315" r:id="rId7"/>
    <p:sldId id="316" r:id="rId8"/>
    <p:sldId id="350" r:id="rId9"/>
    <p:sldId id="314" r:id="rId10"/>
    <p:sldId id="327" r:id="rId11"/>
    <p:sldId id="331" r:id="rId12"/>
    <p:sldId id="319" r:id="rId13"/>
    <p:sldId id="320" r:id="rId14"/>
    <p:sldId id="333" r:id="rId15"/>
    <p:sldId id="332" r:id="rId16"/>
    <p:sldId id="346" r:id="rId17"/>
    <p:sldId id="317" r:id="rId18"/>
    <p:sldId id="334" r:id="rId19"/>
    <p:sldId id="292" r:id="rId20"/>
    <p:sldId id="293" r:id="rId21"/>
    <p:sldId id="338" r:id="rId22"/>
    <p:sldId id="339" r:id="rId23"/>
    <p:sldId id="340" r:id="rId24"/>
    <p:sldId id="341" r:id="rId25"/>
    <p:sldId id="342" r:id="rId26"/>
    <p:sldId id="309" r:id="rId27"/>
    <p:sldId id="344" r:id="rId28"/>
    <p:sldId id="345" r:id="rId29"/>
    <p:sldId id="321" r:id="rId30"/>
    <p:sldId id="335" r:id="rId31"/>
    <p:sldId id="343" r:id="rId32"/>
    <p:sldId id="348" r:id="rId33"/>
    <p:sldId id="322" r:id="rId34"/>
    <p:sldId id="336" r:id="rId35"/>
    <p:sldId id="347" r:id="rId36"/>
    <p:sldId id="349" r:id="rId37"/>
    <p:sldId id="318" r:id="rId38"/>
  </p:sldIdLst>
  <p:sldSz cx="12192000" cy="6858000"/>
  <p:notesSz cx="70104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6CA3"/>
    <a:srgbClr val="003CAA"/>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971" autoAdjust="0"/>
    <p:restoredTop sz="94660"/>
  </p:normalViewPr>
  <p:slideViewPr>
    <p:cSldViewPr snapToGrid="0" snapToObjects="1">
      <p:cViewPr varScale="1">
        <p:scale>
          <a:sx n="51" d="100"/>
          <a:sy n="51" d="100"/>
        </p:scale>
        <p:origin x="197" y="53"/>
      </p:cViewPr>
      <p:guideLst/>
    </p:cSldViewPr>
  </p:slideViewPr>
  <p:notesTextViewPr>
    <p:cViewPr>
      <p:scale>
        <a:sx n="100" d="100"/>
        <a:sy n="100" d="100"/>
      </p:scale>
      <p:origin x="0" y="0"/>
    </p:cViewPr>
  </p:notesTextViewPr>
  <p:sorterViewPr>
    <p:cViewPr varScale="1">
      <p:scale>
        <a:sx n="100" d="100"/>
        <a:sy n="100" d="100"/>
      </p:scale>
      <p:origin x="0" y="-20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53DE5-FE44-4575-9FE4-73A3B95C023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CL"/>
        </a:p>
      </dgm:t>
    </dgm:pt>
    <dgm:pt modelId="{E549A101-398C-4A34-9A2E-23BCEE557BB5}">
      <dgm:prSet phldrT="[Texto]" custT="1"/>
      <dgm:spPr/>
      <dgm:t>
        <a:bodyPr/>
        <a:lstStyle/>
        <a:p>
          <a:r>
            <a:rPr lang="es-CL" sz="2800" dirty="0" smtClean="0">
              <a:solidFill>
                <a:srgbClr val="002060"/>
              </a:solidFill>
            </a:rPr>
            <a:t>PROCEDIMIENTO DE CONTROL </a:t>
          </a:r>
          <a:r>
            <a:rPr lang="es-CL" sz="2800" dirty="0" smtClean="0">
              <a:solidFill>
                <a:srgbClr val="002060"/>
              </a:solidFill>
            </a:rPr>
            <a:t>NORMATIVO</a:t>
          </a:r>
          <a:endParaRPr lang="es-CL" sz="2800" dirty="0" smtClean="0">
            <a:solidFill>
              <a:srgbClr val="002060"/>
            </a:solidFill>
          </a:endParaRPr>
        </a:p>
      </dgm:t>
    </dgm:pt>
    <dgm:pt modelId="{A26DE313-3FA6-441D-AADD-F2CE26DDF40B}" type="parTrans" cxnId="{E63ADC4C-9011-49E9-A313-AC63D4753839}">
      <dgm:prSet/>
      <dgm:spPr/>
      <dgm:t>
        <a:bodyPr/>
        <a:lstStyle/>
        <a:p>
          <a:endParaRPr lang="es-CL"/>
        </a:p>
      </dgm:t>
    </dgm:pt>
    <dgm:pt modelId="{DB2B461D-2555-4D08-9A80-6C0FDF54AF6B}" type="sibTrans" cxnId="{E63ADC4C-9011-49E9-A313-AC63D4753839}">
      <dgm:prSet/>
      <dgm:spPr/>
      <dgm:t>
        <a:bodyPr/>
        <a:lstStyle/>
        <a:p>
          <a:endParaRPr lang="es-CL"/>
        </a:p>
      </dgm:t>
    </dgm:pt>
    <dgm:pt modelId="{B907AF4B-2D5E-4C2D-99E2-ADD8EC886AEB}" type="pres">
      <dgm:prSet presAssocID="{81F53DE5-FE44-4575-9FE4-73A3B95C023B}" presName="Name0" presStyleCnt="0">
        <dgm:presLayoutVars>
          <dgm:chMax/>
          <dgm:chPref/>
          <dgm:dir/>
        </dgm:presLayoutVars>
      </dgm:prSet>
      <dgm:spPr/>
      <dgm:t>
        <a:bodyPr/>
        <a:lstStyle/>
        <a:p>
          <a:endParaRPr lang="es-CL"/>
        </a:p>
      </dgm:t>
    </dgm:pt>
    <dgm:pt modelId="{7B76FF9F-5354-4437-B338-395FE0C7CDC4}" type="pres">
      <dgm:prSet presAssocID="{E549A101-398C-4A34-9A2E-23BCEE557BB5}" presName="composite" presStyleCnt="0">
        <dgm:presLayoutVars>
          <dgm:chMax/>
          <dgm:chPref/>
        </dgm:presLayoutVars>
      </dgm:prSet>
      <dgm:spPr/>
    </dgm:pt>
    <dgm:pt modelId="{6AFD5EDC-CCBA-4E60-A980-C0F76B7A134C}" type="pres">
      <dgm:prSet presAssocID="{E549A101-398C-4A34-9A2E-23BCEE557BB5}"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t>
        <a:bodyPr/>
        <a:lstStyle/>
        <a:p>
          <a:endParaRPr lang="es-CL"/>
        </a:p>
      </dgm:t>
    </dgm:pt>
    <dgm:pt modelId="{849545BC-1432-462F-9249-EEBD7A8B9326}" type="pres">
      <dgm:prSet presAssocID="{E549A101-398C-4A34-9A2E-23BCEE557BB5}" presName="ParentText" presStyleLbl="revTx" presStyleIdx="0" presStyleCnt="1" custScaleX="120404">
        <dgm:presLayoutVars>
          <dgm:chMax val="0"/>
          <dgm:chPref val="0"/>
          <dgm:bulletEnabled val="1"/>
        </dgm:presLayoutVars>
      </dgm:prSet>
      <dgm:spPr/>
      <dgm:t>
        <a:bodyPr/>
        <a:lstStyle/>
        <a:p>
          <a:endParaRPr lang="es-CL"/>
        </a:p>
      </dgm:t>
    </dgm:pt>
    <dgm:pt modelId="{62F851E9-E2A7-457C-AEE3-5B47D1F136D0}" type="pres">
      <dgm:prSet presAssocID="{E549A101-398C-4A34-9A2E-23BCEE557BB5}" presName="tlFrame" presStyleLbl="node1" presStyleIdx="0" presStyleCnt="4"/>
      <dgm:spPr/>
    </dgm:pt>
    <dgm:pt modelId="{34974D30-7362-4D9B-A2C9-A692AF8AFC6E}" type="pres">
      <dgm:prSet presAssocID="{E549A101-398C-4A34-9A2E-23BCEE557BB5}" presName="trFrame" presStyleLbl="node1" presStyleIdx="1" presStyleCnt="4"/>
      <dgm:spPr/>
    </dgm:pt>
    <dgm:pt modelId="{2812EC30-07D9-4DA2-8779-924D772BA599}" type="pres">
      <dgm:prSet presAssocID="{E549A101-398C-4A34-9A2E-23BCEE557BB5}" presName="blFrame" presStyleLbl="node1" presStyleIdx="2" presStyleCnt="4"/>
      <dgm:spPr/>
    </dgm:pt>
    <dgm:pt modelId="{E3BACB00-0696-4FAA-B160-60BF74C8F7AF}" type="pres">
      <dgm:prSet presAssocID="{E549A101-398C-4A34-9A2E-23BCEE557BB5}" presName="brFrame" presStyleLbl="node1" presStyleIdx="3" presStyleCnt="4"/>
      <dgm:spPr/>
    </dgm:pt>
  </dgm:ptLst>
  <dgm:cxnLst>
    <dgm:cxn modelId="{875401A4-C292-4AA6-A544-2DE77737BBF8}" type="presOf" srcId="{81F53DE5-FE44-4575-9FE4-73A3B95C023B}" destId="{B907AF4B-2D5E-4C2D-99E2-ADD8EC886AEB}" srcOrd="0" destOrd="0" presId="urn:microsoft.com/office/officeart/2009/3/layout/FramedTextPicture"/>
    <dgm:cxn modelId="{E63ADC4C-9011-49E9-A313-AC63D4753839}" srcId="{81F53DE5-FE44-4575-9FE4-73A3B95C023B}" destId="{E549A101-398C-4A34-9A2E-23BCEE557BB5}" srcOrd="0" destOrd="0" parTransId="{A26DE313-3FA6-441D-AADD-F2CE26DDF40B}" sibTransId="{DB2B461D-2555-4D08-9A80-6C0FDF54AF6B}"/>
    <dgm:cxn modelId="{29FB6371-C51B-4204-A3C1-937C523421F8}" type="presOf" srcId="{E549A101-398C-4A34-9A2E-23BCEE557BB5}" destId="{849545BC-1432-462F-9249-EEBD7A8B9326}" srcOrd="0" destOrd="0" presId="urn:microsoft.com/office/officeart/2009/3/layout/FramedTextPicture"/>
    <dgm:cxn modelId="{3C344D0D-F253-40BE-BCD1-34C6E5991424}" type="presParOf" srcId="{B907AF4B-2D5E-4C2D-99E2-ADD8EC886AEB}" destId="{7B76FF9F-5354-4437-B338-395FE0C7CDC4}" srcOrd="0" destOrd="0" presId="urn:microsoft.com/office/officeart/2009/3/layout/FramedTextPicture"/>
    <dgm:cxn modelId="{1BFBDA97-66DB-49A4-A236-594A9245CC90}" type="presParOf" srcId="{7B76FF9F-5354-4437-B338-395FE0C7CDC4}" destId="{6AFD5EDC-CCBA-4E60-A980-C0F76B7A134C}" srcOrd="0" destOrd="0" presId="urn:microsoft.com/office/officeart/2009/3/layout/FramedTextPicture"/>
    <dgm:cxn modelId="{8B4A08C6-C06A-45AB-BB9A-1493A34583EB}" type="presParOf" srcId="{7B76FF9F-5354-4437-B338-395FE0C7CDC4}" destId="{849545BC-1432-462F-9249-EEBD7A8B9326}" srcOrd="1" destOrd="0" presId="urn:microsoft.com/office/officeart/2009/3/layout/FramedTextPicture"/>
    <dgm:cxn modelId="{6C32D446-C56C-4626-8EA2-F5549420893C}" type="presParOf" srcId="{7B76FF9F-5354-4437-B338-395FE0C7CDC4}" destId="{62F851E9-E2A7-457C-AEE3-5B47D1F136D0}" srcOrd="2" destOrd="0" presId="urn:microsoft.com/office/officeart/2009/3/layout/FramedTextPicture"/>
    <dgm:cxn modelId="{A24486D7-B472-4815-950B-8F4754FABED7}" type="presParOf" srcId="{7B76FF9F-5354-4437-B338-395FE0C7CDC4}" destId="{34974D30-7362-4D9B-A2C9-A692AF8AFC6E}" srcOrd="3" destOrd="0" presId="urn:microsoft.com/office/officeart/2009/3/layout/FramedTextPicture"/>
    <dgm:cxn modelId="{E110C32F-F8B9-4499-AD4C-67876F335408}" type="presParOf" srcId="{7B76FF9F-5354-4437-B338-395FE0C7CDC4}" destId="{2812EC30-07D9-4DA2-8779-924D772BA599}" srcOrd="4" destOrd="0" presId="urn:microsoft.com/office/officeart/2009/3/layout/FramedTextPicture"/>
    <dgm:cxn modelId="{2E4C23D5-0DD8-4962-8118-1BA71B3035C1}" type="presParOf" srcId="{7B76FF9F-5354-4437-B338-395FE0C7CDC4}" destId="{E3BACB00-0696-4FAA-B160-60BF74C8F7AF}" srcOrd="5" destOrd="0" presId="urn:microsoft.com/office/officeart/2009/3/layout/FramedText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B909B4-7816-4864-9E5C-5F1EB02ADB72}"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CL"/>
        </a:p>
      </dgm:t>
    </dgm:pt>
    <dgm:pt modelId="{76FF1D0D-71F8-4912-B441-84E7B17F6E78}">
      <dgm:prSet phldrT="[Texto]"/>
      <dgm:spPr/>
      <dgm:t>
        <a:bodyPr/>
        <a:lstStyle/>
        <a:p>
          <a:r>
            <a:rPr lang="es-CL" dirty="0" smtClean="0"/>
            <a:t>MOTIVOS DE LA EJECUCION DE VISITA DE CONTROL NORMATIVO</a:t>
          </a:r>
          <a:endParaRPr lang="es-CL" dirty="0"/>
        </a:p>
      </dgm:t>
    </dgm:pt>
    <dgm:pt modelId="{22F6EA51-CBCE-48C8-8F62-BEF72A629950}" type="parTrans" cxnId="{ADECDE51-29E2-4569-BE17-867E1D51832F}">
      <dgm:prSet/>
      <dgm:spPr/>
      <dgm:t>
        <a:bodyPr/>
        <a:lstStyle/>
        <a:p>
          <a:endParaRPr lang="es-CL"/>
        </a:p>
      </dgm:t>
    </dgm:pt>
    <dgm:pt modelId="{AE0F812E-63CD-4883-89FB-B37B8D31FAD7}" type="sibTrans" cxnId="{ADECDE51-29E2-4569-BE17-867E1D51832F}">
      <dgm:prSet/>
      <dgm:spPr/>
      <dgm:t>
        <a:bodyPr/>
        <a:lstStyle/>
        <a:p>
          <a:endParaRPr lang="es-CL"/>
        </a:p>
      </dgm:t>
    </dgm:pt>
    <dgm:pt modelId="{19FA9D3C-11EB-4236-BD8E-45510F5A4BE9}">
      <dgm:prSet phldrT="[Texto]"/>
      <dgm:spPr/>
      <dgm:t>
        <a:bodyPr/>
        <a:lstStyle/>
        <a:p>
          <a:r>
            <a:rPr lang="es-ES" b="1" smtClean="0"/>
            <a:t>Solicitud </a:t>
          </a:r>
        </a:p>
        <a:p>
          <a:r>
            <a:rPr lang="es-ES" b="1" smtClean="0"/>
            <a:t>Ciudadana</a:t>
          </a:r>
          <a:endParaRPr lang="es-CL" dirty="0"/>
        </a:p>
      </dgm:t>
    </dgm:pt>
    <dgm:pt modelId="{292E20AA-A9CA-4707-BCDE-1BEBF3429A62}" type="parTrans" cxnId="{76C68412-7AB2-4A27-8C45-F3ED98F7CDB2}">
      <dgm:prSet/>
      <dgm:spPr/>
      <dgm:t>
        <a:bodyPr/>
        <a:lstStyle/>
        <a:p>
          <a:endParaRPr lang="es-CL"/>
        </a:p>
      </dgm:t>
    </dgm:pt>
    <dgm:pt modelId="{04BF1410-167E-4038-99A1-4863438F91D0}" type="sibTrans" cxnId="{76C68412-7AB2-4A27-8C45-F3ED98F7CDB2}">
      <dgm:prSet/>
      <dgm:spPr/>
      <dgm:t>
        <a:bodyPr/>
        <a:lstStyle/>
        <a:p>
          <a:endParaRPr lang="es-CL"/>
        </a:p>
      </dgm:t>
    </dgm:pt>
    <dgm:pt modelId="{566D267E-E9CE-45F0-B43D-BA76BD911322}">
      <dgm:prSet phldrT="[Texto]"/>
      <dgm:spPr/>
      <dgm:t>
        <a:bodyPr/>
        <a:lstStyle/>
        <a:p>
          <a:r>
            <a:rPr lang="es-ES" b="1" smtClean="0"/>
            <a:t>Plan Anual o Cronograma</a:t>
          </a:r>
          <a:endParaRPr lang="es-CL" dirty="0"/>
        </a:p>
      </dgm:t>
    </dgm:pt>
    <dgm:pt modelId="{0E10331C-DF30-45DA-AA31-CF5F2C798B32}" type="parTrans" cxnId="{78F92CD8-1A8C-4E4A-91D6-BAEFCA9FC318}">
      <dgm:prSet/>
      <dgm:spPr/>
      <dgm:t>
        <a:bodyPr/>
        <a:lstStyle/>
        <a:p>
          <a:endParaRPr lang="es-CL"/>
        </a:p>
      </dgm:t>
    </dgm:pt>
    <dgm:pt modelId="{3788F8B6-888D-4764-940C-95AD0DA40B6C}" type="sibTrans" cxnId="{78F92CD8-1A8C-4E4A-91D6-BAEFCA9FC318}">
      <dgm:prSet/>
      <dgm:spPr/>
      <dgm:t>
        <a:bodyPr/>
        <a:lstStyle/>
        <a:p>
          <a:endParaRPr lang="es-CL"/>
        </a:p>
      </dgm:t>
    </dgm:pt>
    <dgm:pt modelId="{8A94D43C-A44A-43DE-B581-1AF251E8E74E}">
      <dgm:prSet phldrT="[Texto]" custT="1"/>
      <dgm:spPr/>
      <dgm:t>
        <a:bodyPr/>
        <a:lstStyle/>
        <a:p>
          <a:r>
            <a:rPr lang="es-ES" sz="2300" b="1" smtClean="0"/>
            <a:t>Solicitud </a:t>
          </a:r>
          <a:r>
            <a:rPr lang="es-CL" sz="2300" b="1" smtClean="0"/>
            <a:t>de Autorización Normativa</a:t>
          </a:r>
          <a:endParaRPr lang="es-CL" sz="2300" dirty="0"/>
        </a:p>
      </dgm:t>
    </dgm:pt>
    <dgm:pt modelId="{22389413-00E1-4C82-815F-B45C0114170B}" type="parTrans" cxnId="{A43B78FE-A25C-45B7-80AC-7927E2859C4B}">
      <dgm:prSet/>
      <dgm:spPr/>
      <dgm:t>
        <a:bodyPr/>
        <a:lstStyle/>
        <a:p>
          <a:endParaRPr lang="es-CL"/>
        </a:p>
      </dgm:t>
    </dgm:pt>
    <dgm:pt modelId="{18D24CBD-5F05-44C5-942E-F82D05AE29DF}" type="sibTrans" cxnId="{A43B78FE-A25C-45B7-80AC-7927E2859C4B}">
      <dgm:prSet/>
      <dgm:spPr/>
      <dgm:t>
        <a:bodyPr/>
        <a:lstStyle/>
        <a:p>
          <a:endParaRPr lang="es-CL"/>
        </a:p>
      </dgm:t>
    </dgm:pt>
    <dgm:pt modelId="{3437EE8E-4983-4219-8B58-E215A34C430A}" type="pres">
      <dgm:prSet presAssocID="{FEB909B4-7816-4864-9E5C-5F1EB02ADB72}" presName="Name0" presStyleCnt="0">
        <dgm:presLayoutVars>
          <dgm:chPref val="1"/>
          <dgm:dir/>
          <dgm:animOne val="branch"/>
          <dgm:animLvl val="lvl"/>
          <dgm:resizeHandles val="exact"/>
        </dgm:presLayoutVars>
      </dgm:prSet>
      <dgm:spPr/>
      <dgm:t>
        <a:bodyPr/>
        <a:lstStyle/>
        <a:p>
          <a:endParaRPr lang="es-CL"/>
        </a:p>
      </dgm:t>
    </dgm:pt>
    <dgm:pt modelId="{736D4DBA-9C17-43AD-BDB8-076792509BB0}" type="pres">
      <dgm:prSet presAssocID="{76FF1D0D-71F8-4912-B441-84E7B17F6E78}" presName="root1" presStyleCnt="0"/>
      <dgm:spPr/>
      <dgm:t>
        <a:bodyPr/>
        <a:lstStyle/>
        <a:p>
          <a:endParaRPr lang="es-CL"/>
        </a:p>
      </dgm:t>
    </dgm:pt>
    <dgm:pt modelId="{9BADF439-6947-4F05-923A-1104601EC8C2}" type="pres">
      <dgm:prSet presAssocID="{76FF1D0D-71F8-4912-B441-84E7B17F6E78}" presName="LevelOneTextNode" presStyleLbl="node0" presStyleIdx="0" presStyleCnt="1" custAng="5400000" custFlipHor="1" custScaleX="97029" custScaleY="56574" custLinFactNeighborX="-91807" custLinFactNeighborY="1288">
        <dgm:presLayoutVars>
          <dgm:chPref val="3"/>
        </dgm:presLayoutVars>
      </dgm:prSet>
      <dgm:spPr/>
      <dgm:t>
        <a:bodyPr/>
        <a:lstStyle/>
        <a:p>
          <a:endParaRPr lang="es-CL"/>
        </a:p>
      </dgm:t>
    </dgm:pt>
    <dgm:pt modelId="{E4016DC3-B3C8-47D3-A82C-3CBF88BE449F}" type="pres">
      <dgm:prSet presAssocID="{76FF1D0D-71F8-4912-B441-84E7B17F6E78}" presName="level2hierChild" presStyleCnt="0"/>
      <dgm:spPr/>
      <dgm:t>
        <a:bodyPr/>
        <a:lstStyle/>
        <a:p>
          <a:endParaRPr lang="es-CL"/>
        </a:p>
      </dgm:t>
    </dgm:pt>
    <dgm:pt modelId="{F82DB021-C4CB-4A57-A7A5-214010858B05}" type="pres">
      <dgm:prSet presAssocID="{292E20AA-A9CA-4707-BCDE-1BEBF3429A62}" presName="conn2-1" presStyleLbl="parChTrans1D2" presStyleIdx="0" presStyleCnt="3"/>
      <dgm:spPr/>
      <dgm:t>
        <a:bodyPr/>
        <a:lstStyle/>
        <a:p>
          <a:endParaRPr lang="es-CL"/>
        </a:p>
      </dgm:t>
    </dgm:pt>
    <dgm:pt modelId="{C161EACD-C6EB-470B-9DF9-A8811A7A5862}" type="pres">
      <dgm:prSet presAssocID="{292E20AA-A9CA-4707-BCDE-1BEBF3429A62}" presName="connTx" presStyleLbl="parChTrans1D2" presStyleIdx="0" presStyleCnt="3"/>
      <dgm:spPr/>
      <dgm:t>
        <a:bodyPr/>
        <a:lstStyle/>
        <a:p>
          <a:endParaRPr lang="es-CL"/>
        </a:p>
      </dgm:t>
    </dgm:pt>
    <dgm:pt modelId="{4B2728F6-46C7-4C2E-AC9A-B323FF15D4ED}" type="pres">
      <dgm:prSet presAssocID="{19FA9D3C-11EB-4236-BD8E-45510F5A4BE9}" presName="root2" presStyleCnt="0"/>
      <dgm:spPr/>
      <dgm:t>
        <a:bodyPr/>
        <a:lstStyle/>
        <a:p>
          <a:endParaRPr lang="es-CL"/>
        </a:p>
      </dgm:t>
    </dgm:pt>
    <dgm:pt modelId="{A6E4F34E-EEFA-4B71-993A-23DEEC0FC139}" type="pres">
      <dgm:prSet presAssocID="{19FA9D3C-11EB-4236-BD8E-45510F5A4BE9}" presName="LevelTwoTextNode" presStyleLbl="node2" presStyleIdx="0" presStyleCnt="3" custLinFactNeighborX="44237" custLinFactNeighborY="-47724">
        <dgm:presLayoutVars>
          <dgm:chPref val="3"/>
        </dgm:presLayoutVars>
      </dgm:prSet>
      <dgm:spPr/>
      <dgm:t>
        <a:bodyPr/>
        <a:lstStyle/>
        <a:p>
          <a:endParaRPr lang="es-CL"/>
        </a:p>
      </dgm:t>
    </dgm:pt>
    <dgm:pt modelId="{56FBE03C-5A29-4670-8875-ACB2E6354A5D}" type="pres">
      <dgm:prSet presAssocID="{19FA9D3C-11EB-4236-BD8E-45510F5A4BE9}" presName="level3hierChild" presStyleCnt="0"/>
      <dgm:spPr/>
      <dgm:t>
        <a:bodyPr/>
        <a:lstStyle/>
        <a:p>
          <a:endParaRPr lang="es-CL"/>
        </a:p>
      </dgm:t>
    </dgm:pt>
    <dgm:pt modelId="{99E669FC-903B-4197-95C8-BAE8DA737555}" type="pres">
      <dgm:prSet presAssocID="{0E10331C-DF30-45DA-AA31-CF5F2C798B32}" presName="conn2-1" presStyleLbl="parChTrans1D2" presStyleIdx="1" presStyleCnt="3"/>
      <dgm:spPr/>
      <dgm:t>
        <a:bodyPr/>
        <a:lstStyle/>
        <a:p>
          <a:endParaRPr lang="es-CL"/>
        </a:p>
      </dgm:t>
    </dgm:pt>
    <dgm:pt modelId="{62695990-3604-4A4C-8847-89DB9DDBFE3C}" type="pres">
      <dgm:prSet presAssocID="{0E10331C-DF30-45DA-AA31-CF5F2C798B32}" presName="connTx" presStyleLbl="parChTrans1D2" presStyleIdx="1" presStyleCnt="3"/>
      <dgm:spPr/>
      <dgm:t>
        <a:bodyPr/>
        <a:lstStyle/>
        <a:p>
          <a:endParaRPr lang="es-CL"/>
        </a:p>
      </dgm:t>
    </dgm:pt>
    <dgm:pt modelId="{D409A2B4-579D-48CE-9804-F39CD133E039}" type="pres">
      <dgm:prSet presAssocID="{566D267E-E9CE-45F0-B43D-BA76BD911322}" presName="root2" presStyleCnt="0"/>
      <dgm:spPr/>
      <dgm:t>
        <a:bodyPr/>
        <a:lstStyle/>
        <a:p>
          <a:endParaRPr lang="es-CL"/>
        </a:p>
      </dgm:t>
    </dgm:pt>
    <dgm:pt modelId="{FE815945-7763-4372-8708-F156B656C892}" type="pres">
      <dgm:prSet presAssocID="{566D267E-E9CE-45F0-B43D-BA76BD911322}" presName="LevelTwoTextNode" presStyleLbl="node2" presStyleIdx="1" presStyleCnt="3" custLinFactNeighborX="44611" custLinFactNeighborY="6769">
        <dgm:presLayoutVars>
          <dgm:chPref val="3"/>
        </dgm:presLayoutVars>
      </dgm:prSet>
      <dgm:spPr/>
      <dgm:t>
        <a:bodyPr/>
        <a:lstStyle/>
        <a:p>
          <a:endParaRPr lang="es-CL"/>
        </a:p>
      </dgm:t>
    </dgm:pt>
    <dgm:pt modelId="{EB0DD166-178A-48FE-9BF5-A7972723CA8D}" type="pres">
      <dgm:prSet presAssocID="{566D267E-E9CE-45F0-B43D-BA76BD911322}" presName="level3hierChild" presStyleCnt="0"/>
      <dgm:spPr/>
      <dgm:t>
        <a:bodyPr/>
        <a:lstStyle/>
        <a:p>
          <a:endParaRPr lang="es-CL"/>
        </a:p>
      </dgm:t>
    </dgm:pt>
    <dgm:pt modelId="{7CFBC075-0499-4E9B-9194-47C45981E610}" type="pres">
      <dgm:prSet presAssocID="{22389413-00E1-4C82-815F-B45C0114170B}" presName="conn2-1" presStyleLbl="parChTrans1D2" presStyleIdx="2" presStyleCnt="3"/>
      <dgm:spPr/>
      <dgm:t>
        <a:bodyPr/>
        <a:lstStyle/>
        <a:p>
          <a:endParaRPr lang="es-CL"/>
        </a:p>
      </dgm:t>
    </dgm:pt>
    <dgm:pt modelId="{F3807CA1-1C2E-4489-9BD6-D738FE5D0396}" type="pres">
      <dgm:prSet presAssocID="{22389413-00E1-4C82-815F-B45C0114170B}" presName="connTx" presStyleLbl="parChTrans1D2" presStyleIdx="2" presStyleCnt="3"/>
      <dgm:spPr/>
      <dgm:t>
        <a:bodyPr/>
        <a:lstStyle/>
        <a:p>
          <a:endParaRPr lang="es-CL"/>
        </a:p>
      </dgm:t>
    </dgm:pt>
    <dgm:pt modelId="{D02F1291-2154-43E6-AE18-0C80A431F8AC}" type="pres">
      <dgm:prSet presAssocID="{8A94D43C-A44A-43DE-B581-1AF251E8E74E}" presName="root2" presStyleCnt="0"/>
      <dgm:spPr/>
      <dgm:t>
        <a:bodyPr/>
        <a:lstStyle/>
        <a:p>
          <a:endParaRPr lang="es-CL"/>
        </a:p>
      </dgm:t>
    </dgm:pt>
    <dgm:pt modelId="{03B45480-03BF-4DB3-8E2C-7E901241608D}" type="pres">
      <dgm:prSet presAssocID="{8A94D43C-A44A-43DE-B581-1AF251E8E74E}" presName="LevelTwoTextNode" presStyleLbl="node2" presStyleIdx="2" presStyleCnt="3" custLinFactNeighborX="43427" custLinFactNeighborY="81623">
        <dgm:presLayoutVars>
          <dgm:chPref val="3"/>
        </dgm:presLayoutVars>
      </dgm:prSet>
      <dgm:spPr/>
      <dgm:t>
        <a:bodyPr/>
        <a:lstStyle/>
        <a:p>
          <a:endParaRPr lang="es-CL"/>
        </a:p>
      </dgm:t>
    </dgm:pt>
    <dgm:pt modelId="{5B263A17-C41E-4493-963D-883881B3ADA3}" type="pres">
      <dgm:prSet presAssocID="{8A94D43C-A44A-43DE-B581-1AF251E8E74E}" presName="level3hierChild" presStyleCnt="0"/>
      <dgm:spPr/>
      <dgm:t>
        <a:bodyPr/>
        <a:lstStyle/>
        <a:p>
          <a:endParaRPr lang="es-CL"/>
        </a:p>
      </dgm:t>
    </dgm:pt>
  </dgm:ptLst>
  <dgm:cxnLst>
    <dgm:cxn modelId="{C1C7AA39-5EC9-4CB5-A74C-2655D3026662}" type="presOf" srcId="{566D267E-E9CE-45F0-B43D-BA76BD911322}" destId="{FE815945-7763-4372-8708-F156B656C892}" srcOrd="0" destOrd="0" presId="urn:microsoft.com/office/officeart/2008/layout/HorizontalMultiLevelHierarchy"/>
    <dgm:cxn modelId="{65CB9423-3BD7-476C-AE8F-D2DC0A7035CB}" type="presOf" srcId="{22389413-00E1-4C82-815F-B45C0114170B}" destId="{F3807CA1-1C2E-4489-9BD6-D738FE5D0396}" srcOrd="1" destOrd="0" presId="urn:microsoft.com/office/officeart/2008/layout/HorizontalMultiLevelHierarchy"/>
    <dgm:cxn modelId="{16DADA87-2DEB-40BA-9116-21DA2B49354C}" type="presOf" srcId="{8A94D43C-A44A-43DE-B581-1AF251E8E74E}" destId="{03B45480-03BF-4DB3-8E2C-7E901241608D}" srcOrd="0" destOrd="0" presId="urn:microsoft.com/office/officeart/2008/layout/HorizontalMultiLevelHierarchy"/>
    <dgm:cxn modelId="{8EBFD016-E503-4F0B-B10F-7F574B14E4EC}" type="presOf" srcId="{292E20AA-A9CA-4707-BCDE-1BEBF3429A62}" destId="{F82DB021-C4CB-4A57-A7A5-214010858B05}" srcOrd="0" destOrd="0" presId="urn:microsoft.com/office/officeart/2008/layout/HorizontalMultiLevelHierarchy"/>
    <dgm:cxn modelId="{D9AE3B89-7C8C-438A-9BEE-56E12C5D8945}" type="presOf" srcId="{0E10331C-DF30-45DA-AA31-CF5F2C798B32}" destId="{62695990-3604-4A4C-8847-89DB9DDBFE3C}" srcOrd="1" destOrd="0" presId="urn:microsoft.com/office/officeart/2008/layout/HorizontalMultiLevelHierarchy"/>
    <dgm:cxn modelId="{A43B78FE-A25C-45B7-80AC-7927E2859C4B}" srcId="{76FF1D0D-71F8-4912-B441-84E7B17F6E78}" destId="{8A94D43C-A44A-43DE-B581-1AF251E8E74E}" srcOrd="2" destOrd="0" parTransId="{22389413-00E1-4C82-815F-B45C0114170B}" sibTransId="{18D24CBD-5F05-44C5-942E-F82D05AE29DF}"/>
    <dgm:cxn modelId="{ADECDE51-29E2-4569-BE17-867E1D51832F}" srcId="{FEB909B4-7816-4864-9E5C-5F1EB02ADB72}" destId="{76FF1D0D-71F8-4912-B441-84E7B17F6E78}" srcOrd="0" destOrd="0" parTransId="{22F6EA51-CBCE-48C8-8F62-BEF72A629950}" sibTransId="{AE0F812E-63CD-4883-89FB-B37B8D31FAD7}"/>
    <dgm:cxn modelId="{E5284FAB-CF56-49D0-A3A5-D691347E9DB4}" type="presOf" srcId="{19FA9D3C-11EB-4236-BD8E-45510F5A4BE9}" destId="{A6E4F34E-EEFA-4B71-993A-23DEEC0FC139}" srcOrd="0" destOrd="0" presId="urn:microsoft.com/office/officeart/2008/layout/HorizontalMultiLevelHierarchy"/>
    <dgm:cxn modelId="{7BC534C2-59C3-489A-A3D9-21DC7D61EB62}" type="presOf" srcId="{22389413-00E1-4C82-815F-B45C0114170B}" destId="{7CFBC075-0499-4E9B-9194-47C45981E610}" srcOrd="0" destOrd="0" presId="urn:microsoft.com/office/officeart/2008/layout/HorizontalMultiLevelHierarchy"/>
    <dgm:cxn modelId="{55431FF5-A196-4A4E-9091-4D1B09B640F6}" type="presOf" srcId="{292E20AA-A9CA-4707-BCDE-1BEBF3429A62}" destId="{C161EACD-C6EB-470B-9DF9-A8811A7A5862}" srcOrd="1" destOrd="0" presId="urn:microsoft.com/office/officeart/2008/layout/HorizontalMultiLevelHierarchy"/>
    <dgm:cxn modelId="{3B812740-EA88-4702-9000-BDEFBC1C5060}" type="presOf" srcId="{FEB909B4-7816-4864-9E5C-5F1EB02ADB72}" destId="{3437EE8E-4983-4219-8B58-E215A34C430A}" srcOrd="0" destOrd="0" presId="urn:microsoft.com/office/officeart/2008/layout/HorizontalMultiLevelHierarchy"/>
    <dgm:cxn modelId="{76C68412-7AB2-4A27-8C45-F3ED98F7CDB2}" srcId="{76FF1D0D-71F8-4912-B441-84E7B17F6E78}" destId="{19FA9D3C-11EB-4236-BD8E-45510F5A4BE9}" srcOrd="0" destOrd="0" parTransId="{292E20AA-A9CA-4707-BCDE-1BEBF3429A62}" sibTransId="{04BF1410-167E-4038-99A1-4863438F91D0}"/>
    <dgm:cxn modelId="{078A433A-B685-4AFA-8741-121784143C94}" type="presOf" srcId="{0E10331C-DF30-45DA-AA31-CF5F2C798B32}" destId="{99E669FC-903B-4197-95C8-BAE8DA737555}" srcOrd="0" destOrd="0" presId="urn:microsoft.com/office/officeart/2008/layout/HorizontalMultiLevelHierarchy"/>
    <dgm:cxn modelId="{78F92CD8-1A8C-4E4A-91D6-BAEFCA9FC318}" srcId="{76FF1D0D-71F8-4912-B441-84E7B17F6E78}" destId="{566D267E-E9CE-45F0-B43D-BA76BD911322}" srcOrd="1" destOrd="0" parTransId="{0E10331C-DF30-45DA-AA31-CF5F2C798B32}" sibTransId="{3788F8B6-888D-4764-940C-95AD0DA40B6C}"/>
    <dgm:cxn modelId="{41FA951F-49E1-4CBE-9041-2A56F1F69E4B}" type="presOf" srcId="{76FF1D0D-71F8-4912-B441-84E7B17F6E78}" destId="{9BADF439-6947-4F05-923A-1104601EC8C2}" srcOrd="0" destOrd="0" presId="urn:microsoft.com/office/officeart/2008/layout/HorizontalMultiLevelHierarchy"/>
    <dgm:cxn modelId="{0DE7C8CA-B71C-42E5-BFFE-CD8CF5CA9E3D}" type="presParOf" srcId="{3437EE8E-4983-4219-8B58-E215A34C430A}" destId="{736D4DBA-9C17-43AD-BDB8-076792509BB0}" srcOrd="0" destOrd="0" presId="urn:microsoft.com/office/officeart/2008/layout/HorizontalMultiLevelHierarchy"/>
    <dgm:cxn modelId="{2254CC60-4AFD-4E0B-8DF7-04F19EEC23E3}" type="presParOf" srcId="{736D4DBA-9C17-43AD-BDB8-076792509BB0}" destId="{9BADF439-6947-4F05-923A-1104601EC8C2}" srcOrd="0" destOrd="0" presId="urn:microsoft.com/office/officeart/2008/layout/HorizontalMultiLevelHierarchy"/>
    <dgm:cxn modelId="{8470B987-87B7-40EA-A3DB-715B0141E378}" type="presParOf" srcId="{736D4DBA-9C17-43AD-BDB8-076792509BB0}" destId="{E4016DC3-B3C8-47D3-A82C-3CBF88BE449F}" srcOrd="1" destOrd="0" presId="urn:microsoft.com/office/officeart/2008/layout/HorizontalMultiLevelHierarchy"/>
    <dgm:cxn modelId="{D770769E-524F-4026-A67B-BF37952B7604}" type="presParOf" srcId="{E4016DC3-B3C8-47D3-A82C-3CBF88BE449F}" destId="{F82DB021-C4CB-4A57-A7A5-214010858B05}" srcOrd="0" destOrd="0" presId="urn:microsoft.com/office/officeart/2008/layout/HorizontalMultiLevelHierarchy"/>
    <dgm:cxn modelId="{1FBDDFCC-7484-41B2-A9EF-319234C6FBE0}" type="presParOf" srcId="{F82DB021-C4CB-4A57-A7A5-214010858B05}" destId="{C161EACD-C6EB-470B-9DF9-A8811A7A5862}" srcOrd="0" destOrd="0" presId="urn:microsoft.com/office/officeart/2008/layout/HorizontalMultiLevelHierarchy"/>
    <dgm:cxn modelId="{8059203D-F25A-4258-9274-C4F30EDB5344}" type="presParOf" srcId="{E4016DC3-B3C8-47D3-A82C-3CBF88BE449F}" destId="{4B2728F6-46C7-4C2E-AC9A-B323FF15D4ED}" srcOrd="1" destOrd="0" presId="urn:microsoft.com/office/officeart/2008/layout/HorizontalMultiLevelHierarchy"/>
    <dgm:cxn modelId="{0E5B7825-D7FF-445D-9712-68D4B4797302}" type="presParOf" srcId="{4B2728F6-46C7-4C2E-AC9A-B323FF15D4ED}" destId="{A6E4F34E-EEFA-4B71-993A-23DEEC0FC139}" srcOrd="0" destOrd="0" presId="urn:microsoft.com/office/officeart/2008/layout/HorizontalMultiLevelHierarchy"/>
    <dgm:cxn modelId="{61D865C2-297C-43A4-A927-362F5A1F5F60}" type="presParOf" srcId="{4B2728F6-46C7-4C2E-AC9A-B323FF15D4ED}" destId="{56FBE03C-5A29-4670-8875-ACB2E6354A5D}" srcOrd="1" destOrd="0" presId="urn:microsoft.com/office/officeart/2008/layout/HorizontalMultiLevelHierarchy"/>
    <dgm:cxn modelId="{0C696D2D-0738-45F9-A715-046DD14CB60C}" type="presParOf" srcId="{E4016DC3-B3C8-47D3-A82C-3CBF88BE449F}" destId="{99E669FC-903B-4197-95C8-BAE8DA737555}" srcOrd="2" destOrd="0" presId="urn:microsoft.com/office/officeart/2008/layout/HorizontalMultiLevelHierarchy"/>
    <dgm:cxn modelId="{C80C4B31-27D6-4EC9-92BE-DCE77CD8AFFE}" type="presParOf" srcId="{99E669FC-903B-4197-95C8-BAE8DA737555}" destId="{62695990-3604-4A4C-8847-89DB9DDBFE3C}" srcOrd="0" destOrd="0" presId="urn:microsoft.com/office/officeart/2008/layout/HorizontalMultiLevelHierarchy"/>
    <dgm:cxn modelId="{92A1D099-FB3C-4E15-A44F-AEFD7977B70A}" type="presParOf" srcId="{E4016DC3-B3C8-47D3-A82C-3CBF88BE449F}" destId="{D409A2B4-579D-48CE-9804-F39CD133E039}" srcOrd="3" destOrd="0" presId="urn:microsoft.com/office/officeart/2008/layout/HorizontalMultiLevelHierarchy"/>
    <dgm:cxn modelId="{FFD5099E-5056-448C-A8FD-B327F620584B}" type="presParOf" srcId="{D409A2B4-579D-48CE-9804-F39CD133E039}" destId="{FE815945-7763-4372-8708-F156B656C892}" srcOrd="0" destOrd="0" presId="urn:microsoft.com/office/officeart/2008/layout/HorizontalMultiLevelHierarchy"/>
    <dgm:cxn modelId="{2CB85016-11E8-4E90-B475-16E22DA43E6B}" type="presParOf" srcId="{D409A2B4-579D-48CE-9804-F39CD133E039}" destId="{EB0DD166-178A-48FE-9BF5-A7972723CA8D}" srcOrd="1" destOrd="0" presId="urn:microsoft.com/office/officeart/2008/layout/HorizontalMultiLevelHierarchy"/>
    <dgm:cxn modelId="{82C2986B-9C4D-4899-BBCF-C3F4DF4C2FC7}" type="presParOf" srcId="{E4016DC3-B3C8-47D3-A82C-3CBF88BE449F}" destId="{7CFBC075-0499-4E9B-9194-47C45981E610}" srcOrd="4" destOrd="0" presId="urn:microsoft.com/office/officeart/2008/layout/HorizontalMultiLevelHierarchy"/>
    <dgm:cxn modelId="{6D9F4C3D-73D0-4581-A547-3CB7070EF4DD}" type="presParOf" srcId="{7CFBC075-0499-4E9B-9194-47C45981E610}" destId="{F3807CA1-1C2E-4489-9BD6-D738FE5D0396}" srcOrd="0" destOrd="0" presId="urn:microsoft.com/office/officeart/2008/layout/HorizontalMultiLevelHierarchy"/>
    <dgm:cxn modelId="{72AD65F9-ABAA-4EC0-B984-DD66290C7B5B}" type="presParOf" srcId="{E4016DC3-B3C8-47D3-A82C-3CBF88BE449F}" destId="{D02F1291-2154-43E6-AE18-0C80A431F8AC}" srcOrd="5" destOrd="0" presId="urn:microsoft.com/office/officeart/2008/layout/HorizontalMultiLevelHierarchy"/>
    <dgm:cxn modelId="{DD49A028-1F3F-4D1F-9791-ECD503CAE0F4}" type="presParOf" srcId="{D02F1291-2154-43E6-AE18-0C80A431F8AC}" destId="{03B45480-03BF-4DB3-8E2C-7E901241608D}" srcOrd="0" destOrd="0" presId="urn:microsoft.com/office/officeart/2008/layout/HorizontalMultiLevelHierarchy"/>
    <dgm:cxn modelId="{5198C6FE-B5FD-4BC3-BA7F-43C56C0B719A}" type="presParOf" srcId="{D02F1291-2154-43E6-AE18-0C80A431F8AC}" destId="{5B263A17-C41E-4493-963D-883881B3ADA3}"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FAA030-6FA1-4594-897B-BEBF43CA59CC}" type="doc">
      <dgm:prSet loTypeId="urn:microsoft.com/office/officeart/2005/8/layout/arrow6" loCatId="relationship" qsTypeId="urn:microsoft.com/office/officeart/2005/8/quickstyle/simple1" qsCatId="simple" csTypeId="urn:microsoft.com/office/officeart/2005/8/colors/accent0_2" csCatId="mainScheme" phldr="1"/>
      <dgm:spPr/>
      <dgm:t>
        <a:bodyPr/>
        <a:lstStyle/>
        <a:p>
          <a:endParaRPr lang="es-CL"/>
        </a:p>
      </dgm:t>
    </dgm:pt>
    <dgm:pt modelId="{0EA677D6-CA68-46EF-8185-B48D6E4EEB51}">
      <dgm:prSet phldrT="[Texto]" custT="1"/>
      <dgm:spPr/>
      <dgm:t>
        <a:bodyPr/>
        <a:lstStyle/>
        <a:p>
          <a:r>
            <a:rPr lang="es-CL" sz="2000" b="1" dirty="0" smtClean="0">
              <a:solidFill>
                <a:schemeClr val="tx1"/>
              </a:solidFill>
            </a:rPr>
            <a:t>ORIGEN </a:t>
          </a:r>
          <a:endParaRPr lang="es-CL" sz="2000" b="1" dirty="0">
            <a:solidFill>
              <a:schemeClr val="tx1"/>
            </a:solidFill>
          </a:endParaRPr>
        </a:p>
      </dgm:t>
    </dgm:pt>
    <dgm:pt modelId="{027C41D8-AC01-4C69-8E30-189DDEEC6006}" type="parTrans" cxnId="{97500576-D510-4BFE-8668-2B636C9E3134}">
      <dgm:prSet/>
      <dgm:spPr/>
      <dgm:t>
        <a:bodyPr/>
        <a:lstStyle/>
        <a:p>
          <a:endParaRPr lang="es-CL"/>
        </a:p>
      </dgm:t>
    </dgm:pt>
    <dgm:pt modelId="{70362E97-C7FC-4B7D-9A54-1899A10F9800}" type="sibTrans" cxnId="{97500576-D510-4BFE-8668-2B636C9E3134}">
      <dgm:prSet/>
      <dgm:spPr/>
      <dgm:t>
        <a:bodyPr/>
        <a:lstStyle/>
        <a:p>
          <a:endParaRPr lang="es-CL"/>
        </a:p>
      </dgm:t>
    </dgm:pt>
    <dgm:pt modelId="{E65CE4A6-FB30-4821-BFAC-4D630BDDD0A0}">
      <dgm:prSet phldrT="[Texto]" custT="1"/>
      <dgm:spPr/>
      <dgm:t>
        <a:bodyPr/>
        <a:lstStyle/>
        <a:p>
          <a:r>
            <a:rPr lang="es-CL" sz="2000" b="1" dirty="0" smtClean="0">
              <a:solidFill>
                <a:schemeClr val="tx1"/>
              </a:solidFill>
            </a:rPr>
            <a:t>Sistema de Información y Atención (SIAC)</a:t>
          </a:r>
          <a:endParaRPr lang="es-CL" sz="2000" b="1" dirty="0">
            <a:solidFill>
              <a:schemeClr val="tx1"/>
            </a:solidFill>
          </a:endParaRPr>
        </a:p>
      </dgm:t>
    </dgm:pt>
    <dgm:pt modelId="{970C575F-EE39-4DD1-8B24-3BCFB7A76060}" type="parTrans" cxnId="{AA2BB778-58F9-400C-B521-9678D1354E13}">
      <dgm:prSet/>
      <dgm:spPr/>
      <dgm:t>
        <a:bodyPr/>
        <a:lstStyle/>
        <a:p>
          <a:endParaRPr lang="es-CL"/>
        </a:p>
      </dgm:t>
    </dgm:pt>
    <dgm:pt modelId="{DA109DB4-0C0B-4040-B15D-59CF3F66F925}" type="sibTrans" cxnId="{AA2BB778-58F9-400C-B521-9678D1354E13}">
      <dgm:prSet/>
      <dgm:spPr/>
      <dgm:t>
        <a:bodyPr/>
        <a:lstStyle/>
        <a:p>
          <a:endParaRPr lang="es-CL"/>
        </a:p>
      </dgm:t>
    </dgm:pt>
    <dgm:pt modelId="{D1330E8C-67EF-4504-B146-0F4525A1320A}" type="pres">
      <dgm:prSet presAssocID="{08FAA030-6FA1-4594-897B-BEBF43CA59CC}" presName="compositeShape" presStyleCnt="0">
        <dgm:presLayoutVars>
          <dgm:chMax val="2"/>
          <dgm:dir/>
          <dgm:resizeHandles val="exact"/>
        </dgm:presLayoutVars>
      </dgm:prSet>
      <dgm:spPr/>
      <dgm:t>
        <a:bodyPr/>
        <a:lstStyle/>
        <a:p>
          <a:endParaRPr lang="es-CL"/>
        </a:p>
      </dgm:t>
    </dgm:pt>
    <dgm:pt modelId="{9AA26BC6-B296-4E0C-98BC-F9EE218F8189}" type="pres">
      <dgm:prSet presAssocID="{08FAA030-6FA1-4594-897B-BEBF43CA59CC}" presName="ribbon" presStyleLbl="node1" presStyleIdx="0" presStyleCnt="1" custScaleX="225056" custScaleY="82031" custLinFactNeighborX="17293" custLinFactNeighborY="-8984"/>
      <dgm:spPr/>
      <dgm:t>
        <a:bodyPr/>
        <a:lstStyle/>
        <a:p>
          <a:endParaRPr lang="es-CL"/>
        </a:p>
      </dgm:t>
    </dgm:pt>
    <dgm:pt modelId="{1F5E8F9F-0E7C-4B44-9EC1-CA50335FD443}" type="pres">
      <dgm:prSet presAssocID="{08FAA030-6FA1-4594-897B-BEBF43CA59CC}" presName="leftArrowText" presStyleLbl="node1" presStyleIdx="0" presStyleCnt="1" custScaleX="102433" custLinFactNeighborX="-41951" custLinFactNeighborY="-1811">
        <dgm:presLayoutVars>
          <dgm:chMax val="0"/>
          <dgm:bulletEnabled val="1"/>
        </dgm:presLayoutVars>
      </dgm:prSet>
      <dgm:spPr/>
      <dgm:t>
        <a:bodyPr/>
        <a:lstStyle/>
        <a:p>
          <a:endParaRPr lang="es-CL"/>
        </a:p>
      </dgm:t>
    </dgm:pt>
    <dgm:pt modelId="{516F659B-81DD-4E1A-8753-FDB8FBFE5A99}" type="pres">
      <dgm:prSet presAssocID="{08FAA030-6FA1-4594-897B-BEBF43CA59CC}" presName="rightArrowText" presStyleLbl="node1" presStyleIdx="0" presStyleCnt="1" custScaleX="219342" custLinFactX="4320" custLinFactNeighborX="100000" custLinFactNeighborY="-16698">
        <dgm:presLayoutVars>
          <dgm:chMax val="0"/>
          <dgm:bulletEnabled val="1"/>
        </dgm:presLayoutVars>
      </dgm:prSet>
      <dgm:spPr/>
      <dgm:t>
        <a:bodyPr/>
        <a:lstStyle/>
        <a:p>
          <a:endParaRPr lang="es-CL"/>
        </a:p>
      </dgm:t>
    </dgm:pt>
  </dgm:ptLst>
  <dgm:cxnLst>
    <dgm:cxn modelId="{070FC4B4-BE69-4DE6-8990-3BC567844D2C}" type="presOf" srcId="{0EA677D6-CA68-46EF-8185-B48D6E4EEB51}" destId="{1F5E8F9F-0E7C-4B44-9EC1-CA50335FD443}" srcOrd="0" destOrd="0" presId="urn:microsoft.com/office/officeart/2005/8/layout/arrow6"/>
    <dgm:cxn modelId="{97500576-D510-4BFE-8668-2B636C9E3134}" srcId="{08FAA030-6FA1-4594-897B-BEBF43CA59CC}" destId="{0EA677D6-CA68-46EF-8185-B48D6E4EEB51}" srcOrd="0" destOrd="0" parTransId="{027C41D8-AC01-4C69-8E30-189DDEEC6006}" sibTransId="{70362E97-C7FC-4B7D-9A54-1899A10F9800}"/>
    <dgm:cxn modelId="{E75E5583-7AF5-4995-AB25-D2C04A055AE5}" type="presOf" srcId="{08FAA030-6FA1-4594-897B-BEBF43CA59CC}" destId="{D1330E8C-67EF-4504-B146-0F4525A1320A}" srcOrd="0" destOrd="0" presId="urn:microsoft.com/office/officeart/2005/8/layout/arrow6"/>
    <dgm:cxn modelId="{AA2BB778-58F9-400C-B521-9678D1354E13}" srcId="{08FAA030-6FA1-4594-897B-BEBF43CA59CC}" destId="{E65CE4A6-FB30-4821-BFAC-4D630BDDD0A0}" srcOrd="1" destOrd="0" parTransId="{970C575F-EE39-4DD1-8B24-3BCFB7A76060}" sibTransId="{DA109DB4-0C0B-4040-B15D-59CF3F66F925}"/>
    <dgm:cxn modelId="{931612FA-7A0D-4C47-800F-4492DE3D4EF2}" type="presOf" srcId="{E65CE4A6-FB30-4821-BFAC-4D630BDDD0A0}" destId="{516F659B-81DD-4E1A-8753-FDB8FBFE5A99}" srcOrd="0" destOrd="0" presId="urn:microsoft.com/office/officeart/2005/8/layout/arrow6"/>
    <dgm:cxn modelId="{B258A344-B120-4339-8E66-45F96774C553}" type="presParOf" srcId="{D1330E8C-67EF-4504-B146-0F4525A1320A}" destId="{9AA26BC6-B296-4E0C-98BC-F9EE218F8189}" srcOrd="0" destOrd="0" presId="urn:microsoft.com/office/officeart/2005/8/layout/arrow6"/>
    <dgm:cxn modelId="{CBF56646-15C4-4A51-8BEF-EBFF52A9EB63}" type="presParOf" srcId="{D1330E8C-67EF-4504-B146-0F4525A1320A}" destId="{1F5E8F9F-0E7C-4B44-9EC1-CA50335FD443}" srcOrd="1" destOrd="0" presId="urn:microsoft.com/office/officeart/2005/8/layout/arrow6"/>
    <dgm:cxn modelId="{CB297C39-C943-4696-BFB0-64ED5F74D77F}" type="presParOf" srcId="{D1330E8C-67EF-4504-B146-0F4525A1320A}" destId="{516F659B-81DD-4E1A-8753-FDB8FBFE5A9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FAA030-6FA1-4594-897B-BEBF43CA59CC}" type="doc">
      <dgm:prSet loTypeId="urn:microsoft.com/office/officeart/2005/8/layout/arrow6" loCatId="relationship" qsTypeId="urn:microsoft.com/office/officeart/2005/8/quickstyle/simple1" qsCatId="simple" csTypeId="urn:microsoft.com/office/officeart/2005/8/colors/accent0_2" csCatId="mainScheme" phldr="1"/>
      <dgm:spPr/>
      <dgm:t>
        <a:bodyPr/>
        <a:lstStyle/>
        <a:p>
          <a:endParaRPr lang="es-CL"/>
        </a:p>
      </dgm:t>
    </dgm:pt>
    <dgm:pt modelId="{0EA677D6-CA68-46EF-8185-B48D6E4EEB51}">
      <dgm:prSet phldrT="[Texto]" custT="1"/>
      <dgm:spPr/>
      <dgm:t>
        <a:bodyPr/>
        <a:lstStyle/>
        <a:p>
          <a:r>
            <a:rPr lang="es-CL" sz="2000" b="1" dirty="0" smtClean="0">
              <a:solidFill>
                <a:schemeClr val="tx1"/>
              </a:solidFill>
            </a:rPr>
            <a:t>MOTIVO </a:t>
          </a:r>
          <a:endParaRPr lang="es-CL" sz="2000" b="1" dirty="0">
            <a:solidFill>
              <a:schemeClr val="tx1"/>
            </a:solidFill>
          </a:endParaRPr>
        </a:p>
      </dgm:t>
    </dgm:pt>
    <dgm:pt modelId="{027C41D8-AC01-4C69-8E30-189DDEEC6006}" type="parTrans" cxnId="{97500576-D510-4BFE-8668-2B636C9E3134}">
      <dgm:prSet/>
      <dgm:spPr/>
      <dgm:t>
        <a:bodyPr/>
        <a:lstStyle/>
        <a:p>
          <a:endParaRPr lang="es-CL"/>
        </a:p>
      </dgm:t>
    </dgm:pt>
    <dgm:pt modelId="{70362E97-C7FC-4B7D-9A54-1899A10F9800}" type="sibTrans" cxnId="{97500576-D510-4BFE-8668-2B636C9E3134}">
      <dgm:prSet/>
      <dgm:spPr/>
      <dgm:t>
        <a:bodyPr/>
        <a:lstStyle/>
        <a:p>
          <a:endParaRPr lang="es-CL"/>
        </a:p>
      </dgm:t>
    </dgm:pt>
    <dgm:pt modelId="{E65CE4A6-FB30-4821-BFAC-4D630BDDD0A0}">
      <dgm:prSet phldrT="[Texto]" custT="1"/>
      <dgm:spPr/>
      <dgm:t>
        <a:bodyPr/>
        <a:lstStyle/>
        <a:p>
          <a:r>
            <a:rPr lang="es-CL" sz="2000" b="1" dirty="0" smtClean="0">
              <a:solidFill>
                <a:schemeClr val="tx1"/>
              </a:solidFill>
            </a:rPr>
            <a:t>Reclamo o Solicitud de Visita</a:t>
          </a:r>
          <a:endParaRPr lang="es-CL" sz="2000" b="1" dirty="0">
            <a:solidFill>
              <a:schemeClr val="tx1"/>
            </a:solidFill>
          </a:endParaRPr>
        </a:p>
      </dgm:t>
    </dgm:pt>
    <dgm:pt modelId="{970C575F-EE39-4DD1-8B24-3BCFB7A76060}" type="parTrans" cxnId="{AA2BB778-58F9-400C-B521-9678D1354E13}">
      <dgm:prSet/>
      <dgm:spPr/>
      <dgm:t>
        <a:bodyPr/>
        <a:lstStyle/>
        <a:p>
          <a:endParaRPr lang="es-CL"/>
        </a:p>
      </dgm:t>
    </dgm:pt>
    <dgm:pt modelId="{DA109DB4-0C0B-4040-B15D-59CF3F66F925}" type="sibTrans" cxnId="{AA2BB778-58F9-400C-B521-9678D1354E13}">
      <dgm:prSet/>
      <dgm:spPr/>
      <dgm:t>
        <a:bodyPr/>
        <a:lstStyle/>
        <a:p>
          <a:endParaRPr lang="es-CL"/>
        </a:p>
      </dgm:t>
    </dgm:pt>
    <dgm:pt modelId="{D1330E8C-67EF-4504-B146-0F4525A1320A}" type="pres">
      <dgm:prSet presAssocID="{08FAA030-6FA1-4594-897B-BEBF43CA59CC}" presName="compositeShape" presStyleCnt="0">
        <dgm:presLayoutVars>
          <dgm:chMax val="2"/>
          <dgm:dir/>
          <dgm:resizeHandles val="exact"/>
        </dgm:presLayoutVars>
      </dgm:prSet>
      <dgm:spPr/>
      <dgm:t>
        <a:bodyPr/>
        <a:lstStyle/>
        <a:p>
          <a:endParaRPr lang="es-CL"/>
        </a:p>
      </dgm:t>
    </dgm:pt>
    <dgm:pt modelId="{9AA26BC6-B296-4E0C-98BC-F9EE218F8189}" type="pres">
      <dgm:prSet presAssocID="{08FAA030-6FA1-4594-897B-BEBF43CA59CC}" presName="ribbon" presStyleLbl="node1" presStyleIdx="0" presStyleCnt="1" custScaleX="233966" custScaleY="86062" custLinFactNeighborX="16406" custLinFactNeighborY="5903"/>
      <dgm:spPr/>
      <dgm:t>
        <a:bodyPr/>
        <a:lstStyle/>
        <a:p>
          <a:endParaRPr lang="es-CL"/>
        </a:p>
      </dgm:t>
    </dgm:pt>
    <dgm:pt modelId="{1F5E8F9F-0E7C-4B44-9EC1-CA50335FD443}" type="pres">
      <dgm:prSet presAssocID="{08FAA030-6FA1-4594-897B-BEBF43CA59CC}" presName="leftArrowText" presStyleLbl="node1" presStyleIdx="0" presStyleCnt="1" custScaleX="102433" custLinFactNeighborX="-37586" custLinFactNeighborY="6319">
        <dgm:presLayoutVars>
          <dgm:chMax val="0"/>
          <dgm:bulletEnabled val="1"/>
        </dgm:presLayoutVars>
      </dgm:prSet>
      <dgm:spPr/>
      <dgm:t>
        <a:bodyPr/>
        <a:lstStyle/>
        <a:p>
          <a:endParaRPr lang="es-CL"/>
        </a:p>
      </dgm:t>
    </dgm:pt>
    <dgm:pt modelId="{516F659B-81DD-4E1A-8753-FDB8FBFE5A99}" type="pres">
      <dgm:prSet presAssocID="{08FAA030-6FA1-4594-897B-BEBF43CA59CC}" presName="rightArrowText" presStyleLbl="node1" presStyleIdx="0" presStyleCnt="1" custScaleX="219342" custLinFactX="18988" custLinFactNeighborX="100000" custLinFactNeighborY="10836">
        <dgm:presLayoutVars>
          <dgm:chMax val="0"/>
          <dgm:bulletEnabled val="1"/>
        </dgm:presLayoutVars>
      </dgm:prSet>
      <dgm:spPr/>
      <dgm:t>
        <a:bodyPr/>
        <a:lstStyle/>
        <a:p>
          <a:endParaRPr lang="es-CL"/>
        </a:p>
      </dgm:t>
    </dgm:pt>
  </dgm:ptLst>
  <dgm:cxnLst>
    <dgm:cxn modelId="{97500576-D510-4BFE-8668-2B636C9E3134}" srcId="{08FAA030-6FA1-4594-897B-BEBF43CA59CC}" destId="{0EA677D6-CA68-46EF-8185-B48D6E4EEB51}" srcOrd="0" destOrd="0" parTransId="{027C41D8-AC01-4C69-8E30-189DDEEC6006}" sibTransId="{70362E97-C7FC-4B7D-9A54-1899A10F9800}"/>
    <dgm:cxn modelId="{AA2BB778-58F9-400C-B521-9678D1354E13}" srcId="{08FAA030-6FA1-4594-897B-BEBF43CA59CC}" destId="{E65CE4A6-FB30-4821-BFAC-4D630BDDD0A0}" srcOrd="1" destOrd="0" parTransId="{970C575F-EE39-4DD1-8B24-3BCFB7A76060}" sibTransId="{DA109DB4-0C0B-4040-B15D-59CF3F66F925}"/>
    <dgm:cxn modelId="{87367F1C-D7A7-48DC-915C-693637FD3A29}" type="presOf" srcId="{08FAA030-6FA1-4594-897B-BEBF43CA59CC}" destId="{D1330E8C-67EF-4504-B146-0F4525A1320A}" srcOrd="0" destOrd="0" presId="urn:microsoft.com/office/officeart/2005/8/layout/arrow6"/>
    <dgm:cxn modelId="{B79D0203-8094-4985-A26F-35F406D52EEC}" type="presOf" srcId="{E65CE4A6-FB30-4821-BFAC-4D630BDDD0A0}" destId="{516F659B-81DD-4E1A-8753-FDB8FBFE5A99}" srcOrd="0" destOrd="0" presId="urn:microsoft.com/office/officeart/2005/8/layout/arrow6"/>
    <dgm:cxn modelId="{BD9BD1AF-F376-4D18-A5E7-35F4231F2FEC}" type="presOf" srcId="{0EA677D6-CA68-46EF-8185-B48D6E4EEB51}" destId="{1F5E8F9F-0E7C-4B44-9EC1-CA50335FD443}" srcOrd="0" destOrd="0" presId="urn:microsoft.com/office/officeart/2005/8/layout/arrow6"/>
    <dgm:cxn modelId="{C2DB8A8F-3ACF-48FD-9A35-D887285FFC0A}" type="presParOf" srcId="{D1330E8C-67EF-4504-B146-0F4525A1320A}" destId="{9AA26BC6-B296-4E0C-98BC-F9EE218F8189}" srcOrd="0" destOrd="0" presId="urn:microsoft.com/office/officeart/2005/8/layout/arrow6"/>
    <dgm:cxn modelId="{A13AB21E-7478-4206-BA4A-5C9BAFD838D3}" type="presParOf" srcId="{D1330E8C-67EF-4504-B146-0F4525A1320A}" destId="{1F5E8F9F-0E7C-4B44-9EC1-CA50335FD443}" srcOrd="1" destOrd="0" presId="urn:microsoft.com/office/officeart/2005/8/layout/arrow6"/>
    <dgm:cxn modelId="{3E7A8C50-6399-40BB-9E93-E06B2F5229EF}" type="presParOf" srcId="{D1330E8C-67EF-4504-B146-0F4525A1320A}" destId="{516F659B-81DD-4E1A-8753-FDB8FBFE5A99}"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FAA030-6FA1-4594-897B-BEBF43CA59CC}" type="doc">
      <dgm:prSet loTypeId="urn:microsoft.com/office/officeart/2005/8/layout/arrow6" loCatId="relationship" qsTypeId="urn:microsoft.com/office/officeart/2005/8/quickstyle/simple1" qsCatId="simple" csTypeId="urn:microsoft.com/office/officeart/2005/8/colors/accent0_2" csCatId="mainScheme" phldr="1"/>
      <dgm:spPr/>
      <dgm:t>
        <a:bodyPr/>
        <a:lstStyle/>
        <a:p>
          <a:endParaRPr lang="es-CL"/>
        </a:p>
      </dgm:t>
    </dgm:pt>
    <dgm:pt modelId="{0EA677D6-CA68-46EF-8185-B48D6E4EEB51}">
      <dgm:prSet phldrT="[Texto]" custT="1"/>
      <dgm:spPr/>
      <dgm:t>
        <a:bodyPr/>
        <a:lstStyle/>
        <a:p>
          <a:r>
            <a:rPr lang="es-CL" sz="2000" b="1" dirty="0" smtClean="0">
              <a:solidFill>
                <a:schemeClr val="tx1"/>
              </a:solidFill>
            </a:rPr>
            <a:t>RESPONSABLE</a:t>
          </a:r>
          <a:endParaRPr lang="es-CL" sz="2000" b="1" dirty="0">
            <a:solidFill>
              <a:schemeClr val="tx1"/>
            </a:solidFill>
          </a:endParaRPr>
        </a:p>
      </dgm:t>
    </dgm:pt>
    <dgm:pt modelId="{027C41D8-AC01-4C69-8E30-189DDEEC6006}" type="parTrans" cxnId="{97500576-D510-4BFE-8668-2B636C9E3134}">
      <dgm:prSet/>
      <dgm:spPr/>
      <dgm:t>
        <a:bodyPr/>
        <a:lstStyle/>
        <a:p>
          <a:endParaRPr lang="es-CL"/>
        </a:p>
      </dgm:t>
    </dgm:pt>
    <dgm:pt modelId="{70362E97-C7FC-4B7D-9A54-1899A10F9800}" type="sibTrans" cxnId="{97500576-D510-4BFE-8668-2B636C9E3134}">
      <dgm:prSet/>
      <dgm:spPr/>
      <dgm:t>
        <a:bodyPr/>
        <a:lstStyle/>
        <a:p>
          <a:endParaRPr lang="es-CL"/>
        </a:p>
      </dgm:t>
    </dgm:pt>
    <dgm:pt modelId="{E65CE4A6-FB30-4821-BFAC-4D630BDDD0A0}">
      <dgm:prSet phldrT="[Texto]" custT="1"/>
      <dgm:spPr/>
      <dgm:t>
        <a:bodyPr/>
        <a:lstStyle/>
        <a:p>
          <a:r>
            <a:rPr lang="es-CL" sz="2000" b="1" dirty="0" smtClean="0">
              <a:solidFill>
                <a:schemeClr val="tx1"/>
              </a:solidFill>
            </a:rPr>
            <a:t>Unidad de Autorización Normativa</a:t>
          </a:r>
          <a:endParaRPr lang="es-CL" sz="2000" b="1" dirty="0">
            <a:solidFill>
              <a:schemeClr val="tx1"/>
            </a:solidFill>
          </a:endParaRPr>
        </a:p>
      </dgm:t>
    </dgm:pt>
    <dgm:pt modelId="{970C575F-EE39-4DD1-8B24-3BCFB7A76060}" type="parTrans" cxnId="{AA2BB778-58F9-400C-B521-9678D1354E13}">
      <dgm:prSet/>
      <dgm:spPr/>
      <dgm:t>
        <a:bodyPr/>
        <a:lstStyle/>
        <a:p>
          <a:endParaRPr lang="es-CL"/>
        </a:p>
      </dgm:t>
    </dgm:pt>
    <dgm:pt modelId="{DA109DB4-0C0B-4040-B15D-59CF3F66F925}" type="sibTrans" cxnId="{AA2BB778-58F9-400C-B521-9678D1354E13}">
      <dgm:prSet/>
      <dgm:spPr/>
      <dgm:t>
        <a:bodyPr/>
        <a:lstStyle/>
        <a:p>
          <a:endParaRPr lang="es-CL"/>
        </a:p>
      </dgm:t>
    </dgm:pt>
    <dgm:pt modelId="{D1330E8C-67EF-4504-B146-0F4525A1320A}" type="pres">
      <dgm:prSet presAssocID="{08FAA030-6FA1-4594-897B-BEBF43CA59CC}" presName="compositeShape" presStyleCnt="0">
        <dgm:presLayoutVars>
          <dgm:chMax val="2"/>
          <dgm:dir/>
          <dgm:resizeHandles val="exact"/>
        </dgm:presLayoutVars>
      </dgm:prSet>
      <dgm:spPr/>
      <dgm:t>
        <a:bodyPr/>
        <a:lstStyle/>
        <a:p>
          <a:endParaRPr lang="es-CL"/>
        </a:p>
      </dgm:t>
    </dgm:pt>
    <dgm:pt modelId="{9AA26BC6-B296-4E0C-98BC-F9EE218F8189}" type="pres">
      <dgm:prSet presAssocID="{08FAA030-6FA1-4594-897B-BEBF43CA59CC}" presName="ribbon" presStyleLbl="node1" presStyleIdx="0" presStyleCnt="1" custScaleX="228700" custScaleY="82031" custLinFactNeighborX="14098" custLinFactNeighborY="-7377"/>
      <dgm:spPr/>
      <dgm:t>
        <a:bodyPr/>
        <a:lstStyle/>
        <a:p>
          <a:endParaRPr lang="es-CL"/>
        </a:p>
      </dgm:t>
    </dgm:pt>
    <dgm:pt modelId="{1F5E8F9F-0E7C-4B44-9EC1-CA50335FD443}" type="pres">
      <dgm:prSet presAssocID="{08FAA030-6FA1-4594-897B-BEBF43CA59CC}" presName="leftArrowText" presStyleLbl="node1" presStyleIdx="0" presStyleCnt="1" custScaleX="169297" custScaleY="52613" custLinFactNeighborX="-54859" custLinFactNeighborY="-12677">
        <dgm:presLayoutVars>
          <dgm:chMax val="0"/>
          <dgm:bulletEnabled val="1"/>
        </dgm:presLayoutVars>
      </dgm:prSet>
      <dgm:spPr/>
      <dgm:t>
        <a:bodyPr/>
        <a:lstStyle/>
        <a:p>
          <a:endParaRPr lang="es-CL"/>
        </a:p>
      </dgm:t>
    </dgm:pt>
    <dgm:pt modelId="{516F659B-81DD-4E1A-8753-FDB8FBFE5A99}" type="pres">
      <dgm:prSet presAssocID="{08FAA030-6FA1-4594-897B-BEBF43CA59CC}" presName="rightArrowText" presStyleLbl="node1" presStyleIdx="0" presStyleCnt="1" custScaleX="219678" custLinFactX="4320" custLinFactNeighborX="100000" custLinFactNeighborY="-16698">
        <dgm:presLayoutVars>
          <dgm:chMax val="0"/>
          <dgm:bulletEnabled val="1"/>
        </dgm:presLayoutVars>
      </dgm:prSet>
      <dgm:spPr/>
      <dgm:t>
        <a:bodyPr/>
        <a:lstStyle/>
        <a:p>
          <a:endParaRPr lang="es-CL"/>
        </a:p>
      </dgm:t>
    </dgm:pt>
  </dgm:ptLst>
  <dgm:cxnLst>
    <dgm:cxn modelId="{FC259143-74E3-415E-87EB-DDCB5581226A}" type="presOf" srcId="{08FAA030-6FA1-4594-897B-BEBF43CA59CC}" destId="{D1330E8C-67EF-4504-B146-0F4525A1320A}" srcOrd="0" destOrd="0" presId="urn:microsoft.com/office/officeart/2005/8/layout/arrow6"/>
    <dgm:cxn modelId="{97500576-D510-4BFE-8668-2B636C9E3134}" srcId="{08FAA030-6FA1-4594-897B-BEBF43CA59CC}" destId="{0EA677D6-CA68-46EF-8185-B48D6E4EEB51}" srcOrd="0" destOrd="0" parTransId="{027C41D8-AC01-4C69-8E30-189DDEEC6006}" sibTransId="{70362E97-C7FC-4B7D-9A54-1899A10F9800}"/>
    <dgm:cxn modelId="{AFE2F7D5-B356-4581-8068-B72EAC932716}" type="presOf" srcId="{0EA677D6-CA68-46EF-8185-B48D6E4EEB51}" destId="{1F5E8F9F-0E7C-4B44-9EC1-CA50335FD443}" srcOrd="0" destOrd="0" presId="urn:microsoft.com/office/officeart/2005/8/layout/arrow6"/>
    <dgm:cxn modelId="{AA2BB778-58F9-400C-B521-9678D1354E13}" srcId="{08FAA030-6FA1-4594-897B-BEBF43CA59CC}" destId="{E65CE4A6-FB30-4821-BFAC-4D630BDDD0A0}" srcOrd="1" destOrd="0" parTransId="{970C575F-EE39-4DD1-8B24-3BCFB7A76060}" sibTransId="{DA109DB4-0C0B-4040-B15D-59CF3F66F925}"/>
    <dgm:cxn modelId="{1E4C0894-A9D8-40D8-9121-413617DA9550}" type="presOf" srcId="{E65CE4A6-FB30-4821-BFAC-4D630BDDD0A0}" destId="{516F659B-81DD-4E1A-8753-FDB8FBFE5A99}" srcOrd="0" destOrd="0" presId="urn:microsoft.com/office/officeart/2005/8/layout/arrow6"/>
    <dgm:cxn modelId="{390E5298-E602-4CFC-8712-6A7CDFD70E76}" type="presParOf" srcId="{D1330E8C-67EF-4504-B146-0F4525A1320A}" destId="{9AA26BC6-B296-4E0C-98BC-F9EE218F8189}" srcOrd="0" destOrd="0" presId="urn:microsoft.com/office/officeart/2005/8/layout/arrow6"/>
    <dgm:cxn modelId="{F150826B-39E8-41DA-BEA6-AC31249E9777}" type="presParOf" srcId="{D1330E8C-67EF-4504-B146-0F4525A1320A}" destId="{1F5E8F9F-0E7C-4B44-9EC1-CA50335FD443}" srcOrd="1" destOrd="0" presId="urn:microsoft.com/office/officeart/2005/8/layout/arrow6"/>
    <dgm:cxn modelId="{E6B81F05-05A5-45B8-A607-F6E2D63E2169}" type="presParOf" srcId="{D1330E8C-67EF-4504-B146-0F4525A1320A}" destId="{516F659B-81DD-4E1A-8753-FDB8FBFE5A99}" srcOrd="2" destOrd="0" presId="urn:microsoft.com/office/officeart/2005/8/layout/arrow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FAA030-6FA1-4594-897B-BEBF43CA59CC}" type="doc">
      <dgm:prSet loTypeId="urn:microsoft.com/office/officeart/2005/8/layout/arrow6" loCatId="relationship" qsTypeId="urn:microsoft.com/office/officeart/2005/8/quickstyle/simple1" qsCatId="simple" csTypeId="urn:microsoft.com/office/officeart/2005/8/colors/accent0_2" csCatId="mainScheme" phldr="1"/>
      <dgm:spPr/>
      <dgm:t>
        <a:bodyPr/>
        <a:lstStyle/>
        <a:p>
          <a:endParaRPr lang="es-CL"/>
        </a:p>
      </dgm:t>
    </dgm:pt>
    <dgm:pt modelId="{0EA677D6-CA68-46EF-8185-B48D6E4EEB51}">
      <dgm:prSet phldrT="[Texto]" custT="1"/>
      <dgm:spPr/>
      <dgm:t>
        <a:bodyPr/>
        <a:lstStyle/>
        <a:p>
          <a:r>
            <a:rPr lang="es-CL" sz="2000" b="1" dirty="0" smtClean="0">
              <a:solidFill>
                <a:schemeClr val="tx1"/>
              </a:solidFill>
            </a:rPr>
            <a:t>PLAZO </a:t>
          </a:r>
          <a:endParaRPr lang="es-CL" sz="2000" b="1" dirty="0">
            <a:solidFill>
              <a:schemeClr val="tx1"/>
            </a:solidFill>
          </a:endParaRPr>
        </a:p>
      </dgm:t>
    </dgm:pt>
    <dgm:pt modelId="{027C41D8-AC01-4C69-8E30-189DDEEC6006}" type="parTrans" cxnId="{97500576-D510-4BFE-8668-2B636C9E3134}">
      <dgm:prSet/>
      <dgm:spPr/>
      <dgm:t>
        <a:bodyPr/>
        <a:lstStyle/>
        <a:p>
          <a:endParaRPr lang="es-CL"/>
        </a:p>
      </dgm:t>
    </dgm:pt>
    <dgm:pt modelId="{70362E97-C7FC-4B7D-9A54-1899A10F9800}" type="sibTrans" cxnId="{97500576-D510-4BFE-8668-2B636C9E3134}">
      <dgm:prSet/>
      <dgm:spPr/>
      <dgm:t>
        <a:bodyPr/>
        <a:lstStyle/>
        <a:p>
          <a:endParaRPr lang="es-CL"/>
        </a:p>
      </dgm:t>
    </dgm:pt>
    <dgm:pt modelId="{E65CE4A6-FB30-4821-BFAC-4D630BDDD0A0}">
      <dgm:prSet phldrT="[Texto]" custT="1"/>
      <dgm:spPr/>
      <dgm:t>
        <a:bodyPr/>
        <a:lstStyle/>
        <a:p>
          <a:r>
            <a:rPr lang="es-CL" sz="2000" b="1" dirty="0" smtClean="0">
              <a:solidFill>
                <a:schemeClr val="tx1"/>
              </a:solidFill>
            </a:rPr>
            <a:t>15 Días Hábiles</a:t>
          </a:r>
          <a:endParaRPr lang="es-CL" sz="2000" b="1" dirty="0">
            <a:solidFill>
              <a:schemeClr val="tx1"/>
            </a:solidFill>
          </a:endParaRPr>
        </a:p>
      </dgm:t>
    </dgm:pt>
    <dgm:pt modelId="{970C575F-EE39-4DD1-8B24-3BCFB7A76060}" type="parTrans" cxnId="{AA2BB778-58F9-400C-B521-9678D1354E13}">
      <dgm:prSet/>
      <dgm:spPr/>
      <dgm:t>
        <a:bodyPr/>
        <a:lstStyle/>
        <a:p>
          <a:endParaRPr lang="es-CL"/>
        </a:p>
      </dgm:t>
    </dgm:pt>
    <dgm:pt modelId="{DA109DB4-0C0B-4040-B15D-59CF3F66F925}" type="sibTrans" cxnId="{AA2BB778-58F9-400C-B521-9678D1354E13}">
      <dgm:prSet/>
      <dgm:spPr/>
      <dgm:t>
        <a:bodyPr/>
        <a:lstStyle/>
        <a:p>
          <a:endParaRPr lang="es-CL"/>
        </a:p>
      </dgm:t>
    </dgm:pt>
    <dgm:pt modelId="{D1330E8C-67EF-4504-B146-0F4525A1320A}" type="pres">
      <dgm:prSet presAssocID="{08FAA030-6FA1-4594-897B-BEBF43CA59CC}" presName="compositeShape" presStyleCnt="0">
        <dgm:presLayoutVars>
          <dgm:chMax val="2"/>
          <dgm:dir/>
          <dgm:resizeHandles val="exact"/>
        </dgm:presLayoutVars>
      </dgm:prSet>
      <dgm:spPr/>
      <dgm:t>
        <a:bodyPr/>
        <a:lstStyle/>
        <a:p>
          <a:endParaRPr lang="es-CL"/>
        </a:p>
      </dgm:t>
    </dgm:pt>
    <dgm:pt modelId="{9AA26BC6-B296-4E0C-98BC-F9EE218F8189}" type="pres">
      <dgm:prSet presAssocID="{08FAA030-6FA1-4594-897B-BEBF43CA59CC}" presName="ribbon" presStyleLbl="node1" presStyleIdx="0" presStyleCnt="1" custScaleX="215155" custScaleY="82031" custLinFactNeighborX="14098" custLinFactNeighborY="-9479"/>
      <dgm:spPr/>
      <dgm:t>
        <a:bodyPr/>
        <a:lstStyle/>
        <a:p>
          <a:endParaRPr lang="es-CL"/>
        </a:p>
      </dgm:t>
    </dgm:pt>
    <dgm:pt modelId="{1F5E8F9F-0E7C-4B44-9EC1-CA50335FD443}" type="pres">
      <dgm:prSet presAssocID="{08FAA030-6FA1-4594-897B-BEBF43CA59CC}" presName="leftArrowText" presStyleLbl="node1" presStyleIdx="0" presStyleCnt="1" custScaleX="102433" custScaleY="59703" custLinFactNeighborX="-48405" custLinFactNeighborY="-10866">
        <dgm:presLayoutVars>
          <dgm:chMax val="0"/>
          <dgm:bulletEnabled val="1"/>
        </dgm:presLayoutVars>
      </dgm:prSet>
      <dgm:spPr/>
      <dgm:t>
        <a:bodyPr/>
        <a:lstStyle/>
        <a:p>
          <a:endParaRPr lang="es-CL"/>
        </a:p>
      </dgm:t>
    </dgm:pt>
    <dgm:pt modelId="{516F659B-81DD-4E1A-8753-FDB8FBFE5A99}" type="pres">
      <dgm:prSet presAssocID="{08FAA030-6FA1-4594-897B-BEBF43CA59CC}" presName="rightArrowText" presStyleLbl="node1" presStyleIdx="0" presStyleCnt="1" custScaleX="219342" custLinFactX="4320" custLinFactNeighborX="100000" custLinFactNeighborY="-16698">
        <dgm:presLayoutVars>
          <dgm:chMax val="0"/>
          <dgm:bulletEnabled val="1"/>
        </dgm:presLayoutVars>
      </dgm:prSet>
      <dgm:spPr/>
      <dgm:t>
        <a:bodyPr/>
        <a:lstStyle/>
        <a:p>
          <a:endParaRPr lang="es-CL"/>
        </a:p>
      </dgm:t>
    </dgm:pt>
  </dgm:ptLst>
  <dgm:cxnLst>
    <dgm:cxn modelId="{0E18A759-3272-45AD-8AB0-9334753AD2E9}" type="presOf" srcId="{0EA677D6-CA68-46EF-8185-B48D6E4EEB51}" destId="{1F5E8F9F-0E7C-4B44-9EC1-CA50335FD443}" srcOrd="0" destOrd="0" presId="urn:microsoft.com/office/officeart/2005/8/layout/arrow6"/>
    <dgm:cxn modelId="{97500576-D510-4BFE-8668-2B636C9E3134}" srcId="{08FAA030-6FA1-4594-897B-BEBF43CA59CC}" destId="{0EA677D6-CA68-46EF-8185-B48D6E4EEB51}" srcOrd="0" destOrd="0" parTransId="{027C41D8-AC01-4C69-8E30-189DDEEC6006}" sibTransId="{70362E97-C7FC-4B7D-9A54-1899A10F9800}"/>
    <dgm:cxn modelId="{C8F81926-2BBC-4DB4-8022-A4BED3670220}" type="presOf" srcId="{08FAA030-6FA1-4594-897B-BEBF43CA59CC}" destId="{D1330E8C-67EF-4504-B146-0F4525A1320A}" srcOrd="0" destOrd="0" presId="urn:microsoft.com/office/officeart/2005/8/layout/arrow6"/>
    <dgm:cxn modelId="{AA2BB778-58F9-400C-B521-9678D1354E13}" srcId="{08FAA030-6FA1-4594-897B-BEBF43CA59CC}" destId="{E65CE4A6-FB30-4821-BFAC-4D630BDDD0A0}" srcOrd="1" destOrd="0" parTransId="{970C575F-EE39-4DD1-8B24-3BCFB7A76060}" sibTransId="{DA109DB4-0C0B-4040-B15D-59CF3F66F925}"/>
    <dgm:cxn modelId="{496ED3C4-514B-4E79-A802-A7FDCDD262E6}" type="presOf" srcId="{E65CE4A6-FB30-4821-BFAC-4D630BDDD0A0}" destId="{516F659B-81DD-4E1A-8753-FDB8FBFE5A99}" srcOrd="0" destOrd="0" presId="urn:microsoft.com/office/officeart/2005/8/layout/arrow6"/>
    <dgm:cxn modelId="{CB71FADF-E3CD-4253-AD00-8A685F1BC5EA}" type="presParOf" srcId="{D1330E8C-67EF-4504-B146-0F4525A1320A}" destId="{9AA26BC6-B296-4E0C-98BC-F9EE218F8189}" srcOrd="0" destOrd="0" presId="urn:microsoft.com/office/officeart/2005/8/layout/arrow6"/>
    <dgm:cxn modelId="{4C79D775-F832-465A-BD51-DFAAD5059A36}" type="presParOf" srcId="{D1330E8C-67EF-4504-B146-0F4525A1320A}" destId="{1F5E8F9F-0E7C-4B44-9EC1-CA50335FD443}" srcOrd="1" destOrd="0" presId="urn:microsoft.com/office/officeart/2005/8/layout/arrow6"/>
    <dgm:cxn modelId="{2E600F99-F3D2-4605-B397-1B0A66AD671D}" type="presParOf" srcId="{D1330E8C-67EF-4504-B146-0F4525A1320A}" destId="{516F659B-81DD-4E1A-8753-FDB8FBFE5A99}" srcOrd="2" destOrd="0" presId="urn:microsoft.com/office/officeart/2005/8/layout/arrow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FAA030-6FA1-4594-897B-BEBF43CA59CC}" type="doc">
      <dgm:prSet loTypeId="urn:microsoft.com/office/officeart/2005/8/layout/arrow6" loCatId="relationship" qsTypeId="urn:microsoft.com/office/officeart/2005/8/quickstyle/simple1" qsCatId="simple" csTypeId="urn:microsoft.com/office/officeart/2005/8/colors/accent0_2" csCatId="mainScheme" phldr="1"/>
      <dgm:spPr/>
      <dgm:t>
        <a:bodyPr/>
        <a:lstStyle/>
        <a:p>
          <a:endParaRPr lang="es-CL"/>
        </a:p>
      </dgm:t>
    </dgm:pt>
    <dgm:pt modelId="{0EA677D6-CA68-46EF-8185-B48D6E4EEB51}">
      <dgm:prSet phldrT="[Texto]" custT="1"/>
      <dgm:spPr/>
      <dgm:t>
        <a:bodyPr/>
        <a:lstStyle/>
        <a:p>
          <a:r>
            <a:rPr lang="es-CL" sz="2000" b="1" dirty="0" smtClean="0">
              <a:solidFill>
                <a:schemeClr val="tx1"/>
              </a:solidFill>
            </a:rPr>
            <a:t>ORIGEN </a:t>
          </a:r>
          <a:endParaRPr lang="es-CL" sz="2000" b="1" dirty="0">
            <a:solidFill>
              <a:schemeClr val="tx1"/>
            </a:solidFill>
          </a:endParaRPr>
        </a:p>
      </dgm:t>
    </dgm:pt>
    <dgm:pt modelId="{027C41D8-AC01-4C69-8E30-189DDEEC6006}" type="parTrans" cxnId="{97500576-D510-4BFE-8668-2B636C9E3134}">
      <dgm:prSet/>
      <dgm:spPr/>
      <dgm:t>
        <a:bodyPr/>
        <a:lstStyle/>
        <a:p>
          <a:endParaRPr lang="es-CL"/>
        </a:p>
      </dgm:t>
    </dgm:pt>
    <dgm:pt modelId="{70362E97-C7FC-4B7D-9A54-1899A10F9800}" type="sibTrans" cxnId="{97500576-D510-4BFE-8668-2B636C9E3134}">
      <dgm:prSet/>
      <dgm:spPr/>
      <dgm:t>
        <a:bodyPr/>
        <a:lstStyle/>
        <a:p>
          <a:endParaRPr lang="es-CL"/>
        </a:p>
      </dgm:t>
    </dgm:pt>
    <dgm:pt modelId="{E65CE4A6-FB30-4821-BFAC-4D630BDDD0A0}">
      <dgm:prSet phldrT="[Texto]" custT="1"/>
      <dgm:spPr/>
      <dgm:t>
        <a:bodyPr/>
        <a:lstStyle/>
        <a:p>
          <a:r>
            <a:rPr lang="es-CL" sz="2000" b="1" dirty="0" smtClean="0">
              <a:solidFill>
                <a:schemeClr val="tx1"/>
              </a:solidFill>
            </a:rPr>
            <a:t>Oficina</a:t>
          </a:r>
          <a:r>
            <a:rPr lang="es-CL" sz="2000" b="1" baseline="0" dirty="0" smtClean="0">
              <a:solidFill>
                <a:schemeClr val="tx1"/>
              </a:solidFill>
            </a:rPr>
            <a:t> de Partes </a:t>
          </a:r>
          <a:endParaRPr lang="es-CL" sz="2000" b="1" dirty="0">
            <a:solidFill>
              <a:schemeClr val="tx1"/>
            </a:solidFill>
          </a:endParaRPr>
        </a:p>
      </dgm:t>
    </dgm:pt>
    <dgm:pt modelId="{970C575F-EE39-4DD1-8B24-3BCFB7A76060}" type="parTrans" cxnId="{AA2BB778-58F9-400C-B521-9678D1354E13}">
      <dgm:prSet/>
      <dgm:spPr/>
      <dgm:t>
        <a:bodyPr/>
        <a:lstStyle/>
        <a:p>
          <a:endParaRPr lang="es-CL"/>
        </a:p>
      </dgm:t>
    </dgm:pt>
    <dgm:pt modelId="{DA109DB4-0C0B-4040-B15D-59CF3F66F925}" type="sibTrans" cxnId="{AA2BB778-58F9-400C-B521-9678D1354E13}">
      <dgm:prSet/>
      <dgm:spPr/>
      <dgm:t>
        <a:bodyPr/>
        <a:lstStyle/>
        <a:p>
          <a:endParaRPr lang="es-CL"/>
        </a:p>
      </dgm:t>
    </dgm:pt>
    <dgm:pt modelId="{D1330E8C-67EF-4504-B146-0F4525A1320A}" type="pres">
      <dgm:prSet presAssocID="{08FAA030-6FA1-4594-897B-BEBF43CA59CC}" presName="compositeShape" presStyleCnt="0">
        <dgm:presLayoutVars>
          <dgm:chMax val="2"/>
          <dgm:dir/>
          <dgm:resizeHandles val="exact"/>
        </dgm:presLayoutVars>
      </dgm:prSet>
      <dgm:spPr/>
      <dgm:t>
        <a:bodyPr/>
        <a:lstStyle/>
        <a:p>
          <a:endParaRPr lang="es-CL"/>
        </a:p>
      </dgm:t>
    </dgm:pt>
    <dgm:pt modelId="{9AA26BC6-B296-4E0C-98BC-F9EE218F8189}" type="pres">
      <dgm:prSet presAssocID="{08FAA030-6FA1-4594-897B-BEBF43CA59CC}" presName="ribbon" presStyleLbl="node1" presStyleIdx="0" presStyleCnt="1" custScaleX="225056" custScaleY="82031" custLinFactNeighborX="17293" custLinFactNeighborY="-8984"/>
      <dgm:spPr/>
      <dgm:t>
        <a:bodyPr/>
        <a:lstStyle/>
        <a:p>
          <a:endParaRPr lang="es-CL"/>
        </a:p>
      </dgm:t>
    </dgm:pt>
    <dgm:pt modelId="{1F5E8F9F-0E7C-4B44-9EC1-CA50335FD443}" type="pres">
      <dgm:prSet presAssocID="{08FAA030-6FA1-4594-897B-BEBF43CA59CC}" presName="leftArrowText" presStyleLbl="node1" presStyleIdx="0" presStyleCnt="1" custScaleX="102433" custLinFactNeighborX="-41951" custLinFactNeighborY="-1811">
        <dgm:presLayoutVars>
          <dgm:chMax val="0"/>
          <dgm:bulletEnabled val="1"/>
        </dgm:presLayoutVars>
      </dgm:prSet>
      <dgm:spPr/>
      <dgm:t>
        <a:bodyPr/>
        <a:lstStyle/>
        <a:p>
          <a:endParaRPr lang="es-CL"/>
        </a:p>
      </dgm:t>
    </dgm:pt>
    <dgm:pt modelId="{516F659B-81DD-4E1A-8753-FDB8FBFE5A99}" type="pres">
      <dgm:prSet presAssocID="{08FAA030-6FA1-4594-897B-BEBF43CA59CC}" presName="rightArrowText" presStyleLbl="node1" presStyleIdx="0" presStyleCnt="1" custScaleX="219342" custLinFactX="4320" custLinFactNeighborX="100000" custLinFactNeighborY="-16698">
        <dgm:presLayoutVars>
          <dgm:chMax val="0"/>
          <dgm:bulletEnabled val="1"/>
        </dgm:presLayoutVars>
      </dgm:prSet>
      <dgm:spPr/>
      <dgm:t>
        <a:bodyPr/>
        <a:lstStyle/>
        <a:p>
          <a:endParaRPr lang="es-CL"/>
        </a:p>
      </dgm:t>
    </dgm:pt>
  </dgm:ptLst>
  <dgm:cxnLst>
    <dgm:cxn modelId="{97500576-D510-4BFE-8668-2B636C9E3134}" srcId="{08FAA030-6FA1-4594-897B-BEBF43CA59CC}" destId="{0EA677D6-CA68-46EF-8185-B48D6E4EEB51}" srcOrd="0" destOrd="0" parTransId="{027C41D8-AC01-4C69-8E30-189DDEEC6006}" sibTransId="{70362E97-C7FC-4B7D-9A54-1899A10F9800}"/>
    <dgm:cxn modelId="{AA2BB778-58F9-400C-B521-9678D1354E13}" srcId="{08FAA030-6FA1-4594-897B-BEBF43CA59CC}" destId="{E65CE4A6-FB30-4821-BFAC-4D630BDDD0A0}" srcOrd="1" destOrd="0" parTransId="{970C575F-EE39-4DD1-8B24-3BCFB7A76060}" sibTransId="{DA109DB4-0C0B-4040-B15D-59CF3F66F925}"/>
    <dgm:cxn modelId="{60B9C1F2-3843-4070-B58A-DA4D79870269}" type="presOf" srcId="{E65CE4A6-FB30-4821-BFAC-4D630BDDD0A0}" destId="{516F659B-81DD-4E1A-8753-FDB8FBFE5A99}" srcOrd="0" destOrd="0" presId="urn:microsoft.com/office/officeart/2005/8/layout/arrow6"/>
    <dgm:cxn modelId="{55BE19F4-9F91-49AE-8BF7-D5E057E42574}" type="presOf" srcId="{08FAA030-6FA1-4594-897B-BEBF43CA59CC}" destId="{D1330E8C-67EF-4504-B146-0F4525A1320A}" srcOrd="0" destOrd="0" presId="urn:microsoft.com/office/officeart/2005/8/layout/arrow6"/>
    <dgm:cxn modelId="{AA642D7F-D1DE-4AA9-820C-7620AF2EC1BF}" type="presOf" srcId="{0EA677D6-CA68-46EF-8185-B48D6E4EEB51}" destId="{1F5E8F9F-0E7C-4B44-9EC1-CA50335FD443}" srcOrd="0" destOrd="0" presId="urn:microsoft.com/office/officeart/2005/8/layout/arrow6"/>
    <dgm:cxn modelId="{0CAFE6E8-2CE4-45CF-8AFD-87CC7F1F860C}" type="presParOf" srcId="{D1330E8C-67EF-4504-B146-0F4525A1320A}" destId="{9AA26BC6-B296-4E0C-98BC-F9EE218F8189}" srcOrd="0" destOrd="0" presId="urn:microsoft.com/office/officeart/2005/8/layout/arrow6"/>
    <dgm:cxn modelId="{3B8D59A6-E158-42FD-8737-DE4702C55371}" type="presParOf" srcId="{D1330E8C-67EF-4504-B146-0F4525A1320A}" destId="{1F5E8F9F-0E7C-4B44-9EC1-CA50335FD443}" srcOrd="1" destOrd="0" presId="urn:microsoft.com/office/officeart/2005/8/layout/arrow6"/>
    <dgm:cxn modelId="{94E98AB2-07BF-4124-82C5-45D441BE7497}" type="presParOf" srcId="{D1330E8C-67EF-4504-B146-0F4525A1320A}" destId="{516F659B-81DD-4E1A-8753-FDB8FBFE5A9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8FAA030-6FA1-4594-897B-BEBF43CA59CC}" type="doc">
      <dgm:prSet loTypeId="urn:microsoft.com/office/officeart/2005/8/layout/arrow6" loCatId="relationship" qsTypeId="urn:microsoft.com/office/officeart/2005/8/quickstyle/simple1" qsCatId="simple" csTypeId="urn:microsoft.com/office/officeart/2005/8/colors/accent0_2" csCatId="mainScheme" phldr="1"/>
      <dgm:spPr/>
      <dgm:t>
        <a:bodyPr/>
        <a:lstStyle/>
        <a:p>
          <a:endParaRPr lang="es-CL"/>
        </a:p>
      </dgm:t>
    </dgm:pt>
    <dgm:pt modelId="{0EA677D6-CA68-46EF-8185-B48D6E4EEB51}">
      <dgm:prSet phldrT="[Texto]" custT="1"/>
      <dgm:spPr/>
      <dgm:t>
        <a:bodyPr/>
        <a:lstStyle/>
        <a:p>
          <a:r>
            <a:rPr lang="es-CL" sz="2000" b="1" dirty="0" smtClean="0">
              <a:solidFill>
                <a:schemeClr val="tx1"/>
              </a:solidFill>
            </a:rPr>
            <a:t>MOTIVO </a:t>
          </a:r>
          <a:endParaRPr lang="es-CL" sz="2000" b="1" dirty="0">
            <a:solidFill>
              <a:schemeClr val="tx1"/>
            </a:solidFill>
          </a:endParaRPr>
        </a:p>
      </dgm:t>
    </dgm:pt>
    <dgm:pt modelId="{027C41D8-AC01-4C69-8E30-189DDEEC6006}" type="parTrans" cxnId="{97500576-D510-4BFE-8668-2B636C9E3134}">
      <dgm:prSet/>
      <dgm:spPr/>
      <dgm:t>
        <a:bodyPr/>
        <a:lstStyle/>
        <a:p>
          <a:endParaRPr lang="es-CL"/>
        </a:p>
      </dgm:t>
    </dgm:pt>
    <dgm:pt modelId="{70362E97-C7FC-4B7D-9A54-1899A10F9800}" type="sibTrans" cxnId="{97500576-D510-4BFE-8668-2B636C9E3134}">
      <dgm:prSet/>
      <dgm:spPr/>
      <dgm:t>
        <a:bodyPr/>
        <a:lstStyle/>
        <a:p>
          <a:endParaRPr lang="es-CL"/>
        </a:p>
      </dgm:t>
    </dgm:pt>
    <dgm:pt modelId="{E65CE4A6-FB30-4821-BFAC-4D630BDDD0A0}">
      <dgm:prSet phldrT="[Texto]" custT="1"/>
      <dgm:spPr/>
      <dgm:t>
        <a:bodyPr/>
        <a:lstStyle/>
        <a:p>
          <a:r>
            <a:rPr lang="es-CL" sz="2000" b="1" dirty="0" smtClean="0">
              <a:solidFill>
                <a:schemeClr val="tx1"/>
              </a:solidFill>
            </a:rPr>
            <a:t>Solicitud Autorización Normativa</a:t>
          </a:r>
          <a:endParaRPr lang="es-CL" sz="2000" b="1" dirty="0">
            <a:solidFill>
              <a:schemeClr val="tx1"/>
            </a:solidFill>
          </a:endParaRPr>
        </a:p>
      </dgm:t>
    </dgm:pt>
    <dgm:pt modelId="{970C575F-EE39-4DD1-8B24-3BCFB7A76060}" type="parTrans" cxnId="{AA2BB778-58F9-400C-B521-9678D1354E13}">
      <dgm:prSet/>
      <dgm:spPr/>
      <dgm:t>
        <a:bodyPr/>
        <a:lstStyle/>
        <a:p>
          <a:endParaRPr lang="es-CL"/>
        </a:p>
      </dgm:t>
    </dgm:pt>
    <dgm:pt modelId="{DA109DB4-0C0B-4040-B15D-59CF3F66F925}" type="sibTrans" cxnId="{AA2BB778-58F9-400C-B521-9678D1354E13}">
      <dgm:prSet/>
      <dgm:spPr/>
      <dgm:t>
        <a:bodyPr/>
        <a:lstStyle/>
        <a:p>
          <a:endParaRPr lang="es-CL"/>
        </a:p>
      </dgm:t>
    </dgm:pt>
    <dgm:pt modelId="{D1330E8C-67EF-4504-B146-0F4525A1320A}" type="pres">
      <dgm:prSet presAssocID="{08FAA030-6FA1-4594-897B-BEBF43CA59CC}" presName="compositeShape" presStyleCnt="0">
        <dgm:presLayoutVars>
          <dgm:chMax val="2"/>
          <dgm:dir/>
          <dgm:resizeHandles val="exact"/>
        </dgm:presLayoutVars>
      </dgm:prSet>
      <dgm:spPr/>
      <dgm:t>
        <a:bodyPr/>
        <a:lstStyle/>
        <a:p>
          <a:endParaRPr lang="es-CL"/>
        </a:p>
      </dgm:t>
    </dgm:pt>
    <dgm:pt modelId="{9AA26BC6-B296-4E0C-98BC-F9EE218F8189}" type="pres">
      <dgm:prSet presAssocID="{08FAA030-6FA1-4594-897B-BEBF43CA59CC}" presName="ribbon" presStyleLbl="node1" presStyleIdx="0" presStyleCnt="1" custScaleX="233966" custScaleY="86062" custLinFactNeighborX="16406" custLinFactNeighborY="5903"/>
      <dgm:spPr/>
      <dgm:t>
        <a:bodyPr/>
        <a:lstStyle/>
        <a:p>
          <a:endParaRPr lang="es-CL"/>
        </a:p>
      </dgm:t>
    </dgm:pt>
    <dgm:pt modelId="{1F5E8F9F-0E7C-4B44-9EC1-CA50335FD443}" type="pres">
      <dgm:prSet presAssocID="{08FAA030-6FA1-4594-897B-BEBF43CA59CC}" presName="leftArrowText" presStyleLbl="node1" presStyleIdx="0" presStyleCnt="1" custScaleX="102433" custLinFactNeighborX="-37586" custLinFactNeighborY="6319">
        <dgm:presLayoutVars>
          <dgm:chMax val="0"/>
          <dgm:bulletEnabled val="1"/>
        </dgm:presLayoutVars>
      </dgm:prSet>
      <dgm:spPr/>
      <dgm:t>
        <a:bodyPr/>
        <a:lstStyle/>
        <a:p>
          <a:endParaRPr lang="es-CL"/>
        </a:p>
      </dgm:t>
    </dgm:pt>
    <dgm:pt modelId="{516F659B-81DD-4E1A-8753-FDB8FBFE5A99}" type="pres">
      <dgm:prSet presAssocID="{08FAA030-6FA1-4594-897B-BEBF43CA59CC}" presName="rightArrowText" presStyleLbl="node1" presStyleIdx="0" presStyleCnt="1" custScaleX="219342" custLinFactX="18988" custLinFactNeighborX="100000" custLinFactNeighborY="10836">
        <dgm:presLayoutVars>
          <dgm:chMax val="0"/>
          <dgm:bulletEnabled val="1"/>
        </dgm:presLayoutVars>
      </dgm:prSet>
      <dgm:spPr/>
      <dgm:t>
        <a:bodyPr/>
        <a:lstStyle/>
        <a:p>
          <a:endParaRPr lang="es-CL"/>
        </a:p>
      </dgm:t>
    </dgm:pt>
  </dgm:ptLst>
  <dgm:cxnLst>
    <dgm:cxn modelId="{97500576-D510-4BFE-8668-2B636C9E3134}" srcId="{08FAA030-6FA1-4594-897B-BEBF43CA59CC}" destId="{0EA677D6-CA68-46EF-8185-B48D6E4EEB51}" srcOrd="0" destOrd="0" parTransId="{027C41D8-AC01-4C69-8E30-189DDEEC6006}" sibTransId="{70362E97-C7FC-4B7D-9A54-1899A10F9800}"/>
    <dgm:cxn modelId="{CD77B7CD-2923-4A5A-813A-0E636BC0ED56}" type="presOf" srcId="{0EA677D6-CA68-46EF-8185-B48D6E4EEB51}" destId="{1F5E8F9F-0E7C-4B44-9EC1-CA50335FD443}" srcOrd="0" destOrd="0" presId="urn:microsoft.com/office/officeart/2005/8/layout/arrow6"/>
    <dgm:cxn modelId="{AA2BB778-58F9-400C-B521-9678D1354E13}" srcId="{08FAA030-6FA1-4594-897B-BEBF43CA59CC}" destId="{E65CE4A6-FB30-4821-BFAC-4D630BDDD0A0}" srcOrd="1" destOrd="0" parTransId="{970C575F-EE39-4DD1-8B24-3BCFB7A76060}" sibTransId="{DA109DB4-0C0B-4040-B15D-59CF3F66F925}"/>
    <dgm:cxn modelId="{9D861A38-B2B4-47D3-B75A-0281048225FD}" type="presOf" srcId="{08FAA030-6FA1-4594-897B-BEBF43CA59CC}" destId="{D1330E8C-67EF-4504-B146-0F4525A1320A}" srcOrd="0" destOrd="0" presId="urn:microsoft.com/office/officeart/2005/8/layout/arrow6"/>
    <dgm:cxn modelId="{96CC007F-2A6A-443F-A4F8-DDD30F9CE189}" type="presOf" srcId="{E65CE4A6-FB30-4821-BFAC-4D630BDDD0A0}" destId="{516F659B-81DD-4E1A-8753-FDB8FBFE5A99}" srcOrd="0" destOrd="0" presId="urn:microsoft.com/office/officeart/2005/8/layout/arrow6"/>
    <dgm:cxn modelId="{77EE8ED0-D98F-48AB-B288-6A7F7ECCA43A}" type="presParOf" srcId="{D1330E8C-67EF-4504-B146-0F4525A1320A}" destId="{9AA26BC6-B296-4E0C-98BC-F9EE218F8189}" srcOrd="0" destOrd="0" presId="urn:microsoft.com/office/officeart/2005/8/layout/arrow6"/>
    <dgm:cxn modelId="{3209C96B-5D75-47CB-B71B-0574A0A88CB9}" type="presParOf" srcId="{D1330E8C-67EF-4504-B146-0F4525A1320A}" destId="{1F5E8F9F-0E7C-4B44-9EC1-CA50335FD443}" srcOrd="1" destOrd="0" presId="urn:microsoft.com/office/officeart/2005/8/layout/arrow6"/>
    <dgm:cxn modelId="{A78B5C66-98E7-4DC7-8182-EBF903C37520}" type="presParOf" srcId="{D1330E8C-67EF-4504-B146-0F4525A1320A}" destId="{516F659B-81DD-4E1A-8753-FDB8FBFE5A99}"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FAA030-6FA1-4594-897B-BEBF43CA59CC}" type="doc">
      <dgm:prSet loTypeId="urn:microsoft.com/office/officeart/2005/8/layout/arrow6" loCatId="relationship" qsTypeId="urn:microsoft.com/office/officeart/2005/8/quickstyle/simple1" qsCatId="simple" csTypeId="urn:microsoft.com/office/officeart/2005/8/colors/accent0_2" csCatId="mainScheme" phldr="1"/>
      <dgm:spPr/>
      <dgm:t>
        <a:bodyPr/>
        <a:lstStyle/>
        <a:p>
          <a:endParaRPr lang="es-CL"/>
        </a:p>
      </dgm:t>
    </dgm:pt>
    <dgm:pt modelId="{0EA677D6-CA68-46EF-8185-B48D6E4EEB51}">
      <dgm:prSet phldrT="[Texto]" custT="1"/>
      <dgm:spPr/>
      <dgm:t>
        <a:bodyPr/>
        <a:lstStyle/>
        <a:p>
          <a:r>
            <a:rPr lang="es-CL" sz="2000" b="1" dirty="0" smtClean="0">
              <a:solidFill>
                <a:schemeClr val="tx1"/>
              </a:solidFill>
            </a:rPr>
            <a:t>RESPONSABLE</a:t>
          </a:r>
          <a:endParaRPr lang="es-CL" sz="2000" b="1" dirty="0">
            <a:solidFill>
              <a:schemeClr val="tx1"/>
            </a:solidFill>
          </a:endParaRPr>
        </a:p>
      </dgm:t>
    </dgm:pt>
    <dgm:pt modelId="{027C41D8-AC01-4C69-8E30-189DDEEC6006}" type="parTrans" cxnId="{97500576-D510-4BFE-8668-2B636C9E3134}">
      <dgm:prSet/>
      <dgm:spPr/>
      <dgm:t>
        <a:bodyPr/>
        <a:lstStyle/>
        <a:p>
          <a:endParaRPr lang="es-CL"/>
        </a:p>
      </dgm:t>
    </dgm:pt>
    <dgm:pt modelId="{70362E97-C7FC-4B7D-9A54-1899A10F9800}" type="sibTrans" cxnId="{97500576-D510-4BFE-8668-2B636C9E3134}">
      <dgm:prSet/>
      <dgm:spPr/>
      <dgm:t>
        <a:bodyPr/>
        <a:lstStyle/>
        <a:p>
          <a:endParaRPr lang="es-CL"/>
        </a:p>
      </dgm:t>
    </dgm:pt>
    <dgm:pt modelId="{E65CE4A6-FB30-4821-BFAC-4D630BDDD0A0}">
      <dgm:prSet phldrT="[Texto]" custT="1"/>
      <dgm:spPr/>
      <dgm:t>
        <a:bodyPr/>
        <a:lstStyle/>
        <a:p>
          <a:r>
            <a:rPr lang="es-CL" sz="2000" b="1" dirty="0" smtClean="0">
              <a:solidFill>
                <a:schemeClr val="tx1"/>
              </a:solidFill>
            </a:rPr>
            <a:t>Unidad de Autorización Normativa</a:t>
          </a:r>
          <a:endParaRPr lang="es-CL" sz="2000" b="1" dirty="0">
            <a:solidFill>
              <a:schemeClr val="tx1"/>
            </a:solidFill>
          </a:endParaRPr>
        </a:p>
      </dgm:t>
    </dgm:pt>
    <dgm:pt modelId="{970C575F-EE39-4DD1-8B24-3BCFB7A76060}" type="parTrans" cxnId="{AA2BB778-58F9-400C-B521-9678D1354E13}">
      <dgm:prSet/>
      <dgm:spPr/>
      <dgm:t>
        <a:bodyPr/>
        <a:lstStyle/>
        <a:p>
          <a:endParaRPr lang="es-CL"/>
        </a:p>
      </dgm:t>
    </dgm:pt>
    <dgm:pt modelId="{DA109DB4-0C0B-4040-B15D-59CF3F66F925}" type="sibTrans" cxnId="{AA2BB778-58F9-400C-B521-9678D1354E13}">
      <dgm:prSet/>
      <dgm:spPr/>
      <dgm:t>
        <a:bodyPr/>
        <a:lstStyle/>
        <a:p>
          <a:endParaRPr lang="es-CL"/>
        </a:p>
      </dgm:t>
    </dgm:pt>
    <dgm:pt modelId="{D1330E8C-67EF-4504-B146-0F4525A1320A}" type="pres">
      <dgm:prSet presAssocID="{08FAA030-6FA1-4594-897B-BEBF43CA59CC}" presName="compositeShape" presStyleCnt="0">
        <dgm:presLayoutVars>
          <dgm:chMax val="2"/>
          <dgm:dir/>
          <dgm:resizeHandles val="exact"/>
        </dgm:presLayoutVars>
      </dgm:prSet>
      <dgm:spPr/>
      <dgm:t>
        <a:bodyPr/>
        <a:lstStyle/>
        <a:p>
          <a:endParaRPr lang="es-CL"/>
        </a:p>
      </dgm:t>
    </dgm:pt>
    <dgm:pt modelId="{9AA26BC6-B296-4E0C-98BC-F9EE218F8189}" type="pres">
      <dgm:prSet presAssocID="{08FAA030-6FA1-4594-897B-BEBF43CA59CC}" presName="ribbon" presStyleLbl="node1" presStyleIdx="0" presStyleCnt="1" custScaleX="228700" custScaleY="82031" custLinFactNeighborX="14098" custLinFactNeighborY="-7377"/>
      <dgm:spPr/>
      <dgm:t>
        <a:bodyPr/>
        <a:lstStyle/>
        <a:p>
          <a:endParaRPr lang="es-CL"/>
        </a:p>
      </dgm:t>
    </dgm:pt>
    <dgm:pt modelId="{1F5E8F9F-0E7C-4B44-9EC1-CA50335FD443}" type="pres">
      <dgm:prSet presAssocID="{08FAA030-6FA1-4594-897B-BEBF43CA59CC}" presName="leftArrowText" presStyleLbl="node1" presStyleIdx="0" presStyleCnt="1" custScaleX="169297" custScaleY="52613" custLinFactNeighborX="-54859" custLinFactNeighborY="-12677">
        <dgm:presLayoutVars>
          <dgm:chMax val="0"/>
          <dgm:bulletEnabled val="1"/>
        </dgm:presLayoutVars>
      </dgm:prSet>
      <dgm:spPr/>
      <dgm:t>
        <a:bodyPr/>
        <a:lstStyle/>
        <a:p>
          <a:endParaRPr lang="es-CL"/>
        </a:p>
      </dgm:t>
    </dgm:pt>
    <dgm:pt modelId="{516F659B-81DD-4E1A-8753-FDB8FBFE5A99}" type="pres">
      <dgm:prSet presAssocID="{08FAA030-6FA1-4594-897B-BEBF43CA59CC}" presName="rightArrowText" presStyleLbl="node1" presStyleIdx="0" presStyleCnt="1" custScaleX="219678" custLinFactX="4320" custLinFactNeighborX="100000" custLinFactNeighborY="-16698">
        <dgm:presLayoutVars>
          <dgm:chMax val="0"/>
          <dgm:bulletEnabled val="1"/>
        </dgm:presLayoutVars>
      </dgm:prSet>
      <dgm:spPr/>
      <dgm:t>
        <a:bodyPr/>
        <a:lstStyle/>
        <a:p>
          <a:endParaRPr lang="es-CL"/>
        </a:p>
      </dgm:t>
    </dgm:pt>
  </dgm:ptLst>
  <dgm:cxnLst>
    <dgm:cxn modelId="{97500576-D510-4BFE-8668-2B636C9E3134}" srcId="{08FAA030-6FA1-4594-897B-BEBF43CA59CC}" destId="{0EA677D6-CA68-46EF-8185-B48D6E4EEB51}" srcOrd="0" destOrd="0" parTransId="{027C41D8-AC01-4C69-8E30-189DDEEC6006}" sibTransId="{70362E97-C7FC-4B7D-9A54-1899A10F9800}"/>
    <dgm:cxn modelId="{AA2BB778-58F9-400C-B521-9678D1354E13}" srcId="{08FAA030-6FA1-4594-897B-BEBF43CA59CC}" destId="{E65CE4A6-FB30-4821-BFAC-4D630BDDD0A0}" srcOrd="1" destOrd="0" parTransId="{970C575F-EE39-4DD1-8B24-3BCFB7A76060}" sibTransId="{DA109DB4-0C0B-4040-B15D-59CF3F66F925}"/>
    <dgm:cxn modelId="{DAD6F195-F539-4013-A82A-6BEFE0196C61}" type="presOf" srcId="{E65CE4A6-FB30-4821-BFAC-4D630BDDD0A0}" destId="{516F659B-81DD-4E1A-8753-FDB8FBFE5A99}" srcOrd="0" destOrd="0" presId="urn:microsoft.com/office/officeart/2005/8/layout/arrow6"/>
    <dgm:cxn modelId="{FABF2A24-F14B-4739-B353-6FC8495654D9}" type="presOf" srcId="{0EA677D6-CA68-46EF-8185-B48D6E4EEB51}" destId="{1F5E8F9F-0E7C-4B44-9EC1-CA50335FD443}" srcOrd="0" destOrd="0" presId="urn:microsoft.com/office/officeart/2005/8/layout/arrow6"/>
    <dgm:cxn modelId="{9CF4FB79-19DA-41FE-BD77-FF9278D1FBAC}" type="presOf" srcId="{08FAA030-6FA1-4594-897B-BEBF43CA59CC}" destId="{D1330E8C-67EF-4504-B146-0F4525A1320A}" srcOrd="0" destOrd="0" presId="urn:microsoft.com/office/officeart/2005/8/layout/arrow6"/>
    <dgm:cxn modelId="{EC9D28AA-EE24-4AD4-8F00-CCD13A713A21}" type="presParOf" srcId="{D1330E8C-67EF-4504-B146-0F4525A1320A}" destId="{9AA26BC6-B296-4E0C-98BC-F9EE218F8189}" srcOrd="0" destOrd="0" presId="urn:microsoft.com/office/officeart/2005/8/layout/arrow6"/>
    <dgm:cxn modelId="{1E041F9D-7B34-48BF-A01B-A4A1F2DD9DBC}" type="presParOf" srcId="{D1330E8C-67EF-4504-B146-0F4525A1320A}" destId="{1F5E8F9F-0E7C-4B44-9EC1-CA50335FD443}" srcOrd="1" destOrd="0" presId="urn:microsoft.com/office/officeart/2005/8/layout/arrow6"/>
    <dgm:cxn modelId="{24CEE97A-BFBF-4D55-BBA4-F97825F18394}" type="presParOf" srcId="{D1330E8C-67EF-4504-B146-0F4525A1320A}" destId="{516F659B-81DD-4E1A-8753-FDB8FBFE5A99}" srcOrd="2" destOrd="0" presId="urn:microsoft.com/office/officeart/2005/8/layout/arrow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FAA030-6FA1-4594-897B-BEBF43CA59CC}" type="doc">
      <dgm:prSet loTypeId="urn:microsoft.com/office/officeart/2005/8/layout/arrow6" loCatId="relationship" qsTypeId="urn:microsoft.com/office/officeart/2005/8/quickstyle/simple1" qsCatId="simple" csTypeId="urn:microsoft.com/office/officeart/2005/8/colors/accent0_2" csCatId="mainScheme" phldr="1"/>
      <dgm:spPr/>
      <dgm:t>
        <a:bodyPr/>
        <a:lstStyle/>
        <a:p>
          <a:endParaRPr lang="es-CL"/>
        </a:p>
      </dgm:t>
    </dgm:pt>
    <dgm:pt modelId="{0EA677D6-CA68-46EF-8185-B48D6E4EEB51}">
      <dgm:prSet phldrT="[Texto]" custT="1"/>
      <dgm:spPr/>
      <dgm:t>
        <a:bodyPr/>
        <a:lstStyle/>
        <a:p>
          <a:r>
            <a:rPr lang="es-CL" sz="2000" b="1" dirty="0" smtClean="0">
              <a:solidFill>
                <a:schemeClr val="tx1"/>
              </a:solidFill>
            </a:rPr>
            <a:t>PLAZO </a:t>
          </a:r>
          <a:endParaRPr lang="es-CL" sz="2000" b="1" dirty="0">
            <a:solidFill>
              <a:schemeClr val="tx1"/>
            </a:solidFill>
          </a:endParaRPr>
        </a:p>
      </dgm:t>
    </dgm:pt>
    <dgm:pt modelId="{027C41D8-AC01-4C69-8E30-189DDEEC6006}" type="parTrans" cxnId="{97500576-D510-4BFE-8668-2B636C9E3134}">
      <dgm:prSet/>
      <dgm:spPr/>
      <dgm:t>
        <a:bodyPr/>
        <a:lstStyle/>
        <a:p>
          <a:endParaRPr lang="es-CL"/>
        </a:p>
      </dgm:t>
    </dgm:pt>
    <dgm:pt modelId="{70362E97-C7FC-4B7D-9A54-1899A10F9800}" type="sibTrans" cxnId="{97500576-D510-4BFE-8668-2B636C9E3134}">
      <dgm:prSet/>
      <dgm:spPr/>
      <dgm:t>
        <a:bodyPr/>
        <a:lstStyle/>
        <a:p>
          <a:endParaRPr lang="es-CL"/>
        </a:p>
      </dgm:t>
    </dgm:pt>
    <dgm:pt modelId="{E65CE4A6-FB30-4821-BFAC-4D630BDDD0A0}">
      <dgm:prSet phldrT="[Texto]" custT="1"/>
      <dgm:spPr/>
      <dgm:t>
        <a:bodyPr/>
        <a:lstStyle/>
        <a:p>
          <a:r>
            <a:rPr lang="es-CL" sz="2000" b="1" dirty="0" smtClean="0">
              <a:solidFill>
                <a:schemeClr val="tx1"/>
              </a:solidFill>
            </a:rPr>
            <a:t>15 Días Hábiles</a:t>
          </a:r>
          <a:endParaRPr lang="es-CL" sz="2000" b="1" dirty="0">
            <a:solidFill>
              <a:schemeClr val="tx1"/>
            </a:solidFill>
          </a:endParaRPr>
        </a:p>
      </dgm:t>
    </dgm:pt>
    <dgm:pt modelId="{970C575F-EE39-4DD1-8B24-3BCFB7A76060}" type="parTrans" cxnId="{AA2BB778-58F9-400C-B521-9678D1354E13}">
      <dgm:prSet/>
      <dgm:spPr/>
      <dgm:t>
        <a:bodyPr/>
        <a:lstStyle/>
        <a:p>
          <a:endParaRPr lang="es-CL"/>
        </a:p>
      </dgm:t>
    </dgm:pt>
    <dgm:pt modelId="{DA109DB4-0C0B-4040-B15D-59CF3F66F925}" type="sibTrans" cxnId="{AA2BB778-58F9-400C-B521-9678D1354E13}">
      <dgm:prSet/>
      <dgm:spPr/>
      <dgm:t>
        <a:bodyPr/>
        <a:lstStyle/>
        <a:p>
          <a:endParaRPr lang="es-CL"/>
        </a:p>
      </dgm:t>
    </dgm:pt>
    <dgm:pt modelId="{D1330E8C-67EF-4504-B146-0F4525A1320A}" type="pres">
      <dgm:prSet presAssocID="{08FAA030-6FA1-4594-897B-BEBF43CA59CC}" presName="compositeShape" presStyleCnt="0">
        <dgm:presLayoutVars>
          <dgm:chMax val="2"/>
          <dgm:dir/>
          <dgm:resizeHandles val="exact"/>
        </dgm:presLayoutVars>
      </dgm:prSet>
      <dgm:spPr/>
      <dgm:t>
        <a:bodyPr/>
        <a:lstStyle/>
        <a:p>
          <a:endParaRPr lang="es-CL"/>
        </a:p>
      </dgm:t>
    </dgm:pt>
    <dgm:pt modelId="{9AA26BC6-B296-4E0C-98BC-F9EE218F8189}" type="pres">
      <dgm:prSet presAssocID="{08FAA030-6FA1-4594-897B-BEBF43CA59CC}" presName="ribbon" presStyleLbl="node1" presStyleIdx="0" presStyleCnt="1" custScaleX="215155" custScaleY="82031" custLinFactNeighborX="14098" custLinFactNeighborY="-9479"/>
      <dgm:spPr/>
      <dgm:t>
        <a:bodyPr/>
        <a:lstStyle/>
        <a:p>
          <a:endParaRPr lang="es-CL"/>
        </a:p>
      </dgm:t>
    </dgm:pt>
    <dgm:pt modelId="{1F5E8F9F-0E7C-4B44-9EC1-CA50335FD443}" type="pres">
      <dgm:prSet presAssocID="{08FAA030-6FA1-4594-897B-BEBF43CA59CC}" presName="leftArrowText" presStyleLbl="node1" presStyleIdx="0" presStyleCnt="1" custScaleX="102433" custScaleY="59703" custLinFactNeighborX="-48405" custLinFactNeighborY="-10866">
        <dgm:presLayoutVars>
          <dgm:chMax val="0"/>
          <dgm:bulletEnabled val="1"/>
        </dgm:presLayoutVars>
      </dgm:prSet>
      <dgm:spPr/>
      <dgm:t>
        <a:bodyPr/>
        <a:lstStyle/>
        <a:p>
          <a:endParaRPr lang="es-CL"/>
        </a:p>
      </dgm:t>
    </dgm:pt>
    <dgm:pt modelId="{516F659B-81DD-4E1A-8753-FDB8FBFE5A99}" type="pres">
      <dgm:prSet presAssocID="{08FAA030-6FA1-4594-897B-BEBF43CA59CC}" presName="rightArrowText" presStyleLbl="node1" presStyleIdx="0" presStyleCnt="1" custScaleX="219342" custLinFactX="4320" custLinFactNeighborX="100000" custLinFactNeighborY="-16698">
        <dgm:presLayoutVars>
          <dgm:chMax val="0"/>
          <dgm:bulletEnabled val="1"/>
        </dgm:presLayoutVars>
      </dgm:prSet>
      <dgm:spPr/>
      <dgm:t>
        <a:bodyPr/>
        <a:lstStyle/>
        <a:p>
          <a:endParaRPr lang="es-CL"/>
        </a:p>
      </dgm:t>
    </dgm:pt>
  </dgm:ptLst>
  <dgm:cxnLst>
    <dgm:cxn modelId="{97500576-D510-4BFE-8668-2B636C9E3134}" srcId="{08FAA030-6FA1-4594-897B-BEBF43CA59CC}" destId="{0EA677D6-CA68-46EF-8185-B48D6E4EEB51}" srcOrd="0" destOrd="0" parTransId="{027C41D8-AC01-4C69-8E30-189DDEEC6006}" sibTransId="{70362E97-C7FC-4B7D-9A54-1899A10F9800}"/>
    <dgm:cxn modelId="{AA2BB778-58F9-400C-B521-9678D1354E13}" srcId="{08FAA030-6FA1-4594-897B-BEBF43CA59CC}" destId="{E65CE4A6-FB30-4821-BFAC-4D630BDDD0A0}" srcOrd="1" destOrd="0" parTransId="{970C575F-EE39-4DD1-8B24-3BCFB7A76060}" sibTransId="{DA109DB4-0C0B-4040-B15D-59CF3F66F925}"/>
    <dgm:cxn modelId="{A06CE9EA-F6BE-4895-9BB5-F471BF9859EA}" type="presOf" srcId="{08FAA030-6FA1-4594-897B-BEBF43CA59CC}" destId="{D1330E8C-67EF-4504-B146-0F4525A1320A}" srcOrd="0" destOrd="0" presId="urn:microsoft.com/office/officeart/2005/8/layout/arrow6"/>
    <dgm:cxn modelId="{8BB77C49-01E5-4F6D-ACA6-8AB3B3233042}" type="presOf" srcId="{E65CE4A6-FB30-4821-BFAC-4D630BDDD0A0}" destId="{516F659B-81DD-4E1A-8753-FDB8FBFE5A99}" srcOrd="0" destOrd="0" presId="urn:microsoft.com/office/officeart/2005/8/layout/arrow6"/>
    <dgm:cxn modelId="{92F62A2D-73BF-4A8D-9D09-C0271BA5059E}" type="presOf" srcId="{0EA677D6-CA68-46EF-8185-B48D6E4EEB51}" destId="{1F5E8F9F-0E7C-4B44-9EC1-CA50335FD443}" srcOrd="0" destOrd="0" presId="urn:microsoft.com/office/officeart/2005/8/layout/arrow6"/>
    <dgm:cxn modelId="{6FF7B4A5-5B10-4B29-B2AC-BB88038A5225}" type="presParOf" srcId="{D1330E8C-67EF-4504-B146-0F4525A1320A}" destId="{9AA26BC6-B296-4E0C-98BC-F9EE218F8189}" srcOrd="0" destOrd="0" presId="urn:microsoft.com/office/officeart/2005/8/layout/arrow6"/>
    <dgm:cxn modelId="{06E914CC-CDFA-47F4-BA24-BFC8A80E9266}" type="presParOf" srcId="{D1330E8C-67EF-4504-B146-0F4525A1320A}" destId="{1F5E8F9F-0E7C-4B44-9EC1-CA50335FD443}" srcOrd="1" destOrd="0" presId="urn:microsoft.com/office/officeart/2005/8/layout/arrow6"/>
    <dgm:cxn modelId="{2B24F935-A975-486B-87BC-3F1FF701B1ED}" type="presParOf" srcId="{D1330E8C-67EF-4504-B146-0F4525A1320A}" destId="{516F659B-81DD-4E1A-8753-FDB8FBFE5A99}" srcOrd="2" destOrd="0" presId="urn:microsoft.com/office/officeart/2005/8/layout/arrow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67E459-C698-42B3-8E19-87316BEFF88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CL"/>
        </a:p>
      </dgm:t>
    </dgm:pt>
    <dgm:pt modelId="{9F2A84B5-1B88-4748-8DCC-48B1BAC4C744}">
      <dgm:prSet phldrT="[Texto]" custT="1"/>
      <dgm:spPr/>
      <dgm:t>
        <a:bodyPr/>
        <a:lstStyle/>
        <a:p>
          <a:pPr algn="ctr"/>
          <a:r>
            <a:rPr lang="es-CL" sz="2000" b="1" dirty="0" smtClean="0"/>
            <a:t>Envío Carta de Notificación a Establecimientos de Educación Parvularia</a:t>
          </a:r>
          <a:endParaRPr lang="es-CL" sz="2000" b="1" dirty="0"/>
        </a:p>
      </dgm:t>
    </dgm:pt>
    <dgm:pt modelId="{2ED80CA9-BE7F-42C8-8544-DB1281AAD650}" type="parTrans" cxnId="{05939782-E995-4A69-8742-F2689BB8C09A}">
      <dgm:prSet/>
      <dgm:spPr/>
      <dgm:t>
        <a:bodyPr/>
        <a:lstStyle/>
        <a:p>
          <a:endParaRPr lang="es-CL"/>
        </a:p>
      </dgm:t>
    </dgm:pt>
    <dgm:pt modelId="{9121BE3A-1F0C-4594-90F6-111A54181A59}" type="sibTrans" cxnId="{05939782-E995-4A69-8742-F2689BB8C09A}">
      <dgm:prSet/>
      <dgm:spPr/>
      <dgm:t>
        <a:bodyPr/>
        <a:lstStyle/>
        <a:p>
          <a:endParaRPr lang="es-CL"/>
        </a:p>
      </dgm:t>
    </dgm:pt>
    <dgm:pt modelId="{6FF57EB1-0003-4A02-9902-A17247C999A5}">
      <dgm:prSet phldrT="[Texto]" custT="1"/>
      <dgm:spPr/>
      <dgm:t>
        <a:bodyPr/>
        <a:lstStyle/>
        <a:p>
          <a:pPr algn="ctr"/>
          <a:r>
            <a:rPr lang="es-CL" sz="2000" b="1" dirty="0" smtClean="0"/>
            <a:t>Envío de Pauta de Autoevaluación</a:t>
          </a:r>
          <a:endParaRPr lang="es-CL" sz="2000" b="1" dirty="0"/>
        </a:p>
      </dgm:t>
    </dgm:pt>
    <dgm:pt modelId="{409AE861-B4D2-41F0-A55B-E695BA6B0D80}" type="parTrans" cxnId="{9D6782A5-3F0C-46E2-9F91-D3B500560E61}">
      <dgm:prSet/>
      <dgm:spPr/>
      <dgm:t>
        <a:bodyPr/>
        <a:lstStyle/>
        <a:p>
          <a:endParaRPr lang="es-CL"/>
        </a:p>
      </dgm:t>
    </dgm:pt>
    <dgm:pt modelId="{2D0A0856-2B36-4B0F-8C65-899921DFC341}" type="sibTrans" cxnId="{9D6782A5-3F0C-46E2-9F91-D3B500560E61}">
      <dgm:prSet/>
      <dgm:spPr/>
      <dgm:t>
        <a:bodyPr/>
        <a:lstStyle/>
        <a:p>
          <a:endParaRPr lang="es-CL"/>
        </a:p>
      </dgm:t>
    </dgm:pt>
    <dgm:pt modelId="{611B6217-1919-4784-B17B-8CC93AB0F3E4}">
      <dgm:prSet phldrT="[Texto]" custT="1"/>
      <dgm:spPr/>
      <dgm:t>
        <a:bodyPr/>
        <a:lstStyle/>
        <a:p>
          <a:pPr algn="ctr"/>
          <a:r>
            <a:rPr lang="es-CL" sz="2000" b="1" dirty="0" smtClean="0"/>
            <a:t>Aviso de Primera Visita por Plan Anual Mediante Correo Electrónico </a:t>
          </a:r>
          <a:endParaRPr lang="es-CL" sz="2000" b="1" dirty="0"/>
        </a:p>
      </dgm:t>
    </dgm:pt>
    <dgm:pt modelId="{449A9D7C-E1C5-4B00-BD19-908D31DBCA1D}" type="parTrans" cxnId="{9041A9D8-8DEB-493A-BB0E-3891993F74CE}">
      <dgm:prSet/>
      <dgm:spPr/>
      <dgm:t>
        <a:bodyPr/>
        <a:lstStyle/>
        <a:p>
          <a:endParaRPr lang="es-CL"/>
        </a:p>
      </dgm:t>
    </dgm:pt>
    <dgm:pt modelId="{869D9ECB-0236-4144-8230-B3FC2E9A5598}" type="sibTrans" cxnId="{9041A9D8-8DEB-493A-BB0E-3891993F74CE}">
      <dgm:prSet/>
      <dgm:spPr/>
      <dgm:t>
        <a:bodyPr/>
        <a:lstStyle/>
        <a:p>
          <a:endParaRPr lang="es-CL"/>
        </a:p>
      </dgm:t>
    </dgm:pt>
    <dgm:pt modelId="{AAD98691-37E8-456E-8690-765DF0456665}">
      <dgm:prSet phldrT="[Texto]" custT="1"/>
      <dgm:spPr/>
      <dgm:t>
        <a:bodyPr/>
        <a:lstStyle/>
        <a:p>
          <a:pPr algn="ctr"/>
          <a:r>
            <a:rPr lang="es-CL" sz="2000" b="1" dirty="0" smtClean="0"/>
            <a:t>Proceso de Obtención de Autorización Normativa (Se Recepciona Documentación del Usuario Interesado en Dirección Regional) </a:t>
          </a:r>
          <a:endParaRPr lang="es-CL" sz="2000" b="1" dirty="0"/>
        </a:p>
      </dgm:t>
    </dgm:pt>
    <dgm:pt modelId="{325714AC-A255-4919-AC92-F6EC4F255D39}" type="parTrans" cxnId="{D83EAA2D-0742-40E7-AF41-2426D82A823B}">
      <dgm:prSet/>
      <dgm:spPr/>
      <dgm:t>
        <a:bodyPr/>
        <a:lstStyle/>
        <a:p>
          <a:endParaRPr lang="es-CL"/>
        </a:p>
      </dgm:t>
    </dgm:pt>
    <dgm:pt modelId="{FD30DB26-9F3D-4677-840F-00F261680236}" type="sibTrans" cxnId="{D83EAA2D-0742-40E7-AF41-2426D82A823B}">
      <dgm:prSet/>
      <dgm:spPr/>
      <dgm:t>
        <a:bodyPr/>
        <a:lstStyle/>
        <a:p>
          <a:endParaRPr lang="es-CL"/>
        </a:p>
      </dgm:t>
    </dgm:pt>
    <dgm:pt modelId="{EA87D8CE-10C5-4972-812B-97F13A393A0A}">
      <dgm:prSet phldrT="[Texto]" custT="1"/>
      <dgm:spPr/>
      <dgm:t>
        <a:bodyPr/>
        <a:lstStyle/>
        <a:p>
          <a:pPr algn="ctr"/>
          <a:r>
            <a:rPr lang="es-CL" sz="2000" b="1" dirty="0" smtClean="0"/>
            <a:t>Proceso de Respuestas a Solicitudes Ciudadanas (Se Incluye Solicitud de Visita)</a:t>
          </a:r>
          <a:endParaRPr lang="es-CL" sz="2000" b="1" dirty="0"/>
        </a:p>
      </dgm:t>
    </dgm:pt>
    <dgm:pt modelId="{CA5661F4-55C8-4D24-810F-5FE50A8D252B}" type="parTrans" cxnId="{795658FA-081F-42D9-859E-58861C24B682}">
      <dgm:prSet/>
      <dgm:spPr/>
      <dgm:t>
        <a:bodyPr/>
        <a:lstStyle/>
        <a:p>
          <a:endParaRPr lang="es-CL"/>
        </a:p>
      </dgm:t>
    </dgm:pt>
    <dgm:pt modelId="{332DB7FB-E6B6-461F-B520-7123837A0874}" type="sibTrans" cxnId="{795658FA-081F-42D9-859E-58861C24B682}">
      <dgm:prSet/>
      <dgm:spPr/>
      <dgm:t>
        <a:bodyPr/>
        <a:lstStyle/>
        <a:p>
          <a:endParaRPr lang="es-CL"/>
        </a:p>
      </dgm:t>
    </dgm:pt>
    <dgm:pt modelId="{2DF114A5-65F8-40A5-A733-BAA6B30AF382}">
      <dgm:prSet phldrT="[Texto]" custT="1"/>
      <dgm:spPr/>
      <dgm:t>
        <a:bodyPr/>
        <a:lstStyle/>
        <a:p>
          <a:pPr algn="ctr"/>
          <a:r>
            <a:rPr lang="es-CL" sz="2000" b="1" dirty="0" smtClean="0"/>
            <a:t>Sociabilizar Resultados de Cumplimiento Normativo (Actividad)</a:t>
          </a:r>
          <a:endParaRPr lang="es-CL" sz="2000" b="1" dirty="0"/>
        </a:p>
      </dgm:t>
    </dgm:pt>
    <dgm:pt modelId="{09C11356-3478-48CC-81C4-584BD8CA50C8}" type="parTrans" cxnId="{05B9ED43-F001-4376-80CF-EA8089C7F5AE}">
      <dgm:prSet/>
      <dgm:spPr/>
      <dgm:t>
        <a:bodyPr/>
        <a:lstStyle/>
        <a:p>
          <a:endParaRPr lang="es-CL"/>
        </a:p>
      </dgm:t>
    </dgm:pt>
    <dgm:pt modelId="{D80BAA65-14AA-4997-AE80-3E15F7CC10EA}" type="sibTrans" cxnId="{05B9ED43-F001-4376-80CF-EA8089C7F5AE}">
      <dgm:prSet/>
      <dgm:spPr/>
      <dgm:t>
        <a:bodyPr/>
        <a:lstStyle/>
        <a:p>
          <a:endParaRPr lang="es-CL"/>
        </a:p>
      </dgm:t>
    </dgm:pt>
    <dgm:pt modelId="{CD52A61B-2CEE-43B4-A3CE-5D8292111571}">
      <dgm:prSet phldrT="[Texto]" custT="1"/>
      <dgm:spPr/>
      <dgm:t>
        <a:bodyPr/>
        <a:lstStyle/>
        <a:p>
          <a:pPr algn="ctr"/>
          <a:r>
            <a:rPr lang="es-CL" sz="2000" b="1" dirty="0" smtClean="0"/>
            <a:t>Existencia de un Protocolo de Visita a Terreno</a:t>
          </a:r>
          <a:endParaRPr lang="es-CL" sz="2000" b="1" dirty="0"/>
        </a:p>
      </dgm:t>
    </dgm:pt>
    <dgm:pt modelId="{688E5873-1D0A-4AB6-87D0-5F374897F67C}" type="parTrans" cxnId="{A18A1D87-EAE1-402C-A1DE-8E1A8F291557}">
      <dgm:prSet/>
      <dgm:spPr/>
      <dgm:t>
        <a:bodyPr/>
        <a:lstStyle/>
        <a:p>
          <a:endParaRPr lang="es-CL"/>
        </a:p>
      </dgm:t>
    </dgm:pt>
    <dgm:pt modelId="{E54BD413-4ED5-4729-81C0-FF6666343F2C}" type="sibTrans" cxnId="{A18A1D87-EAE1-402C-A1DE-8E1A8F291557}">
      <dgm:prSet/>
      <dgm:spPr/>
      <dgm:t>
        <a:bodyPr/>
        <a:lstStyle/>
        <a:p>
          <a:endParaRPr lang="es-CL"/>
        </a:p>
      </dgm:t>
    </dgm:pt>
    <dgm:pt modelId="{44C7478F-1A6D-4D67-8385-DD93A7E5F85B}" type="pres">
      <dgm:prSet presAssocID="{9967E459-C698-42B3-8E19-87316BEFF88F}" presName="linear" presStyleCnt="0">
        <dgm:presLayoutVars>
          <dgm:animLvl val="lvl"/>
          <dgm:resizeHandles val="exact"/>
        </dgm:presLayoutVars>
      </dgm:prSet>
      <dgm:spPr/>
      <dgm:t>
        <a:bodyPr/>
        <a:lstStyle/>
        <a:p>
          <a:endParaRPr lang="es-CL"/>
        </a:p>
      </dgm:t>
    </dgm:pt>
    <dgm:pt modelId="{19951AF1-E9A0-4558-BAE4-5992364A26B2}" type="pres">
      <dgm:prSet presAssocID="{9F2A84B5-1B88-4748-8DCC-48B1BAC4C744}" presName="parentText" presStyleLbl="node1" presStyleIdx="0" presStyleCnt="7" custLinFactNeighborY="-8073">
        <dgm:presLayoutVars>
          <dgm:chMax val="0"/>
          <dgm:bulletEnabled val="1"/>
        </dgm:presLayoutVars>
      </dgm:prSet>
      <dgm:spPr/>
      <dgm:t>
        <a:bodyPr/>
        <a:lstStyle/>
        <a:p>
          <a:endParaRPr lang="es-CL"/>
        </a:p>
      </dgm:t>
    </dgm:pt>
    <dgm:pt modelId="{E6436E5F-23C2-42BE-84D3-9666E5A80675}" type="pres">
      <dgm:prSet presAssocID="{9121BE3A-1F0C-4594-90F6-111A54181A59}" presName="spacer" presStyleCnt="0"/>
      <dgm:spPr/>
    </dgm:pt>
    <dgm:pt modelId="{B126DF34-A374-4407-86A3-75F81AEA26C7}" type="pres">
      <dgm:prSet presAssocID="{6FF57EB1-0003-4A02-9902-A17247C999A5}" presName="parentText" presStyleLbl="node1" presStyleIdx="1" presStyleCnt="7">
        <dgm:presLayoutVars>
          <dgm:chMax val="0"/>
          <dgm:bulletEnabled val="1"/>
        </dgm:presLayoutVars>
      </dgm:prSet>
      <dgm:spPr/>
      <dgm:t>
        <a:bodyPr/>
        <a:lstStyle/>
        <a:p>
          <a:endParaRPr lang="es-CL"/>
        </a:p>
      </dgm:t>
    </dgm:pt>
    <dgm:pt modelId="{1586F4C6-542E-443C-817B-4D954FC608AE}" type="pres">
      <dgm:prSet presAssocID="{2D0A0856-2B36-4B0F-8C65-899921DFC341}" presName="spacer" presStyleCnt="0"/>
      <dgm:spPr/>
    </dgm:pt>
    <dgm:pt modelId="{A9165F55-9EB3-472F-94FF-68103AEC4AAB}" type="pres">
      <dgm:prSet presAssocID="{611B6217-1919-4784-B17B-8CC93AB0F3E4}" presName="parentText" presStyleLbl="node1" presStyleIdx="2" presStyleCnt="7">
        <dgm:presLayoutVars>
          <dgm:chMax val="0"/>
          <dgm:bulletEnabled val="1"/>
        </dgm:presLayoutVars>
      </dgm:prSet>
      <dgm:spPr/>
      <dgm:t>
        <a:bodyPr/>
        <a:lstStyle/>
        <a:p>
          <a:endParaRPr lang="es-CL"/>
        </a:p>
      </dgm:t>
    </dgm:pt>
    <dgm:pt modelId="{9325B7A2-900F-4A5A-9E68-BFFDDFDF37FD}" type="pres">
      <dgm:prSet presAssocID="{869D9ECB-0236-4144-8230-B3FC2E9A5598}" presName="spacer" presStyleCnt="0"/>
      <dgm:spPr/>
    </dgm:pt>
    <dgm:pt modelId="{702906BB-B534-4FCC-949C-7CA626C673FE}" type="pres">
      <dgm:prSet presAssocID="{AAD98691-37E8-456E-8690-765DF0456665}" presName="parentText" presStyleLbl="node1" presStyleIdx="3" presStyleCnt="7">
        <dgm:presLayoutVars>
          <dgm:chMax val="0"/>
          <dgm:bulletEnabled val="1"/>
        </dgm:presLayoutVars>
      </dgm:prSet>
      <dgm:spPr/>
      <dgm:t>
        <a:bodyPr/>
        <a:lstStyle/>
        <a:p>
          <a:endParaRPr lang="es-CL"/>
        </a:p>
      </dgm:t>
    </dgm:pt>
    <dgm:pt modelId="{EDC9E7A7-44CB-4217-B6B0-1D6CF5027436}" type="pres">
      <dgm:prSet presAssocID="{FD30DB26-9F3D-4677-840F-00F261680236}" presName="spacer" presStyleCnt="0"/>
      <dgm:spPr/>
    </dgm:pt>
    <dgm:pt modelId="{B197B0C1-4B26-497F-AA98-E3552D9362F0}" type="pres">
      <dgm:prSet presAssocID="{EA87D8CE-10C5-4972-812B-97F13A393A0A}" presName="parentText" presStyleLbl="node1" presStyleIdx="4" presStyleCnt="7">
        <dgm:presLayoutVars>
          <dgm:chMax val="0"/>
          <dgm:bulletEnabled val="1"/>
        </dgm:presLayoutVars>
      </dgm:prSet>
      <dgm:spPr/>
      <dgm:t>
        <a:bodyPr/>
        <a:lstStyle/>
        <a:p>
          <a:endParaRPr lang="es-CL"/>
        </a:p>
      </dgm:t>
    </dgm:pt>
    <dgm:pt modelId="{AFB81D4E-E7AF-4646-AB1B-896E29888BD1}" type="pres">
      <dgm:prSet presAssocID="{332DB7FB-E6B6-461F-B520-7123837A0874}" presName="spacer" presStyleCnt="0"/>
      <dgm:spPr/>
    </dgm:pt>
    <dgm:pt modelId="{A9ADE1A1-97A7-4C0E-BF41-25B09BD6D7F0}" type="pres">
      <dgm:prSet presAssocID="{2DF114A5-65F8-40A5-A733-BAA6B30AF382}" presName="parentText" presStyleLbl="node1" presStyleIdx="5" presStyleCnt="7">
        <dgm:presLayoutVars>
          <dgm:chMax val="0"/>
          <dgm:bulletEnabled val="1"/>
        </dgm:presLayoutVars>
      </dgm:prSet>
      <dgm:spPr/>
      <dgm:t>
        <a:bodyPr/>
        <a:lstStyle/>
        <a:p>
          <a:endParaRPr lang="es-CL"/>
        </a:p>
      </dgm:t>
    </dgm:pt>
    <dgm:pt modelId="{F600B4CB-3D23-4E51-817A-7989FBF58462}" type="pres">
      <dgm:prSet presAssocID="{D80BAA65-14AA-4997-AE80-3E15F7CC10EA}" presName="spacer" presStyleCnt="0"/>
      <dgm:spPr/>
    </dgm:pt>
    <dgm:pt modelId="{9C65F37B-4921-499B-A8C1-9D9CF015108C}" type="pres">
      <dgm:prSet presAssocID="{CD52A61B-2CEE-43B4-A3CE-5D8292111571}" presName="parentText" presStyleLbl="node1" presStyleIdx="6" presStyleCnt="7" custScaleY="85073">
        <dgm:presLayoutVars>
          <dgm:chMax val="0"/>
          <dgm:bulletEnabled val="1"/>
        </dgm:presLayoutVars>
      </dgm:prSet>
      <dgm:spPr/>
      <dgm:t>
        <a:bodyPr/>
        <a:lstStyle/>
        <a:p>
          <a:endParaRPr lang="es-CL"/>
        </a:p>
      </dgm:t>
    </dgm:pt>
  </dgm:ptLst>
  <dgm:cxnLst>
    <dgm:cxn modelId="{033F5C80-DD2E-4998-B378-3DE235C00D8B}" type="presOf" srcId="{CD52A61B-2CEE-43B4-A3CE-5D8292111571}" destId="{9C65F37B-4921-499B-A8C1-9D9CF015108C}" srcOrd="0" destOrd="0" presId="urn:microsoft.com/office/officeart/2005/8/layout/vList2"/>
    <dgm:cxn modelId="{B6467071-27E0-4EC6-A7D5-E89CC56853AA}" type="presOf" srcId="{AAD98691-37E8-456E-8690-765DF0456665}" destId="{702906BB-B534-4FCC-949C-7CA626C673FE}" srcOrd="0" destOrd="0" presId="urn:microsoft.com/office/officeart/2005/8/layout/vList2"/>
    <dgm:cxn modelId="{B94B864C-9B55-41E2-A6B6-9E3D7E7B25C4}" type="presOf" srcId="{9967E459-C698-42B3-8E19-87316BEFF88F}" destId="{44C7478F-1A6D-4D67-8385-DD93A7E5F85B}" srcOrd="0" destOrd="0" presId="urn:microsoft.com/office/officeart/2005/8/layout/vList2"/>
    <dgm:cxn modelId="{9D6782A5-3F0C-46E2-9F91-D3B500560E61}" srcId="{9967E459-C698-42B3-8E19-87316BEFF88F}" destId="{6FF57EB1-0003-4A02-9902-A17247C999A5}" srcOrd="1" destOrd="0" parTransId="{409AE861-B4D2-41F0-A55B-E695BA6B0D80}" sibTransId="{2D0A0856-2B36-4B0F-8C65-899921DFC341}"/>
    <dgm:cxn modelId="{795658FA-081F-42D9-859E-58861C24B682}" srcId="{9967E459-C698-42B3-8E19-87316BEFF88F}" destId="{EA87D8CE-10C5-4972-812B-97F13A393A0A}" srcOrd="4" destOrd="0" parTransId="{CA5661F4-55C8-4D24-810F-5FE50A8D252B}" sibTransId="{332DB7FB-E6B6-461F-B520-7123837A0874}"/>
    <dgm:cxn modelId="{9041A9D8-8DEB-493A-BB0E-3891993F74CE}" srcId="{9967E459-C698-42B3-8E19-87316BEFF88F}" destId="{611B6217-1919-4784-B17B-8CC93AB0F3E4}" srcOrd="2" destOrd="0" parTransId="{449A9D7C-E1C5-4B00-BD19-908D31DBCA1D}" sibTransId="{869D9ECB-0236-4144-8230-B3FC2E9A5598}"/>
    <dgm:cxn modelId="{01579517-CA51-44AF-8935-D40BCFAFCD0F}" type="presOf" srcId="{2DF114A5-65F8-40A5-A733-BAA6B30AF382}" destId="{A9ADE1A1-97A7-4C0E-BF41-25B09BD6D7F0}" srcOrd="0" destOrd="0" presId="urn:microsoft.com/office/officeart/2005/8/layout/vList2"/>
    <dgm:cxn modelId="{B5AD31ED-D010-4881-A2FE-1F79BC23B4CD}" type="presOf" srcId="{9F2A84B5-1B88-4748-8DCC-48B1BAC4C744}" destId="{19951AF1-E9A0-4558-BAE4-5992364A26B2}" srcOrd="0" destOrd="0" presId="urn:microsoft.com/office/officeart/2005/8/layout/vList2"/>
    <dgm:cxn modelId="{A18A1D87-EAE1-402C-A1DE-8E1A8F291557}" srcId="{9967E459-C698-42B3-8E19-87316BEFF88F}" destId="{CD52A61B-2CEE-43B4-A3CE-5D8292111571}" srcOrd="6" destOrd="0" parTransId="{688E5873-1D0A-4AB6-87D0-5F374897F67C}" sibTransId="{E54BD413-4ED5-4729-81C0-FF6666343F2C}"/>
    <dgm:cxn modelId="{D83EAA2D-0742-40E7-AF41-2426D82A823B}" srcId="{9967E459-C698-42B3-8E19-87316BEFF88F}" destId="{AAD98691-37E8-456E-8690-765DF0456665}" srcOrd="3" destOrd="0" parTransId="{325714AC-A255-4919-AC92-F6EC4F255D39}" sibTransId="{FD30DB26-9F3D-4677-840F-00F261680236}"/>
    <dgm:cxn modelId="{370C0504-5660-460D-9D2B-5DEB2D1688E1}" type="presOf" srcId="{6FF57EB1-0003-4A02-9902-A17247C999A5}" destId="{B126DF34-A374-4407-86A3-75F81AEA26C7}" srcOrd="0" destOrd="0" presId="urn:microsoft.com/office/officeart/2005/8/layout/vList2"/>
    <dgm:cxn modelId="{05939782-E995-4A69-8742-F2689BB8C09A}" srcId="{9967E459-C698-42B3-8E19-87316BEFF88F}" destId="{9F2A84B5-1B88-4748-8DCC-48B1BAC4C744}" srcOrd="0" destOrd="0" parTransId="{2ED80CA9-BE7F-42C8-8544-DB1281AAD650}" sibTransId="{9121BE3A-1F0C-4594-90F6-111A54181A59}"/>
    <dgm:cxn modelId="{05B9ED43-F001-4376-80CF-EA8089C7F5AE}" srcId="{9967E459-C698-42B3-8E19-87316BEFF88F}" destId="{2DF114A5-65F8-40A5-A733-BAA6B30AF382}" srcOrd="5" destOrd="0" parTransId="{09C11356-3478-48CC-81C4-584BD8CA50C8}" sibTransId="{D80BAA65-14AA-4997-AE80-3E15F7CC10EA}"/>
    <dgm:cxn modelId="{19B7DACB-FFE2-4E7F-8085-8896DF9BFABC}" type="presOf" srcId="{EA87D8CE-10C5-4972-812B-97F13A393A0A}" destId="{B197B0C1-4B26-497F-AA98-E3552D9362F0}" srcOrd="0" destOrd="0" presId="urn:microsoft.com/office/officeart/2005/8/layout/vList2"/>
    <dgm:cxn modelId="{C5855738-87C8-4710-8276-2A7857B3206E}" type="presOf" srcId="{611B6217-1919-4784-B17B-8CC93AB0F3E4}" destId="{A9165F55-9EB3-472F-94FF-68103AEC4AAB}" srcOrd="0" destOrd="0" presId="urn:microsoft.com/office/officeart/2005/8/layout/vList2"/>
    <dgm:cxn modelId="{39733BE6-DD08-4E4E-99D6-E964A446F0A0}" type="presParOf" srcId="{44C7478F-1A6D-4D67-8385-DD93A7E5F85B}" destId="{19951AF1-E9A0-4558-BAE4-5992364A26B2}" srcOrd="0" destOrd="0" presId="urn:microsoft.com/office/officeart/2005/8/layout/vList2"/>
    <dgm:cxn modelId="{185C7039-C0F7-4C24-93D0-3446396C3FF4}" type="presParOf" srcId="{44C7478F-1A6D-4D67-8385-DD93A7E5F85B}" destId="{E6436E5F-23C2-42BE-84D3-9666E5A80675}" srcOrd="1" destOrd="0" presId="urn:microsoft.com/office/officeart/2005/8/layout/vList2"/>
    <dgm:cxn modelId="{54E11AB2-5B3A-421C-A1BF-FDC01A50AED4}" type="presParOf" srcId="{44C7478F-1A6D-4D67-8385-DD93A7E5F85B}" destId="{B126DF34-A374-4407-86A3-75F81AEA26C7}" srcOrd="2" destOrd="0" presId="urn:microsoft.com/office/officeart/2005/8/layout/vList2"/>
    <dgm:cxn modelId="{00BC70CA-7FBB-45D4-8FB3-717E11F3D683}" type="presParOf" srcId="{44C7478F-1A6D-4D67-8385-DD93A7E5F85B}" destId="{1586F4C6-542E-443C-817B-4D954FC608AE}" srcOrd="3" destOrd="0" presId="urn:microsoft.com/office/officeart/2005/8/layout/vList2"/>
    <dgm:cxn modelId="{6E469CED-DA8F-4E93-B988-7A5ABCA3B760}" type="presParOf" srcId="{44C7478F-1A6D-4D67-8385-DD93A7E5F85B}" destId="{A9165F55-9EB3-472F-94FF-68103AEC4AAB}" srcOrd="4" destOrd="0" presId="urn:microsoft.com/office/officeart/2005/8/layout/vList2"/>
    <dgm:cxn modelId="{0EFAE398-3A07-4534-BA88-F476F500ED56}" type="presParOf" srcId="{44C7478F-1A6D-4D67-8385-DD93A7E5F85B}" destId="{9325B7A2-900F-4A5A-9E68-BFFDDFDF37FD}" srcOrd="5" destOrd="0" presId="urn:microsoft.com/office/officeart/2005/8/layout/vList2"/>
    <dgm:cxn modelId="{4227F91F-5C29-48C7-9AE9-DA12EE8E7DF1}" type="presParOf" srcId="{44C7478F-1A6D-4D67-8385-DD93A7E5F85B}" destId="{702906BB-B534-4FCC-949C-7CA626C673FE}" srcOrd="6" destOrd="0" presId="urn:microsoft.com/office/officeart/2005/8/layout/vList2"/>
    <dgm:cxn modelId="{C8B1B893-6539-4F99-BDCD-F0A602FF57DF}" type="presParOf" srcId="{44C7478F-1A6D-4D67-8385-DD93A7E5F85B}" destId="{EDC9E7A7-44CB-4217-B6B0-1D6CF5027436}" srcOrd="7" destOrd="0" presId="urn:microsoft.com/office/officeart/2005/8/layout/vList2"/>
    <dgm:cxn modelId="{8566681D-45FC-4561-AFA2-3433F2FB0A34}" type="presParOf" srcId="{44C7478F-1A6D-4D67-8385-DD93A7E5F85B}" destId="{B197B0C1-4B26-497F-AA98-E3552D9362F0}" srcOrd="8" destOrd="0" presId="urn:microsoft.com/office/officeart/2005/8/layout/vList2"/>
    <dgm:cxn modelId="{D7E85B3B-C188-407F-BD43-F11CC1930FDB}" type="presParOf" srcId="{44C7478F-1A6D-4D67-8385-DD93A7E5F85B}" destId="{AFB81D4E-E7AF-4646-AB1B-896E29888BD1}" srcOrd="9" destOrd="0" presId="urn:microsoft.com/office/officeart/2005/8/layout/vList2"/>
    <dgm:cxn modelId="{E8B39064-53B6-4AF4-B582-497F1C12D281}" type="presParOf" srcId="{44C7478F-1A6D-4D67-8385-DD93A7E5F85B}" destId="{A9ADE1A1-97A7-4C0E-BF41-25B09BD6D7F0}" srcOrd="10" destOrd="0" presId="urn:microsoft.com/office/officeart/2005/8/layout/vList2"/>
    <dgm:cxn modelId="{13AF1F1F-1A16-4004-973C-53A65634A7EB}" type="presParOf" srcId="{44C7478F-1A6D-4D67-8385-DD93A7E5F85B}" destId="{F600B4CB-3D23-4E51-817A-7989FBF58462}" srcOrd="11" destOrd="0" presId="urn:microsoft.com/office/officeart/2005/8/layout/vList2"/>
    <dgm:cxn modelId="{7DF2FFC1-643D-465C-95BE-A7089B264259}" type="presParOf" srcId="{44C7478F-1A6D-4D67-8385-DD93A7E5F85B}" destId="{9C65F37B-4921-499B-A8C1-9D9CF015108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305FD-D3A6-4AFA-AD23-EE12CFCA9141}"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s-CL"/>
        </a:p>
      </dgm:t>
    </dgm:pt>
    <dgm:pt modelId="{F83D1AEE-C38C-43A6-B229-83D4C1BC5413}">
      <dgm:prSet phldrT="[Texto]" custT="1"/>
      <dgm:spPr/>
      <dgm:t>
        <a:bodyPr/>
        <a:lstStyle/>
        <a:p>
          <a:r>
            <a:rPr lang="es-ES" sz="2400" b="1" dirty="0" smtClean="0"/>
            <a:t>Tensión en el control normativo: JUNJI – Entidades Externas (DOM – MINSAL)</a:t>
          </a:r>
          <a:endParaRPr lang="es-CL" sz="2400" dirty="0"/>
        </a:p>
      </dgm:t>
    </dgm:pt>
    <dgm:pt modelId="{3CE8EA5F-A0CF-4B61-B147-2AE2D9EFBBDA}" type="parTrans" cxnId="{DD74D084-4D63-442A-B778-0BED8C32A087}">
      <dgm:prSet/>
      <dgm:spPr/>
      <dgm:t>
        <a:bodyPr/>
        <a:lstStyle/>
        <a:p>
          <a:endParaRPr lang="es-CL"/>
        </a:p>
      </dgm:t>
    </dgm:pt>
    <dgm:pt modelId="{95F01198-E376-4F54-A13E-886B3C22C164}" type="sibTrans" cxnId="{DD74D084-4D63-442A-B778-0BED8C32A087}">
      <dgm:prSet/>
      <dgm:spPr/>
      <dgm:t>
        <a:bodyPr/>
        <a:lstStyle/>
        <a:p>
          <a:endParaRPr lang="es-CL"/>
        </a:p>
      </dgm:t>
    </dgm:pt>
    <dgm:pt modelId="{E20A0433-E9AC-4A52-B462-92C8F995148A}">
      <dgm:prSet phldrT="[Texto]" custT="1"/>
      <dgm:spPr/>
      <dgm:t>
        <a:bodyPr/>
        <a:lstStyle/>
        <a:p>
          <a:r>
            <a:rPr lang="es-ES" sz="2400" b="1" dirty="0" smtClean="0"/>
            <a:t>Existencia de vacíos legales frente a posibles situaciones de riesgo</a:t>
          </a:r>
          <a:endParaRPr lang="es-CL" sz="2400" b="1" dirty="0"/>
        </a:p>
      </dgm:t>
    </dgm:pt>
    <dgm:pt modelId="{7AFE2D1A-78B2-464F-AACE-0DEA01A3382B}" type="parTrans" cxnId="{BFD919FB-639F-4E9B-9521-C5D8BBB8C99A}">
      <dgm:prSet/>
      <dgm:spPr/>
      <dgm:t>
        <a:bodyPr/>
        <a:lstStyle/>
        <a:p>
          <a:endParaRPr lang="es-CL"/>
        </a:p>
      </dgm:t>
    </dgm:pt>
    <dgm:pt modelId="{C2219603-147E-45CA-B23E-4A4359107B05}" type="sibTrans" cxnId="{BFD919FB-639F-4E9B-9521-C5D8BBB8C99A}">
      <dgm:prSet/>
      <dgm:spPr/>
      <dgm:t>
        <a:bodyPr/>
        <a:lstStyle/>
        <a:p>
          <a:endParaRPr lang="es-CL"/>
        </a:p>
      </dgm:t>
    </dgm:pt>
    <dgm:pt modelId="{CB4E95D9-5C79-484C-B48C-90BF83F1C85D}">
      <dgm:prSet phldrT="[Texto]" custT="1"/>
      <dgm:spPr/>
      <dgm:t>
        <a:bodyPr/>
        <a:lstStyle/>
        <a:p>
          <a:r>
            <a:rPr lang="es-ES" sz="2200" b="1" dirty="0" smtClean="0"/>
            <a:t>Atribución responsabilidades a JUNJI  frente a incumplimientos normativos (Certificaciones)</a:t>
          </a:r>
          <a:endParaRPr lang="es-CL" sz="2200" b="1" dirty="0"/>
        </a:p>
      </dgm:t>
    </dgm:pt>
    <dgm:pt modelId="{0F1A9756-21D2-4579-B825-A4C68C311B9C}" type="parTrans" cxnId="{6C4573D8-3ECB-4869-BE3D-2CDA4ED28E63}">
      <dgm:prSet/>
      <dgm:spPr/>
      <dgm:t>
        <a:bodyPr/>
        <a:lstStyle/>
        <a:p>
          <a:endParaRPr lang="es-CL"/>
        </a:p>
      </dgm:t>
    </dgm:pt>
    <dgm:pt modelId="{6E991265-46C5-4B06-A191-2E55840991BC}" type="sibTrans" cxnId="{6C4573D8-3ECB-4869-BE3D-2CDA4ED28E63}">
      <dgm:prSet/>
      <dgm:spPr/>
      <dgm:t>
        <a:bodyPr/>
        <a:lstStyle/>
        <a:p>
          <a:endParaRPr lang="es-CL"/>
        </a:p>
      </dgm:t>
    </dgm:pt>
    <dgm:pt modelId="{A0680772-232C-4B26-A6F9-63326DD63481}">
      <dgm:prSet phldrT="[Texto]" custT="1"/>
      <dgm:spPr/>
      <dgm:t>
        <a:bodyPr/>
        <a:lstStyle/>
        <a:p>
          <a:r>
            <a:rPr lang="es-CL" sz="2300" b="1" dirty="0" smtClean="0"/>
            <a:t>Director/a (Administración Directa) Responsables frente a incumplimientos</a:t>
          </a:r>
          <a:endParaRPr lang="es-CL" sz="2300" b="1" dirty="0"/>
        </a:p>
      </dgm:t>
    </dgm:pt>
    <dgm:pt modelId="{871F7EB7-0388-46FD-A4AD-E8E9213CD930}" type="parTrans" cxnId="{A382AF26-A13C-4D9B-A827-C6818171E818}">
      <dgm:prSet/>
      <dgm:spPr/>
      <dgm:t>
        <a:bodyPr/>
        <a:lstStyle/>
        <a:p>
          <a:endParaRPr lang="es-CL"/>
        </a:p>
      </dgm:t>
    </dgm:pt>
    <dgm:pt modelId="{56325B76-E467-4901-80D7-BC84D072A262}" type="sibTrans" cxnId="{A382AF26-A13C-4D9B-A827-C6818171E818}">
      <dgm:prSet/>
      <dgm:spPr/>
      <dgm:t>
        <a:bodyPr/>
        <a:lstStyle/>
        <a:p>
          <a:endParaRPr lang="es-CL"/>
        </a:p>
      </dgm:t>
    </dgm:pt>
    <dgm:pt modelId="{8531D749-21E9-4133-9B91-636CB2BF5065}">
      <dgm:prSet phldrT="[Texto]" custT="1"/>
      <dgm:spPr/>
      <dgm:t>
        <a:bodyPr/>
        <a:lstStyle/>
        <a:p>
          <a:r>
            <a:rPr lang="es-CL" sz="2400" b="1" dirty="0" smtClean="0"/>
            <a:t>Cuestionamiento a la metodología del Instrumento</a:t>
          </a:r>
          <a:endParaRPr lang="es-CL" sz="2400" b="1" dirty="0"/>
        </a:p>
      </dgm:t>
    </dgm:pt>
    <dgm:pt modelId="{B4DBA562-C313-4E0A-B508-DBF3B766FAD1}" type="parTrans" cxnId="{D143631B-8CB7-482D-B1DD-AACCD4FA3AD6}">
      <dgm:prSet/>
      <dgm:spPr/>
      <dgm:t>
        <a:bodyPr/>
        <a:lstStyle/>
        <a:p>
          <a:endParaRPr lang="es-CL"/>
        </a:p>
      </dgm:t>
    </dgm:pt>
    <dgm:pt modelId="{B8974537-CEF6-42E1-A0AA-72FE77C8167A}" type="sibTrans" cxnId="{D143631B-8CB7-482D-B1DD-AACCD4FA3AD6}">
      <dgm:prSet/>
      <dgm:spPr/>
      <dgm:t>
        <a:bodyPr/>
        <a:lstStyle/>
        <a:p>
          <a:endParaRPr lang="es-CL"/>
        </a:p>
      </dgm:t>
    </dgm:pt>
    <dgm:pt modelId="{F6C1EE18-43E0-48DD-B107-CD895029A31C}">
      <dgm:prSet phldrT="[Texto]" custT="1"/>
      <dgm:spPr/>
      <dgm:t>
        <a:bodyPr/>
        <a:lstStyle/>
        <a:p>
          <a:r>
            <a:rPr lang="es-CL" sz="2400" b="1" dirty="0" smtClean="0"/>
            <a:t>Falta de Capacitación en Habilidades Blandas</a:t>
          </a:r>
          <a:endParaRPr lang="es-CL" sz="2400" b="1" dirty="0"/>
        </a:p>
      </dgm:t>
    </dgm:pt>
    <dgm:pt modelId="{28380162-DCE4-4F31-9F6A-22030D39FC0E}" type="parTrans" cxnId="{2289489A-2EB6-4ECC-B632-889261F2667F}">
      <dgm:prSet/>
      <dgm:spPr/>
      <dgm:t>
        <a:bodyPr/>
        <a:lstStyle/>
        <a:p>
          <a:endParaRPr lang="es-CL"/>
        </a:p>
      </dgm:t>
    </dgm:pt>
    <dgm:pt modelId="{288257B4-DB16-4DE0-BDB6-F786FE90CB95}" type="sibTrans" cxnId="{2289489A-2EB6-4ECC-B632-889261F2667F}">
      <dgm:prSet/>
      <dgm:spPr/>
      <dgm:t>
        <a:bodyPr/>
        <a:lstStyle/>
        <a:p>
          <a:endParaRPr lang="es-CL"/>
        </a:p>
      </dgm:t>
    </dgm:pt>
    <dgm:pt modelId="{860D9EB1-13AB-4A43-A0AD-6BB37516EE9C}" type="pres">
      <dgm:prSet presAssocID="{28F305FD-D3A6-4AFA-AD23-EE12CFCA9141}" presName="diagram" presStyleCnt="0">
        <dgm:presLayoutVars>
          <dgm:dir/>
          <dgm:resizeHandles val="exact"/>
        </dgm:presLayoutVars>
      </dgm:prSet>
      <dgm:spPr/>
      <dgm:t>
        <a:bodyPr/>
        <a:lstStyle/>
        <a:p>
          <a:endParaRPr lang="es-CL"/>
        </a:p>
      </dgm:t>
    </dgm:pt>
    <dgm:pt modelId="{71E4CCA7-C1D3-4458-9E26-EA2732FA09A0}" type="pres">
      <dgm:prSet presAssocID="{F83D1AEE-C38C-43A6-B229-83D4C1BC5413}" presName="node" presStyleLbl="node1" presStyleIdx="0" presStyleCnt="6">
        <dgm:presLayoutVars>
          <dgm:bulletEnabled val="1"/>
        </dgm:presLayoutVars>
      </dgm:prSet>
      <dgm:spPr/>
      <dgm:t>
        <a:bodyPr/>
        <a:lstStyle/>
        <a:p>
          <a:endParaRPr lang="es-CL"/>
        </a:p>
      </dgm:t>
    </dgm:pt>
    <dgm:pt modelId="{7754DB75-CA37-4CAF-8A91-D04C9212FFA6}" type="pres">
      <dgm:prSet presAssocID="{95F01198-E376-4F54-A13E-886B3C22C164}" presName="sibTrans" presStyleCnt="0"/>
      <dgm:spPr/>
    </dgm:pt>
    <dgm:pt modelId="{50B5EE53-E655-4589-98FB-844C570D047E}" type="pres">
      <dgm:prSet presAssocID="{E20A0433-E9AC-4A52-B462-92C8F995148A}" presName="node" presStyleLbl="node1" presStyleIdx="1" presStyleCnt="6">
        <dgm:presLayoutVars>
          <dgm:bulletEnabled val="1"/>
        </dgm:presLayoutVars>
      </dgm:prSet>
      <dgm:spPr/>
      <dgm:t>
        <a:bodyPr/>
        <a:lstStyle/>
        <a:p>
          <a:endParaRPr lang="es-CL"/>
        </a:p>
      </dgm:t>
    </dgm:pt>
    <dgm:pt modelId="{F9278CF0-922E-4F49-B484-3F6C726C28ED}" type="pres">
      <dgm:prSet presAssocID="{C2219603-147E-45CA-B23E-4A4359107B05}" presName="sibTrans" presStyleCnt="0"/>
      <dgm:spPr/>
    </dgm:pt>
    <dgm:pt modelId="{834C4A7D-B2BF-4F34-8ABA-F4552377ADAF}" type="pres">
      <dgm:prSet presAssocID="{CB4E95D9-5C79-484C-B48C-90BF83F1C85D}" presName="node" presStyleLbl="node1" presStyleIdx="2" presStyleCnt="6">
        <dgm:presLayoutVars>
          <dgm:bulletEnabled val="1"/>
        </dgm:presLayoutVars>
      </dgm:prSet>
      <dgm:spPr/>
      <dgm:t>
        <a:bodyPr/>
        <a:lstStyle/>
        <a:p>
          <a:endParaRPr lang="es-CL"/>
        </a:p>
      </dgm:t>
    </dgm:pt>
    <dgm:pt modelId="{CC10B300-0C1B-4519-AC94-09F013D425D9}" type="pres">
      <dgm:prSet presAssocID="{6E991265-46C5-4B06-A191-2E55840991BC}" presName="sibTrans" presStyleCnt="0"/>
      <dgm:spPr/>
    </dgm:pt>
    <dgm:pt modelId="{99801A03-8F2B-4B2C-A0BA-46EEA3DD2266}" type="pres">
      <dgm:prSet presAssocID="{A0680772-232C-4B26-A6F9-63326DD63481}" presName="node" presStyleLbl="node1" presStyleIdx="3" presStyleCnt="6">
        <dgm:presLayoutVars>
          <dgm:bulletEnabled val="1"/>
        </dgm:presLayoutVars>
      </dgm:prSet>
      <dgm:spPr/>
      <dgm:t>
        <a:bodyPr/>
        <a:lstStyle/>
        <a:p>
          <a:endParaRPr lang="es-CL"/>
        </a:p>
      </dgm:t>
    </dgm:pt>
    <dgm:pt modelId="{ABC50059-3269-4EDA-8E3E-ACEA3EDEC534}" type="pres">
      <dgm:prSet presAssocID="{56325B76-E467-4901-80D7-BC84D072A262}" presName="sibTrans" presStyleCnt="0"/>
      <dgm:spPr/>
    </dgm:pt>
    <dgm:pt modelId="{177A9912-099E-4AE8-A56B-5FC839DD52BB}" type="pres">
      <dgm:prSet presAssocID="{8531D749-21E9-4133-9B91-636CB2BF5065}" presName="node" presStyleLbl="node1" presStyleIdx="4" presStyleCnt="6">
        <dgm:presLayoutVars>
          <dgm:bulletEnabled val="1"/>
        </dgm:presLayoutVars>
      </dgm:prSet>
      <dgm:spPr/>
      <dgm:t>
        <a:bodyPr/>
        <a:lstStyle/>
        <a:p>
          <a:endParaRPr lang="es-CL"/>
        </a:p>
      </dgm:t>
    </dgm:pt>
    <dgm:pt modelId="{F6BC9633-772B-4D6E-98CC-25AFF941C07E}" type="pres">
      <dgm:prSet presAssocID="{B8974537-CEF6-42E1-A0AA-72FE77C8167A}" presName="sibTrans" presStyleCnt="0"/>
      <dgm:spPr/>
    </dgm:pt>
    <dgm:pt modelId="{82DC40E2-97DD-45FE-BA8C-C0C81FD1416B}" type="pres">
      <dgm:prSet presAssocID="{F6C1EE18-43E0-48DD-B107-CD895029A31C}" presName="node" presStyleLbl="node1" presStyleIdx="5" presStyleCnt="6">
        <dgm:presLayoutVars>
          <dgm:bulletEnabled val="1"/>
        </dgm:presLayoutVars>
      </dgm:prSet>
      <dgm:spPr/>
      <dgm:t>
        <a:bodyPr/>
        <a:lstStyle/>
        <a:p>
          <a:endParaRPr lang="es-CL"/>
        </a:p>
      </dgm:t>
    </dgm:pt>
  </dgm:ptLst>
  <dgm:cxnLst>
    <dgm:cxn modelId="{6C4573D8-3ECB-4869-BE3D-2CDA4ED28E63}" srcId="{28F305FD-D3A6-4AFA-AD23-EE12CFCA9141}" destId="{CB4E95D9-5C79-484C-B48C-90BF83F1C85D}" srcOrd="2" destOrd="0" parTransId="{0F1A9756-21D2-4579-B825-A4C68C311B9C}" sibTransId="{6E991265-46C5-4B06-A191-2E55840991BC}"/>
    <dgm:cxn modelId="{DD74D084-4D63-442A-B778-0BED8C32A087}" srcId="{28F305FD-D3A6-4AFA-AD23-EE12CFCA9141}" destId="{F83D1AEE-C38C-43A6-B229-83D4C1BC5413}" srcOrd="0" destOrd="0" parTransId="{3CE8EA5F-A0CF-4B61-B147-2AE2D9EFBBDA}" sibTransId="{95F01198-E376-4F54-A13E-886B3C22C164}"/>
    <dgm:cxn modelId="{67312D22-8C56-4A61-B18E-3E7659E6C015}" type="presOf" srcId="{CB4E95D9-5C79-484C-B48C-90BF83F1C85D}" destId="{834C4A7D-B2BF-4F34-8ABA-F4552377ADAF}" srcOrd="0" destOrd="0" presId="urn:microsoft.com/office/officeart/2005/8/layout/default"/>
    <dgm:cxn modelId="{242CCBB4-99A6-41EB-8A24-7C37C1ACE857}" type="presOf" srcId="{E20A0433-E9AC-4A52-B462-92C8F995148A}" destId="{50B5EE53-E655-4589-98FB-844C570D047E}" srcOrd="0" destOrd="0" presId="urn:microsoft.com/office/officeart/2005/8/layout/default"/>
    <dgm:cxn modelId="{1B5482BF-06CE-4E3A-96B5-A015FB473F88}" type="presOf" srcId="{8531D749-21E9-4133-9B91-636CB2BF5065}" destId="{177A9912-099E-4AE8-A56B-5FC839DD52BB}" srcOrd="0" destOrd="0" presId="urn:microsoft.com/office/officeart/2005/8/layout/default"/>
    <dgm:cxn modelId="{57E3ABE2-B946-4177-A148-6F698F9DB6F2}" type="presOf" srcId="{A0680772-232C-4B26-A6F9-63326DD63481}" destId="{99801A03-8F2B-4B2C-A0BA-46EEA3DD2266}" srcOrd="0" destOrd="0" presId="urn:microsoft.com/office/officeart/2005/8/layout/default"/>
    <dgm:cxn modelId="{4BFDC72A-D968-4712-8C36-878F7710737D}" type="presOf" srcId="{F6C1EE18-43E0-48DD-B107-CD895029A31C}" destId="{82DC40E2-97DD-45FE-BA8C-C0C81FD1416B}" srcOrd="0" destOrd="0" presId="urn:microsoft.com/office/officeart/2005/8/layout/default"/>
    <dgm:cxn modelId="{BFD919FB-639F-4E9B-9521-C5D8BBB8C99A}" srcId="{28F305FD-D3A6-4AFA-AD23-EE12CFCA9141}" destId="{E20A0433-E9AC-4A52-B462-92C8F995148A}" srcOrd="1" destOrd="0" parTransId="{7AFE2D1A-78B2-464F-AACE-0DEA01A3382B}" sibTransId="{C2219603-147E-45CA-B23E-4A4359107B05}"/>
    <dgm:cxn modelId="{E36A594F-8B8A-4F5A-A084-867850382472}" type="presOf" srcId="{F83D1AEE-C38C-43A6-B229-83D4C1BC5413}" destId="{71E4CCA7-C1D3-4458-9E26-EA2732FA09A0}" srcOrd="0" destOrd="0" presId="urn:microsoft.com/office/officeart/2005/8/layout/default"/>
    <dgm:cxn modelId="{7D32B38D-3773-45B6-BC4E-130B7D3F022F}" type="presOf" srcId="{28F305FD-D3A6-4AFA-AD23-EE12CFCA9141}" destId="{860D9EB1-13AB-4A43-A0AD-6BB37516EE9C}" srcOrd="0" destOrd="0" presId="urn:microsoft.com/office/officeart/2005/8/layout/default"/>
    <dgm:cxn modelId="{D143631B-8CB7-482D-B1DD-AACCD4FA3AD6}" srcId="{28F305FD-D3A6-4AFA-AD23-EE12CFCA9141}" destId="{8531D749-21E9-4133-9B91-636CB2BF5065}" srcOrd="4" destOrd="0" parTransId="{B4DBA562-C313-4E0A-B508-DBF3B766FAD1}" sibTransId="{B8974537-CEF6-42E1-A0AA-72FE77C8167A}"/>
    <dgm:cxn modelId="{A382AF26-A13C-4D9B-A827-C6818171E818}" srcId="{28F305FD-D3A6-4AFA-AD23-EE12CFCA9141}" destId="{A0680772-232C-4B26-A6F9-63326DD63481}" srcOrd="3" destOrd="0" parTransId="{871F7EB7-0388-46FD-A4AD-E8E9213CD930}" sibTransId="{56325B76-E467-4901-80D7-BC84D072A262}"/>
    <dgm:cxn modelId="{2289489A-2EB6-4ECC-B632-889261F2667F}" srcId="{28F305FD-D3A6-4AFA-AD23-EE12CFCA9141}" destId="{F6C1EE18-43E0-48DD-B107-CD895029A31C}" srcOrd="5" destOrd="0" parTransId="{28380162-DCE4-4F31-9F6A-22030D39FC0E}" sibTransId="{288257B4-DB16-4DE0-BDB6-F786FE90CB95}"/>
    <dgm:cxn modelId="{5E3BC6C7-EEA2-44A7-8575-197928223917}" type="presParOf" srcId="{860D9EB1-13AB-4A43-A0AD-6BB37516EE9C}" destId="{71E4CCA7-C1D3-4458-9E26-EA2732FA09A0}" srcOrd="0" destOrd="0" presId="urn:microsoft.com/office/officeart/2005/8/layout/default"/>
    <dgm:cxn modelId="{0F9266A3-B7BA-4189-9902-CFA78B15A9D2}" type="presParOf" srcId="{860D9EB1-13AB-4A43-A0AD-6BB37516EE9C}" destId="{7754DB75-CA37-4CAF-8A91-D04C9212FFA6}" srcOrd="1" destOrd="0" presId="urn:microsoft.com/office/officeart/2005/8/layout/default"/>
    <dgm:cxn modelId="{4D883A97-BE8E-4DAE-B8C6-C8E08342E05F}" type="presParOf" srcId="{860D9EB1-13AB-4A43-A0AD-6BB37516EE9C}" destId="{50B5EE53-E655-4589-98FB-844C570D047E}" srcOrd="2" destOrd="0" presId="urn:microsoft.com/office/officeart/2005/8/layout/default"/>
    <dgm:cxn modelId="{6E45B3E7-9909-4887-BE8B-7FCE2ABD9436}" type="presParOf" srcId="{860D9EB1-13AB-4A43-A0AD-6BB37516EE9C}" destId="{F9278CF0-922E-4F49-B484-3F6C726C28ED}" srcOrd="3" destOrd="0" presId="urn:microsoft.com/office/officeart/2005/8/layout/default"/>
    <dgm:cxn modelId="{96C57457-0288-4BF2-916F-05AC1174A876}" type="presParOf" srcId="{860D9EB1-13AB-4A43-A0AD-6BB37516EE9C}" destId="{834C4A7D-B2BF-4F34-8ABA-F4552377ADAF}" srcOrd="4" destOrd="0" presId="urn:microsoft.com/office/officeart/2005/8/layout/default"/>
    <dgm:cxn modelId="{F5D75EDA-71D5-44F6-8752-F8A5003F7197}" type="presParOf" srcId="{860D9EB1-13AB-4A43-A0AD-6BB37516EE9C}" destId="{CC10B300-0C1B-4519-AC94-09F013D425D9}" srcOrd="5" destOrd="0" presId="urn:microsoft.com/office/officeart/2005/8/layout/default"/>
    <dgm:cxn modelId="{24A80507-D930-4AF2-8C32-FFA25649754D}" type="presParOf" srcId="{860D9EB1-13AB-4A43-A0AD-6BB37516EE9C}" destId="{99801A03-8F2B-4B2C-A0BA-46EEA3DD2266}" srcOrd="6" destOrd="0" presId="urn:microsoft.com/office/officeart/2005/8/layout/default"/>
    <dgm:cxn modelId="{F5374C0F-80CF-44FB-9A87-E7966EF48BE1}" type="presParOf" srcId="{860D9EB1-13AB-4A43-A0AD-6BB37516EE9C}" destId="{ABC50059-3269-4EDA-8E3E-ACEA3EDEC534}" srcOrd="7" destOrd="0" presId="urn:microsoft.com/office/officeart/2005/8/layout/default"/>
    <dgm:cxn modelId="{BA7D8DC3-6A0F-4708-856F-38509E3EE435}" type="presParOf" srcId="{860D9EB1-13AB-4A43-A0AD-6BB37516EE9C}" destId="{177A9912-099E-4AE8-A56B-5FC839DD52BB}" srcOrd="8" destOrd="0" presId="urn:microsoft.com/office/officeart/2005/8/layout/default"/>
    <dgm:cxn modelId="{A6166DC0-07A1-4014-80CF-F15441D81B28}" type="presParOf" srcId="{860D9EB1-13AB-4A43-A0AD-6BB37516EE9C}" destId="{F6BC9633-772B-4D6E-98CC-25AFF941C07E}" srcOrd="9" destOrd="0" presId="urn:microsoft.com/office/officeart/2005/8/layout/default"/>
    <dgm:cxn modelId="{745F54E2-F2B6-4F8C-B821-DABB7B8293CF}" type="presParOf" srcId="{860D9EB1-13AB-4A43-A0AD-6BB37516EE9C}" destId="{82DC40E2-97DD-45FE-BA8C-C0C81FD1416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967E459-C698-42B3-8E19-87316BEFF88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CL"/>
        </a:p>
      </dgm:t>
    </dgm:pt>
    <dgm:pt modelId="{9F2A84B5-1B88-4748-8DCC-48B1BAC4C744}">
      <dgm:prSet phldrT="[Texto]" custT="1"/>
      <dgm:spPr/>
      <dgm:t>
        <a:bodyPr/>
        <a:lstStyle/>
        <a:p>
          <a:pPr algn="ctr"/>
          <a:r>
            <a:rPr lang="es-CL" sz="2000" b="1" i="0" dirty="0" smtClean="0"/>
            <a:t>Revocación incluye Plazo de Recepción de Documentación en Dirección Regional Posterior a la Visita a Terreno. </a:t>
          </a:r>
          <a:endParaRPr lang="es-CL" sz="2000" b="1" i="0" dirty="0"/>
        </a:p>
      </dgm:t>
    </dgm:pt>
    <dgm:pt modelId="{2ED80CA9-BE7F-42C8-8544-DB1281AAD650}" type="parTrans" cxnId="{05939782-E995-4A69-8742-F2689BB8C09A}">
      <dgm:prSet/>
      <dgm:spPr/>
      <dgm:t>
        <a:bodyPr/>
        <a:lstStyle/>
        <a:p>
          <a:endParaRPr lang="es-CL"/>
        </a:p>
      </dgm:t>
    </dgm:pt>
    <dgm:pt modelId="{9121BE3A-1F0C-4594-90F6-111A54181A59}" type="sibTrans" cxnId="{05939782-E995-4A69-8742-F2689BB8C09A}">
      <dgm:prSet/>
      <dgm:spPr/>
      <dgm:t>
        <a:bodyPr/>
        <a:lstStyle/>
        <a:p>
          <a:endParaRPr lang="es-CL"/>
        </a:p>
      </dgm:t>
    </dgm:pt>
    <dgm:pt modelId="{6FF57EB1-0003-4A02-9902-A17247C999A5}">
      <dgm:prSet phldrT="[Texto]" custT="1"/>
      <dgm:spPr/>
      <dgm:t>
        <a:bodyPr/>
        <a:lstStyle/>
        <a:p>
          <a:pPr algn="ctr"/>
          <a:r>
            <a:rPr lang="es-CL" sz="2000" b="1" dirty="0" smtClean="0"/>
            <a:t>Notificación de Rechazo de Resolución Exenta por parte del Subdirector/a de Calidad y Control </a:t>
          </a:r>
          <a:endParaRPr lang="es-CL" sz="2000" b="1" dirty="0"/>
        </a:p>
      </dgm:t>
    </dgm:pt>
    <dgm:pt modelId="{409AE861-B4D2-41F0-A55B-E695BA6B0D80}" type="parTrans" cxnId="{9D6782A5-3F0C-46E2-9F91-D3B500560E61}">
      <dgm:prSet/>
      <dgm:spPr/>
      <dgm:t>
        <a:bodyPr/>
        <a:lstStyle/>
        <a:p>
          <a:endParaRPr lang="es-CL"/>
        </a:p>
      </dgm:t>
    </dgm:pt>
    <dgm:pt modelId="{2D0A0856-2B36-4B0F-8C65-899921DFC341}" type="sibTrans" cxnId="{9D6782A5-3F0C-46E2-9F91-D3B500560E61}">
      <dgm:prSet/>
      <dgm:spPr/>
      <dgm:t>
        <a:bodyPr/>
        <a:lstStyle/>
        <a:p>
          <a:endParaRPr lang="es-CL"/>
        </a:p>
      </dgm:t>
    </dgm:pt>
    <dgm:pt modelId="{AAD98691-37E8-456E-8690-765DF0456665}">
      <dgm:prSet phldrT="[Texto]" custT="1"/>
      <dgm:spPr/>
      <dgm:t>
        <a:bodyPr/>
        <a:lstStyle/>
        <a:p>
          <a:pPr algn="ctr"/>
          <a:r>
            <a:rPr lang="es-CL" sz="2000" b="1" dirty="0" smtClean="0"/>
            <a:t>Proceso de Revocación y de Autorización Normativa incorpora mediante Procedimiento a Unidad Jurídica.  </a:t>
          </a:r>
          <a:endParaRPr lang="es-CL" sz="2000" b="1" dirty="0"/>
        </a:p>
      </dgm:t>
    </dgm:pt>
    <dgm:pt modelId="{325714AC-A255-4919-AC92-F6EC4F255D39}" type="parTrans" cxnId="{D83EAA2D-0742-40E7-AF41-2426D82A823B}">
      <dgm:prSet/>
      <dgm:spPr/>
      <dgm:t>
        <a:bodyPr/>
        <a:lstStyle/>
        <a:p>
          <a:endParaRPr lang="es-CL"/>
        </a:p>
      </dgm:t>
    </dgm:pt>
    <dgm:pt modelId="{FD30DB26-9F3D-4677-840F-00F261680236}" type="sibTrans" cxnId="{D83EAA2D-0742-40E7-AF41-2426D82A823B}">
      <dgm:prSet/>
      <dgm:spPr/>
      <dgm:t>
        <a:bodyPr/>
        <a:lstStyle/>
        <a:p>
          <a:endParaRPr lang="es-CL"/>
        </a:p>
      </dgm:t>
    </dgm:pt>
    <dgm:pt modelId="{EA87D8CE-10C5-4972-812B-97F13A393A0A}">
      <dgm:prSet phldrT="[Texto]" custT="1"/>
      <dgm:spPr/>
      <dgm:t>
        <a:bodyPr/>
        <a:lstStyle/>
        <a:p>
          <a:pPr algn="ctr"/>
          <a:r>
            <a:rPr lang="es-CL" sz="2000" b="1" dirty="0" smtClean="0"/>
            <a:t>Proceso de Autorización Normativa incorpora mediante Procedimiento a Oficina de Partes y a la Unidad de Infraestructura</a:t>
          </a:r>
          <a:endParaRPr lang="es-CL" sz="2000" b="1" dirty="0"/>
        </a:p>
      </dgm:t>
    </dgm:pt>
    <dgm:pt modelId="{CA5661F4-55C8-4D24-810F-5FE50A8D252B}" type="parTrans" cxnId="{795658FA-081F-42D9-859E-58861C24B682}">
      <dgm:prSet/>
      <dgm:spPr/>
      <dgm:t>
        <a:bodyPr/>
        <a:lstStyle/>
        <a:p>
          <a:endParaRPr lang="es-CL"/>
        </a:p>
      </dgm:t>
    </dgm:pt>
    <dgm:pt modelId="{332DB7FB-E6B6-461F-B520-7123837A0874}" type="sibTrans" cxnId="{795658FA-081F-42D9-859E-58861C24B682}">
      <dgm:prSet/>
      <dgm:spPr/>
      <dgm:t>
        <a:bodyPr/>
        <a:lstStyle/>
        <a:p>
          <a:endParaRPr lang="es-CL"/>
        </a:p>
      </dgm:t>
    </dgm:pt>
    <dgm:pt modelId="{2DF114A5-65F8-40A5-A733-BAA6B30AF382}">
      <dgm:prSet phldrT="[Texto]" custT="1"/>
      <dgm:spPr/>
      <dgm:t>
        <a:bodyPr/>
        <a:lstStyle/>
        <a:p>
          <a:pPr algn="ctr"/>
          <a:r>
            <a:rPr lang="es-ES" sz="2000" b="1" dirty="0" smtClean="0"/>
            <a:t>Director/a Regional debe argumentar de manera fundada los motivos del rechazo de una Resolución Exenta (correo electrónico, memorándum, oficio, entre otros)</a:t>
          </a:r>
          <a:endParaRPr lang="es-CL" sz="2000" b="1" dirty="0"/>
        </a:p>
      </dgm:t>
    </dgm:pt>
    <dgm:pt modelId="{09C11356-3478-48CC-81C4-584BD8CA50C8}" type="parTrans" cxnId="{05B9ED43-F001-4376-80CF-EA8089C7F5AE}">
      <dgm:prSet/>
      <dgm:spPr/>
      <dgm:t>
        <a:bodyPr/>
        <a:lstStyle/>
        <a:p>
          <a:endParaRPr lang="es-CL"/>
        </a:p>
      </dgm:t>
    </dgm:pt>
    <dgm:pt modelId="{D80BAA65-14AA-4997-AE80-3E15F7CC10EA}" type="sibTrans" cxnId="{05B9ED43-F001-4376-80CF-EA8089C7F5AE}">
      <dgm:prSet/>
      <dgm:spPr/>
      <dgm:t>
        <a:bodyPr/>
        <a:lstStyle/>
        <a:p>
          <a:endParaRPr lang="es-CL"/>
        </a:p>
      </dgm:t>
    </dgm:pt>
    <dgm:pt modelId="{CD52A61B-2CEE-43B4-A3CE-5D8292111571}">
      <dgm:prSet phldrT="[Texto]" custT="1"/>
      <dgm:spPr/>
      <dgm:t>
        <a:bodyPr/>
        <a:lstStyle/>
        <a:p>
          <a:pPr algn="ctr"/>
          <a:r>
            <a:rPr lang="es-CL" sz="2000" b="1" dirty="0" smtClean="0"/>
            <a:t>Procedimiento contempla la presentación de algún tipo de recurso, ya sea de tipo judicial o administrativo</a:t>
          </a:r>
          <a:endParaRPr lang="es-CL" sz="2000" b="1" dirty="0"/>
        </a:p>
      </dgm:t>
    </dgm:pt>
    <dgm:pt modelId="{688E5873-1D0A-4AB6-87D0-5F374897F67C}" type="parTrans" cxnId="{A18A1D87-EAE1-402C-A1DE-8E1A8F291557}">
      <dgm:prSet/>
      <dgm:spPr/>
      <dgm:t>
        <a:bodyPr/>
        <a:lstStyle/>
        <a:p>
          <a:endParaRPr lang="es-CL"/>
        </a:p>
      </dgm:t>
    </dgm:pt>
    <dgm:pt modelId="{E54BD413-4ED5-4729-81C0-FF6666343F2C}" type="sibTrans" cxnId="{A18A1D87-EAE1-402C-A1DE-8E1A8F291557}">
      <dgm:prSet/>
      <dgm:spPr/>
      <dgm:t>
        <a:bodyPr/>
        <a:lstStyle/>
        <a:p>
          <a:endParaRPr lang="es-CL"/>
        </a:p>
      </dgm:t>
    </dgm:pt>
    <dgm:pt modelId="{44C7478F-1A6D-4D67-8385-DD93A7E5F85B}" type="pres">
      <dgm:prSet presAssocID="{9967E459-C698-42B3-8E19-87316BEFF88F}" presName="linear" presStyleCnt="0">
        <dgm:presLayoutVars>
          <dgm:animLvl val="lvl"/>
          <dgm:resizeHandles val="exact"/>
        </dgm:presLayoutVars>
      </dgm:prSet>
      <dgm:spPr/>
      <dgm:t>
        <a:bodyPr/>
        <a:lstStyle/>
        <a:p>
          <a:endParaRPr lang="es-CL"/>
        </a:p>
      </dgm:t>
    </dgm:pt>
    <dgm:pt modelId="{19951AF1-E9A0-4558-BAE4-5992364A26B2}" type="pres">
      <dgm:prSet presAssocID="{9F2A84B5-1B88-4748-8DCC-48B1BAC4C744}" presName="parentText" presStyleLbl="node1" presStyleIdx="0" presStyleCnt="6">
        <dgm:presLayoutVars>
          <dgm:chMax val="0"/>
          <dgm:bulletEnabled val="1"/>
        </dgm:presLayoutVars>
      </dgm:prSet>
      <dgm:spPr/>
      <dgm:t>
        <a:bodyPr/>
        <a:lstStyle/>
        <a:p>
          <a:endParaRPr lang="es-CL"/>
        </a:p>
      </dgm:t>
    </dgm:pt>
    <dgm:pt modelId="{E6436E5F-23C2-42BE-84D3-9666E5A80675}" type="pres">
      <dgm:prSet presAssocID="{9121BE3A-1F0C-4594-90F6-111A54181A59}" presName="spacer" presStyleCnt="0"/>
      <dgm:spPr/>
    </dgm:pt>
    <dgm:pt modelId="{B126DF34-A374-4407-86A3-75F81AEA26C7}" type="pres">
      <dgm:prSet presAssocID="{6FF57EB1-0003-4A02-9902-A17247C999A5}" presName="parentText" presStyleLbl="node1" presStyleIdx="1" presStyleCnt="6">
        <dgm:presLayoutVars>
          <dgm:chMax val="0"/>
          <dgm:bulletEnabled val="1"/>
        </dgm:presLayoutVars>
      </dgm:prSet>
      <dgm:spPr/>
      <dgm:t>
        <a:bodyPr/>
        <a:lstStyle/>
        <a:p>
          <a:endParaRPr lang="es-CL"/>
        </a:p>
      </dgm:t>
    </dgm:pt>
    <dgm:pt modelId="{1586F4C6-542E-443C-817B-4D954FC608AE}" type="pres">
      <dgm:prSet presAssocID="{2D0A0856-2B36-4B0F-8C65-899921DFC341}" presName="spacer" presStyleCnt="0"/>
      <dgm:spPr/>
    </dgm:pt>
    <dgm:pt modelId="{702906BB-B534-4FCC-949C-7CA626C673FE}" type="pres">
      <dgm:prSet presAssocID="{AAD98691-37E8-456E-8690-765DF0456665}" presName="parentText" presStyleLbl="node1" presStyleIdx="2" presStyleCnt="6">
        <dgm:presLayoutVars>
          <dgm:chMax val="0"/>
          <dgm:bulletEnabled val="1"/>
        </dgm:presLayoutVars>
      </dgm:prSet>
      <dgm:spPr/>
      <dgm:t>
        <a:bodyPr/>
        <a:lstStyle/>
        <a:p>
          <a:endParaRPr lang="es-CL"/>
        </a:p>
      </dgm:t>
    </dgm:pt>
    <dgm:pt modelId="{EDC9E7A7-44CB-4217-B6B0-1D6CF5027436}" type="pres">
      <dgm:prSet presAssocID="{FD30DB26-9F3D-4677-840F-00F261680236}" presName="spacer" presStyleCnt="0"/>
      <dgm:spPr/>
    </dgm:pt>
    <dgm:pt modelId="{B197B0C1-4B26-497F-AA98-E3552D9362F0}" type="pres">
      <dgm:prSet presAssocID="{EA87D8CE-10C5-4972-812B-97F13A393A0A}" presName="parentText" presStyleLbl="node1" presStyleIdx="3" presStyleCnt="6">
        <dgm:presLayoutVars>
          <dgm:chMax val="0"/>
          <dgm:bulletEnabled val="1"/>
        </dgm:presLayoutVars>
      </dgm:prSet>
      <dgm:spPr/>
      <dgm:t>
        <a:bodyPr/>
        <a:lstStyle/>
        <a:p>
          <a:endParaRPr lang="es-CL"/>
        </a:p>
      </dgm:t>
    </dgm:pt>
    <dgm:pt modelId="{AFB81D4E-E7AF-4646-AB1B-896E29888BD1}" type="pres">
      <dgm:prSet presAssocID="{332DB7FB-E6B6-461F-B520-7123837A0874}" presName="spacer" presStyleCnt="0"/>
      <dgm:spPr/>
    </dgm:pt>
    <dgm:pt modelId="{A9ADE1A1-97A7-4C0E-BF41-25B09BD6D7F0}" type="pres">
      <dgm:prSet presAssocID="{2DF114A5-65F8-40A5-A733-BAA6B30AF382}" presName="parentText" presStyleLbl="node1" presStyleIdx="4" presStyleCnt="6">
        <dgm:presLayoutVars>
          <dgm:chMax val="0"/>
          <dgm:bulletEnabled val="1"/>
        </dgm:presLayoutVars>
      </dgm:prSet>
      <dgm:spPr/>
      <dgm:t>
        <a:bodyPr/>
        <a:lstStyle/>
        <a:p>
          <a:endParaRPr lang="es-CL"/>
        </a:p>
      </dgm:t>
    </dgm:pt>
    <dgm:pt modelId="{F600B4CB-3D23-4E51-817A-7989FBF58462}" type="pres">
      <dgm:prSet presAssocID="{D80BAA65-14AA-4997-AE80-3E15F7CC10EA}" presName="spacer" presStyleCnt="0"/>
      <dgm:spPr/>
    </dgm:pt>
    <dgm:pt modelId="{9C65F37B-4921-499B-A8C1-9D9CF015108C}" type="pres">
      <dgm:prSet presAssocID="{CD52A61B-2CEE-43B4-A3CE-5D8292111571}" presName="parentText" presStyleLbl="node1" presStyleIdx="5" presStyleCnt="6">
        <dgm:presLayoutVars>
          <dgm:chMax val="0"/>
          <dgm:bulletEnabled val="1"/>
        </dgm:presLayoutVars>
      </dgm:prSet>
      <dgm:spPr/>
      <dgm:t>
        <a:bodyPr/>
        <a:lstStyle/>
        <a:p>
          <a:endParaRPr lang="es-CL"/>
        </a:p>
      </dgm:t>
    </dgm:pt>
  </dgm:ptLst>
  <dgm:cxnLst>
    <dgm:cxn modelId="{44848BD0-4DFF-4008-93FB-0CED231D6A12}" type="presOf" srcId="{CD52A61B-2CEE-43B4-A3CE-5D8292111571}" destId="{9C65F37B-4921-499B-A8C1-9D9CF015108C}" srcOrd="0" destOrd="0" presId="urn:microsoft.com/office/officeart/2005/8/layout/vList2"/>
    <dgm:cxn modelId="{842587C3-4D0B-4E5B-9AAD-E7241B017320}" type="presOf" srcId="{AAD98691-37E8-456E-8690-765DF0456665}" destId="{702906BB-B534-4FCC-949C-7CA626C673FE}" srcOrd="0" destOrd="0" presId="urn:microsoft.com/office/officeart/2005/8/layout/vList2"/>
    <dgm:cxn modelId="{9D6782A5-3F0C-46E2-9F91-D3B500560E61}" srcId="{9967E459-C698-42B3-8E19-87316BEFF88F}" destId="{6FF57EB1-0003-4A02-9902-A17247C999A5}" srcOrd="1" destOrd="0" parTransId="{409AE861-B4D2-41F0-A55B-E695BA6B0D80}" sibTransId="{2D0A0856-2B36-4B0F-8C65-899921DFC341}"/>
    <dgm:cxn modelId="{795658FA-081F-42D9-859E-58861C24B682}" srcId="{9967E459-C698-42B3-8E19-87316BEFF88F}" destId="{EA87D8CE-10C5-4972-812B-97F13A393A0A}" srcOrd="3" destOrd="0" parTransId="{CA5661F4-55C8-4D24-810F-5FE50A8D252B}" sibTransId="{332DB7FB-E6B6-461F-B520-7123837A0874}"/>
    <dgm:cxn modelId="{C0F2BD36-2910-482F-A05C-F71916DCB4D7}" type="presOf" srcId="{6FF57EB1-0003-4A02-9902-A17247C999A5}" destId="{B126DF34-A374-4407-86A3-75F81AEA26C7}" srcOrd="0" destOrd="0" presId="urn:microsoft.com/office/officeart/2005/8/layout/vList2"/>
    <dgm:cxn modelId="{243502E1-6FC0-43EE-8042-F9C8558EA2D5}" type="presOf" srcId="{9F2A84B5-1B88-4748-8DCC-48B1BAC4C744}" destId="{19951AF1-E9A0-4558-BAE4-5992364A26B2}" srcOrd="0" destOrd="0" presId="urn:microsoft.com/office/officeart/2005/8/layout/vList2"/>
    <dgm:cxn modelId="{AAC21C0D-168B-480E-9811-1C85CDCE1116}" type="presOf" srcId="{2DF114A5-65F8-40A5-A733-BAA6B30AF382}" destId="{A9ADE1A1-97A7-4C0E-BF41-25B09BD6D7F0}" srcOrd="0" destOrd="0" presId="urn:microsoft.com/office/officeart/2005/8/layout/vList2"/>
    <dgm:cxn modelId="{A18A1D87-EAE1-402C-A1DE-8E1A8F291557}" srcId="{9967E459-C698-42B3-8E19-87316BEFF88F}" destId="{CD52A61B-2CEE-43B4-A3CE-5D8292111571}" srcOrd="5" destOrd="0" parTransId="{688E5873-1D0A-4AB6-87D0-5F374897F67C}" sibTransId="{E54BD413-4ED5-4729-81C0-FF6666343F2C}"/>
    <dgm:cxn modelId="{D83EAA2D-0742-40E7-AF41-2426D82A823B}" srcId="{9967E459-C698-42B3-8E19-87316BEFF88F}" destId="{AAD98691-37E8-456E-8690-765DF0456665}" srcOrd="2" destOrd="0" parTransId="{325714AC-A255-4919-AC92-F6EC4F255D39}" sibTransId="{FD30DB26-9F3D-4677-840F-00F261680236}"/>
    <dgm:cxn modelId="{05939782-E995-4A69-8742-F2689BB8C09A}" srcId="{9967E459-C698-42B3-8E19-87316BEFF88F}" destId="{9F2A84B5-1B88-4748-8DCC-48B1BAC4C744}" srcOrd="0" destOrd="0" parTransId="{2ED80CA9-BE7F-42C8-8544-DB1281AAD650}" sibTransId="{9121BE3A-1F0C-4594-90F6-111A54181A59}"/>
    <dgm:cxn modelId="{05B9ED43-F001-4376-80CF-EA8089C7F5AE}" srcId="{9967E459-C698-42B3-8E19-87316BEFF88F}" destId="{2DF114A5-65F8-40A5-A733-BAA6B30AF382}" srcOrd="4" destOrd="0" parTransId="{09C11356-3478-48CC-81C4-584BD8CA50C8}" sibTransId="{D80BAA65-14AA-4997-AE80-3E15F7CC10EA}"/>
    <dgm:cxn modelId="{51D0ECC4-AC1E-4687-95F4-17DAD1493628}" type="presOf" srcId="{9967E459-C698-42B3-8E19-87316BEFF88F}" destId="{44C7478F-1A6D-4D67-8385-DD93A7E5F85B}" srcOrd="0" destOrd="0" presId="urn:microsoft.com/office/officeart/2005/8/layout/vList2"/>
    <dgm:cxn modelId="{8E55C647-EF2C-433E-A937-B8895A4F9C78}" type="presOf" srcId="{EA87D8CE-10C5-4972-812B-97F13A393A0A}" destId="{B197B0C1-4B26-497F-AA98-E3552D9362F0}" srcOrd="0" destOrd="0" presId="urn:microsoft.com/office/officeart/2005/8/layout/vList2"/>
    <dgm:cxn modelId="{C36419C9-E23E-46F2-94EC-06D5D33A2C21}" type="presParOf" srcId="{44C7478F-1A6D-4D67-8385-DD93A7E5F85B}" destId="{19951AF1-E9A0-4558-BAE4-5992364A26B2}" srcOrd="0" destOrd="0" presId="urn:microsoft.com/office/officeart/2005/8/layout/vList2"/>
    <dgm:cxn modelId="{3E12C491-107F-4E07-8CFE-D9A93041A0FC}" type="presParOf" srcId="{44C7478F-1A6D-4D67-8385-DD93A7E5F85B}" destId="{E6436E5F-23C2-42BE-84D3-9666E5A80675}" srcOrd="1" destOrd="0" presId="urn:microsoft.com/office/officeart/2005/8/layout/vList2"/>
    <dgm:cxn modelId="{F3BBF367-18E0-4761-A0D0-919032E2D2E4}" type="presParOf" srcId="{44C7478F-1A6D-4D67-8385-DD93A7E5F85B}" destId="{B126DF34-A374-4407-86A3-75F81AEA26C7}" srcOrd="2" destOrd="0" presId="urn:microsoft.com/office/officeart/2005/8/layout/vList2"/>
    <dgm:cxn modelId="{3926BC27-FC0E-45C3-A113-F6CDDF60E6BB}" type="presParOf" srcId="{44C7478F-1A6D-4D67-8385-DD93A7E5F85B}" destId="{1586F4C6-542E-443C-817B-4D954FC608AE}" srcOrd="3" destOrd="0" presId="urn:microsoft.com/office/officeart/2005/8/layout/vList2"/>
    <dgm:cxn modelId="{1ADC629B-B836-456C-B678-B841DD500B10}" type="presParOf" srcId="{44C7478F-1A6D-4D67-8385-DD93A7E5F85B}" destId="{702906BB-B534-4FCC-949C-7CA626C673FE}" srcOrd="4" destOrd="0" presId="urn:microsoft.com/office/officeart/2005/8/layout/vList2"/>
    <dgm:cxn modelId="{8C4914D9-83C6-4386-89E5-25AA00C90FE8}" type="presParOf" srcId="{44C7478F-1A6D-4D67-8385-DD93A7E5F85B}" destId="{EDC9E7A7-44CB-4217-B6B0-1D6CF5027436}" srcOrd="5" destOrd="0" presId="urn:microsoft.com/office/officeart/2005/8/layout/vList2"/>
    <dgm:cxn modelId="{D0E7BE8E-AC04-40CC-A69E-5AA8E8A8568C}" type="presParOf" srcId="{44C7478F-1A6D-4D67-8385-DD93A7E5F85B}" destId="{B197B0C1-4B26-497F-AA98-E3552D9362F0}" srcOrd="6" destOrd="0" presId="urn:microsoft.com/office/officeart/2005/8/layout/vList2"/>
    <dgm:cxn modelId="{04046020-CBDF-41DE-A99E-9406B45A0350}" type="presParOf" srcId="{44C7478F-1A6D-4D67-8385-DD93A7E5F85B}" destId="{AFB81D4E-E7AF-4646-AB1B-896E29888BD1}" srcOrd="7" destOrd="0" presId="urn:microsoft.com/office/officeart/2005/8/layout/vList2"/>
    <dgm:cxn modelId="{AE9E98CD-3AA8-4E2B-9B85-3D9C5ADC8BBB}" type="presParOf" srcId="{44C7478F-1A6D-4D67-8385-DD93A7E5F85B}" destId="{A9ADE1A1-97A7-4C0E-BF41-25B09BD6D7F0}" srcOrd="8" destOrd="0" presId="urn:microsoft.com/office/officeart/2005/8/layout/vList2"/>
    <dgm:cxn modelId="{E0FD081A-F578-4374-AC5C-4982ECF52A2C}" type="presParOf" srcId="{44C7478F-1A6D-4D67-8385-DD93A7E5F85B}" destId="{F600B4CB-3D23-4E51-817A-7989FBF58462}" srcOrd="9" destOrd="0" presId="urn:microsoft.com/office/officeart/2005/8/layout/vList2"/>
    <dgm:cxn modelId="{0E4E6AD9-E94D-4CFC-8943-73132D70260B}" type="presParOf" srcId="{44C7478F-1A6D-4D67-8385-DD93A7E5F85B}" destId="{9C65F37B-4921-499B-A8C1-9D9CF015108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D45AB93-701D-4072-A297-CA4BE1B8F87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CL"/>
        </a:p>
      </dgm:t>
    </dgm:pt>
    <dgm:pt modelId="{F4A74CF9-7D9D-4C7A-AE16-BE4D798C7D6C}">
      <dgm:prSet phldrT="[Texto]" custT="1"/>
      <dgm:spPr/>
      <dgm:t>
        <a:bodyPr/>
        <a:lstStyle/>
        <a:p>
          <a:r>
            <a:rPr lang="es-CL" sz="1800" b="1" dirty="0" smtClean="0"/>
            <a:t>Profesional de Control  Control Normativo</a:t>
          </a:r>
          <a:endParaRPr lang="es-CL" sz="1800" dirty="0"/>
        </a:p>
      </dgm:t>
    </dgm:pt>
    <dgm:pt modelId="{779BDA58-C17A-46B2-A1D8-8CB6FB510788}" type="parTrans" cxnId="{0009C987-AC3C-4C01-9670-192FBA59BEDE}">
      <dgm:prSet/>
      <dgm:spPr/>
      <dgm:t>
        <a:bodyPr/>
        <a:lstStyle/>
        <a:p>
          <a:endParaRPr lang="es-CL"/>
        </a:p>
      </dgm:t>
    </dgm:pt>
    <dgm:pt modelId="{7DB632BC-1443-48A3-84F5-75B8A9F1F9BC}" type="sibTrans" cxnId="{0009C987-AC3C-4C01-9670-192FBA59BEDE}">
      <dgm:prSet/>
      <dgm:spPr/>
      <dgm:t>
        <a:bodyPr/>
        <a:lstStyle/>
        <a:p>
          <a:endParaRPr lang="es-CL"/>
        </a:p>
      </dgm:t>
    </dgm:pt>
    <dgm:pt modelId="{91FC162F-0DF9-495E-AEB8-55A9733B4D0E}">
      <dgm:prSet phldrT="[Texto]" custT="1"/>
      <dgm:spPr/>
      <dgm:t>
        <a:bodyPr/>
        <a:lstStyle/>
        <a:p>
          <a:r>
            <a:rPr lang="es-CL" sz="1800" b="1" dirty="0" smtClean="0"/>
            <a:t>Encargado/a de Unidad de Autorización Normativa</a:t>
          </a:r>
          <a:endParaRPr lang="es-CL" sz="1800" dirty="0"/>
        </a:p>
      </dgm:t>
    </dgm:pt>
    <dgm:pt modelId="{F891FEEC-8623-4EFE-ABFF-0D6E11BC3463}" type="parTrans" cxnId="{81F20404-745A-4F8C-8345-7FDC54E16F76}">
      <dgm:prSet/>
      <dgm:spPr/>
      <dgm:t>
        <a:bodyPr/>
        <a:lstStyle/>
        <a:p>
          <a:endParaRPr lang="es-CL"/>
        </a:p>
      </dgm:t>
    </dgm:pt>
    <dgm:pt modelId="{AFE88240-C20B-4ACF-A35D-79E50D235D0D}" type="sibTrans" cxnId="{81F20404-745A-4F8C-8345-7FDC54E16F76}">
      <dgm:prSet/>
      <dgm:spPr/>
      <dgm:t>
        <a:bodyPr/>
        <a:lstStyle/>
        <a:p>
          <a:endParaRPr lang="es-CL"/>
        </a:p>
      </dgm:t>
    </dgm:pt>
    <dgm:pt modelId="{C395C2D0-3AFD-4527-9E8E-8B552B46572C}">
      <dgm:prSet phldrT="[Texto]" custT="1"/>
      <dgm:spPr/>
      <dgm:t>
        <a:bodyPr/>
        <a:lstStyle/>
        <a:p>
          <a:r>
            <a:rPr lang="es-CL" sz="1800" b="1" dirty="0" smtClean="0"/>
            <a:t>Subdirector/a de Calidad y Control Normativo</a:t>
          </a:r>
          <a:endParaRPr lang="es-CL" sz="1800" b="1" dirty="0"/>
        </a:p>
      </dgm:t>
    </dgm:pt>
    <dgm:pt modelId="{0AE28D81-C61C-42D8-82CE-15A9FD789D24}" type="sibTrans" cxnId="{B176C726-0C31-49F4-A225-0A07F581EFDB}">
      <dgm:prSet/>
      <dgm:spPr/>
      <dgm:t>
        <a:bodyPr/>
        <a:lstStyle/>
        <a:p>
          <a:endParaRPr lang="es-CL"/>
        </a:p>
      </dgm:t>
    </dgm:pt>
    <dgm:pt modelId="{FF95F40D-F55F-4972-B14B-792DDF55AD9F}" type="parTrans" cxnId="{B176C726-0C31-49F4-A225-0A07F581EFDB}">
      <dgm:prSet/>
      <dgm:spPr/>
      <dgm:t>
        <a:bodyPr/>
        <a:lstStyle/>
        <a:p>
          <a:endParaRPr lang="es-CL"/>
        </a:p>
      </dgm:t>
    </dgm:pt>
    <dgm:pt modelId="{F927C9B8-9C46-43B8-A0B0-A01A7088035E}">
      <dgm:prSet phldrT="[Texto]" custT="1"/>
      <dgm:spPr/>
      <dgm:t>
        <a:bodyPr/>
        <a:lstStyle/>
        <a:p>
          <a:r>
            <a:rPr lang="es-CL" sz="1800" b="1" dirty="0" smtClean="0"/>
            <a:t>Subdirectores Dirección Regional</a:t>
          </a:r>
          <a:endParaRPr lang="es-CL" sz="1800" b="1" dirty="0"/>
        </a:p>
      </dgm:t>
    </dgm:pt>
    <dgm:pt modelId="{9AA7F735-E739-4343-8269-B7820BF59487}" type="parTrans" cxnId="{4091968E-7C0D-4ED9-8CFE-F6AF2705026D}">
      <dgm:prSet/>
      <dgm:spPr/>
      <dgm:t>
        <a:bodyPr/>
        <a:lstStyle/>
        <a:p>
          <a:endParaRPr lang="es-CL"/>
        </a:p>
      </dgm:t>
    </dgm:pt>
    <dgm:pt modelId="{4411AC4E-6019-48CA-8652-170AC0DD0A0E}" type="sibTrans" cxnId="{4091968E-7C0D-4ED9-8CFE-F6AF2705026D}">
      <dgm:prSet/>
      <dgm:spPr/>
      <dgm:t>
        <a:bodyPr/>
        <a:lstStyle/>
        <a:p>
          <a:endParaRPr lang="es-CL"/>
        </a:p>
      </dgm:t>
    </dgm:pt>
    <dgm:pt modelId="{37D1648B-3348-4726-B52B-EE882091035F}">
      <dgm:prSet phldrT="[Texto]" custT="1"/>
      <dgm:spPr/>
      <dgm:t>
        <a:bodyPr/>
        <a:lstStyle/>
        <a:p>
          <a:r>
            <a:rPr lang="es-CL" sz="1800" b="1" dirty="0" smtClean="0"/>
            <a:t>Directores/as Otros Departamentos</a:t>
          </a:r>
          <a:endParaRPr lang="es-CL" sz="1800" b="1" dirty="0"/>
        </a:p>
      </dgm:t>
    </dgm:pt>
    <dgm:pt modelId="{E2C27D66-6322-4E17-B15E-419DB2F7AB96}" type="parTrans" cxnId="{43D4B915-1AC7-4893-B68A-19B2908BBF9B}">
      <dgm:prSet/>
      <dgm:spPr/>
      <dgm:t>
        <a:bodyPr/>
        <a:lstStyle/>
        <a:p>
          <a:endParaRPr lang="es-CL"/>
        </a:p>
      </dgm:t>
    </dgm:pt>
    <dgm:pt modelId="{B44F4BFF-1C55-4EAE-AF90-0AF830D24F86}" type="sibTrans" cxnId="{43D4B915-1AC7-4893-B68A-19B2908BBF9B}">
      <dgm:prSet/>
      <dgm:spPr/>
      <dgm:t>
        <a:bodyPr/>
        <a:lstStyle/>
        <a:p>
          <a:endParaRPr lang="es-CL"/>
        </a:p>
      </dgm:t>
    </dgm:pt>
    <dgm:pt modelId="{E9A4C7B6-6402-4579-8AE3-213D2D632E0B}" type="pres">
      <dgm:prSet presAssocID="{2D45AB93-701D-4072-A297-CA4BE1B8F875}" presName="diagram" presStyleCnt="0">
        <dgm:presLayoutVars>
          <dgm:dir/>
          <dgm:resizeHandles val="exact"/>
        </dgm:presLayoutVars>
      </dgm:prSet>
      <dgm:spPr/>
      <dgm:t>
        <a:bodyPr/>
        <a:lstStyle/>
        <a:p>
          <a:endParaRPr lang="es-CL"/>
        </a:p>
      </dgm:t>
    </dgm:pt>
    <dgm:pt modelId="{14DDECBF-7A87-4D1A-9306-A5E1760EAF6E}" type="pres">
      <dgm:prSet presAssocID="{F4A74CF9-7D9D-4C7A-AE16-BE4D798C7D6C}" presName="node" presStyleLbl="node1" presStyleIdx="0" presStyleCnt="5">
        <dgm:presLayoutVars>
          <dgm:bulletEnabled val="1"/>
        </dgm:presLayoutVars>
      </dgm:prSet>
      <dgm:spPr/>
      <dgm:t>
        <a:bodyPr/>
        <a:lstStyle/>
        <a:p>
          <a:endParaRPr lang="es-CL"/>
        </a:p>
      </dgm:t>
    </dgm:pt>
    <dgm:pt modelId="{A212357E-7770-46B1-99A7-87C041D7C4DE}" type="pres">
      <dgm:prSet presAssocID="{7DB632BC-1443-48A3-84F5-75B8A9F1F9BC}" presName="sibTrans" presStyleCnt="0"/>
      <dgm:spPr/>
    </dgm:pt>
    <dgm:pt modelId="{2117FAFF-FD2B-4616-8428-A55365E70368}" type="pres">
      <dgm:prSet presAssocID="{91FC162F-0DF9-495E-AEB8-55A9733B4D0E}" presName="node" presStyleLbl="node1" presStyleIdx="1" presStyleCnt="5" custLinFactNeighborX="3513" custLinFactNeighborY="-20">
        <dgm:presLayoutVars>
          <dgm:bulletEnabled val="1"/>
        </dgm:presLayoutVars>
      </dgm:prSet>
      <dgm:spPr/>
      <dgm:t>
        <a:bodyPr/>
        <a:lstStyle/>
        <a:p>
          <a:endParaRPr lang="es-CL"/>
        </a:p>
      </dgm:t>
    </dgm:pt>
    <dgm:pt modelId="{5746B643-4F5E-4005-81F3-73D4407681D0}" type="pres">
      <dgm:prSet presAssocID="{AFE88240-C20B-4ACF-A35D-79E50D235D0D}" presName="sibTrans" presStyleCnt="0"/>
      <dgm:spPr/>
    </dgm:pt>
    <dgm:pt modelId="{5B7A6C7E-3A80-4E99-BF48-ADD383854CF5}" type="pres">
      <dgm:prSet presAssocID="{C395C2D0-3AFD-4527-9E8E-8B552B46572C}" presName="node" presStyleLbl="node1" presStyleIdx="2" presStyleCnt="5" custScaleX="99639" custLinFactNeighborX="-2006" custLinFactNeighborY="15">
        <dgm:presLayoutVars>
          <dgm:bulletEnabled val="1"/>
        </dgm:presLayoutVars>
      </dgm:prSet>
      <dgm:spPr/>
      <dgm:t>
        <a:bodyPr/>
        <a:lstStyle/>
        <a:p>
          <a:endParaRPr lang="es-CL"/>
        </a:p>
      </dgm:t>
    </dgm:pt>
    <dgm:pt modelId="{E9EEE5FE-8A11-4572-BBEA-C288C1854F1A}" type="pres">
      <dgm:prSet presAssocID="{0AE28D81-C61C-42D8-82CE-15A9FD789D24}" presName="sibTrans" presStyleCnt="0"/>
      <dgm:spPr/>
    </dgm:pt>
    <dgm:pt modelId="{583671B9-178F-4A1F-970F-CE484F93DB70}" type="pres">
      <dgm:prSet presAssocID="{F927C9B8-9C46-43B8-A0B0-A01A7088035E}" presName="node" presStyleLbl="node1" presStyleIdx="3" presStyleCnt="5" custScaleX="99639" custLinFactNeighborX="-2006" custLinFactNeighborY="15">
        <dgm:presLayoutVars>
          <dgm:bulletEnabled val="1"/>
        </dgm:presLayoutVars>
      </dgm:prSet>
      <dgm:spPr/>
      <dgm:t>
        <a:bodyPr/>
        <a:lstStyle/>
        <a:p>
          <a:endParaRPr lang="es-CL"/>
        </a:p>
      </dgm:t>
    </dgm:pt>
    <dgm:pt modelId="{967121AD-4616-4DD4-9A06-93EF2813D1F7}" type="pres">
      <dgm:prSet presAssocID="{4411AC4E-6019-48CA-8652-170AC0DD0A0E}" presName="sibTrans" presStyleCnt="0"/>
      <dgm:spPr/>
    </dgm:pt>
    <dgm:pt modelId="{41A16BBD-63D0-42F6-B118-8E549FBC7E3C}" type="pres">
      <dgm:prSet presAssocID="{37D1648B-3348-4726-B52B-EE882091035F}" presName="node" presStyleLbl="node1" presStyleIdx="4" presStyleCnt="5" custScaleX="99639" custLinFactNeighborX="-2006" custLinFactNeighborY="15">
        <dgm:presLayoutVars>
          <dgm:bulletEnabled val="1"/>
        </dgm:presLayoutVars>
      </dgm:prSet>
      <dgm:spPr/>
      <dgm:t>
        <a:bodyPr/>
        <a:lstStyle/>
        <a:p>
          <a:endParaRPr lang="es-CL"/>
        </a:p>
      </dgm:t>
    </dgm:pt>
  </dgm:ptLst>
  <dgm:cxnLst>
    <dgm:cxn modelId="{43D4B915-1AC7-4893-B68A-19B2908BBF9B}" srcId="{2D45AB93-701D-4072-A297-CA4BE1B8F875}" destId="{37D1648B-3348-4726-B52B-EE882091035F}" srcOrd="4" destOrd="0" parTransId="{E2C27D66-6322-4E17-B15E-419DB2F7AB96}" sibTransId="{B44F4BFF-1C55-4EAE-AF90-0AF830D24F86}"/>
    <dgm:cxn modelId="{849DD37F-8A2B-4D51-8A86-4A2D18154C15}" type="presOf" srcId="{F4A74CF9-7D9D-4C7A-AE16-BE4D798C7D6C}" destId="{14DDECBF-7A87-4D1A-9306-A5E1760EAF6E}" srcOrd="0" destOrd="0" presId="urn:microsoft.com/office/officeart/2005/8/layout/default"/>
    <dgm:cxn modelId="{A3A82621-85EC-4635-8A87-8CC8D43C7D37}" type="presOf" srcId="{37D1648B-3348-4726-B52B-EE882091035F}" destId="{41A16BBD-63D0-42F6-B118-8E549FBC7E3C}" srcOrd="0" destOrd="0" presId="urn:microsoft.com/office/officeart/2005/8/layout/default"/>
    <dgm:cxn modelId="{81F20404-745A-4F8C-8345-7FDC54E16F76}" srcId="{2D45AB93-701D-4072-A297-CA4BE1B8F875}" destId="{91FC162F-0DF9-495E-AEB8-55A9733B4D0E}" srcOrd="1" destOrd="0" parTransId="{F891FEEC-8623-4EFE-ABFF-0D6E11BC3463}" sibTransId="{AFE88240-C20B-4ACF-A35D-79E50D235D0D}"/>
    <dgm:cxn modelId="{0D58E944-1877-49FA-82BA-9F09B73518B2}" type="presOf" srcId="{2D45AB93-701D-4072-A297-CA4BE1B8F875}" destId="{E9A4C7B6-6402-4579-8AE3-213D2D632E0B}" srcOrd="0" destOrd="0" presId="urn:microsoft.com/office/officeart/2005/8/layout/default"/>
    <dgm:cxn modelId="{FE8E092B-A6D0-4791-A7E3-BC8A0E0E1140}" type="presOf" srcId="{C395C2D0-3AFD-4527-9E8E-8B552B46572C}" destId="{5B7A6C7E-3A80-4E99-BF48-ADD383854CF5}" srcOrd="0" destOrd="0" presId="urn:microsoft.com/office/officeart/2005/8/layout/default"/>
    <dgm:cxn modelId="{0370EBC7-F37D-404A-A786-DE33205B5B93}" type="presOf" srcId="{91FC162F-0DF9-495E-AEB8-55A9733B4D0E}" destId="{2117FAFF-FD2B-4616-8428-A55365E70368}" srcOrd="0" destOrd="0" presId="urn:microsoft.com/office/officeart/2005/8/layout/default"/>
    <dgm:cxn modelId="{0009C987-AC3C-4C01-9670-192FBA59BEDE}" srcId="{2D45AB93-701D-4072-A297-CA4BE1B8F875}" destId="{F4A74CF9-7D9D-4C7A-AE16-BE4D798C7D6C}" srcOrd="0" destOrd="0" parTransId="{779BDA58-C17A-46B2-A1D8-8CB6FB510788}" sibTransId="{7DB632BC-1443-48A3-84F5-75B8A9F1F9BC}"/>
    <dgm:cxn modelId="{B176C726-0C31-49F4-A225-0A07F581EFDB}" srcId="{2D45AB93-701D-4072-A297-CA4BE1B8F875}" destId="{C395C2D0-3AFD-4527-9E8E-8B552B46572C}" srcOrd="2" destOrd="0" parTransId="{FF95F40D-F55F-4972-B14B-792DDF55AD9F}" sibTransId="{0AE28D81-C61C-42D8-82CE-15A9FD789D24}"/>
    <dgm:cxn modelId="{4091968E-7C0D-4ED9-8CFE-F6AF2705026D}" srcId="{2D45AB93-701D-4072-A297-CA4BE1B8F875}" destId="{F927C9B8-9C46-43B8-A0B0-A01A7088035E}" srcOrd="3" destOrd="0" parTransId="{9AA7F735-E739-4343-8269-B7820BF59487}" sibTransId="{4411AC4E-6019-48CA-8652-170AC0DD0A0E}"/>
    <dgm:cxn modelId="{BB417025-E511-4944-B28E-33F6217BC863}" type="presOf" srcId="{F927C9B8-9C46-43B8-A0B0-A01A7088035E}" destId="{583671B9-178F-4A1F-970F-CE484F93DB70}" srcOrd="0" destOrd="0" presId="urn:microsoft.com/office/officeart/2005/8/layout/default"/>
    <dgm:cxn modelId="{41167F0F-B157-4D7B-8E21-AD57852D1AEC}" type="presParOf" srcId="{E9A4C7B6-6402-4579-8AE3-213D2D632E0B}" destId="{14DDECBF-7A87-4D1A-9306-A5E1760EAF6E}" srcOrd="0" destOrd="0" presId="urn:microsoft.com/office/officeart/2005/8/layout/default"/>
    <dgm:cxn modelId="{B7273CEF-D68C-4700-A07D-437D3FA3B60A}" type="presParOf" srcId="{E9A4C7B6-6402-4579-8AE3-213D2D632E0B}" destId="{A212357E-7770-46B1-99A7-87C041D7C4DE}" srcOrd="1" destOrd="0" presId="urn:microsoft.com/office/officeart/2005/8/layout/default"/>
    <dgm:cxn modelId="{A3B20020-C982-4EEA-A19C-5B8B0F022FED}" type="presParOf" srcId="{E9A4C7B6-6402-4579-8AE3-213D2D632E0B}" destId="{2117FAFF-FD2B-4616-8428-A55365E70368}" srcOrd="2" destOrd="0" presId="urn:microsoft.com/office/officeart/2005/8/layout/default"/>
    <dgm:cxn modelId="{45B5BEDB-8F61-402A-98AB-DCA70B214360}" type="presParOf" srcId="{E9A4C7B6-6402-4579-8AE3-213D2D632E0B}" destId="{5746B643-4F5E-4005-81F3-73D4407681D0}" srcOrd="3" destOrd="0" presId="urn:microsoft.com/office/officeart/2005/8/layout/default"/>
    <dgm:cxn modelId="{D68179C8-55E6-4F79-B76B-4B8F119B30F1}" type="presParOf" srcId="{E9A4C7B6-6402-4579-8AE3-213D2D632E0B}" destId="{5B7A6C7E-3A80-4E99-BF48-ADD383854CF5}" srcOrd="4" destOrd="0" presId="urn:microsoft.com/office/officeart/2005/8/layout/default"/>
    <dgm:cxn modelId="{5C1B1882-43C5-4487-82FC-A7540BD84475}" type="presParOf" srcId="{E9A4C7B6-6402-4579-8AE3-213D2D632E0B}" destId="{E9EEE5FE-8A11-4572-BBEA-C288C1854F1A}" srcOrd="5" destOrd="0" presId="urn:microsoft.com/office/officeart/2005/8/layout/default"/>
    <dgm:cxn modelId="{B3DFA432-ED6A-40E5-A10E-5C0002581641}" type="presParOf" srcId="{E9A4C7B6-6402-4579-8AE3-213D2D632E0B}" destId="{583671B9-178F-4A1F-970F-CE484F93DB70}" srcOrd="6" destOrd="0" presId="urn:microsoft.com/office/officeart/2005/8/layout/default"/>
    <dgm:cxn modelId="{1A5DCCC0-049A-4C3F-917D-24E2B13C6CA5}" type="presParOf" srcId="{E9A4C7B6-6402-4579-8AE3-213D2D632E0B}" destId="{967121AD-4616-4DD4-9A06-93EF2813D1F7}" srcOrd="7" destOrd="0" presId="urn:microsoft.com/office/officeart/2005/8/layout/default"/>
    <dgm:cxn modelId="{BE66D71D-4C98-480A-AFB1-DD71F1CF3459}" type="presParOf" srcId="{E9A4C7B6-6402-4579-8AE3-213D2D632E0B}" destId="{41A16BBD-63D0-42F6-B118-8E549FBC7E3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967E459-C698-42B3-8E19-87316BEFF88F}"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CL"/>
        </a:p>
      </dgm:t>
    </dgm:pt>
    <dgm:pt modelId="{9F2A84B5-1B88-4748-8DCC-48B1BAC4C744}">
      <dgm:prSet phldrT="[Texto]" custT="1"/>
      <dgm:spPr/>
      <dgm:t>
        <a:bodyPr/>
        <a:lstStyle/>
        <a:p>
          <a:pPr algn="ctr"/>
          <a:r>
            <a:rPr lang="es-CL" sz="2000" b="1" dirty="0" smtClean="0"/>
            <a:t>Realización de acciones y/o gestiones posteriores a la visita de Control Normativo, beneficiando mejores condiciones de funcionamiento para los niños y niñas que asisten a estos establecimientos.</a:t>
          </a:r>
          <a:endParaRPr lang="es-CL" sz="2000" b="1" dirty="0"/>
        </a:p>
      </dgm:t>
    </dgm:pt>
    <dgm:pt modelId="{2ED80CA9-BE7F-42C8-8544-DB1281AAD650}" type="parTrans" cxnId="{05939782-E995-4A69-8742-F2689BB8C09A}">
      <dgm:prSet/>
      <dgm:spPr/>
      <dgm:t>
        <a:bodyPr/>
        <a:lstStyle/>
        <a:p>
          <a:endParaRPr lang="es-CL"/>
        </a:p>
      </dgm:t>
    </dgm:pt>
    <dgm:pt modelId="{9121BE3A-1F0C-4594-90F6-111A54181A59}" type="sibTrans" cxnId="{05939782-E995-4A69-8742-F2689BB8C09A}">
      <dgm:prSet/>
      <dgm:spPr/>
      <dgm:t>
        <a:bodyPr/>
        <a:lstStyle/>
        <a:p>
          <a:endParaRPr lang="es-CL"/>
        </a:p>
      </dgm:t>
    </dgm:pt>
    <dgm:pt modelId="{6FF57EB1-0003-4A02-9902-A17247C999A5}">
      <dgm:prSet phldrT="[Texto]" custT="1"/>
      <dgm:spPr/>
      <dgm:t>
        <a:bodyPr/>
        <a:lstStyle/>
        <a:p>
          <a:pPr algn="ctr"/>
          <a:r>
            <a:rPr lang="es-CL" sz="2000" b="1" dirty="0" smtClean="0"/>
            <a:t>Derivaciones internas a Subdirecciones de JUNJI, en función de los incumplimientos detectados en jardines infantiles de Administración Directa o Vía Transferencia de Fondos.</a:t>
          </a:r>
          <a:endParaRPr lang="es-CL" sz="2000" b="1" dirty="0"/>
        </a:p>
      </dgm:t>
    </dgm:pt>
    <dgm:pt modelId="{409AE861-B4D2-41F0-A55B-E695BA6B0D80}" type="parTrans" cxnId="{9D6782A5-3F0C-46E2-9F91-D3B500560E61}">
      <dgm:prSet/>
      <dgm:spPr/>
      <dgm:t>
        <a:bodyPr/>
        <a:lstStyle/>
        <a:p>
          <a:endParaRPr lang="es-CL"/>
        </a:p>
      </dgm:t>
    </dgm:pt>
    <dgm:pt modelId="{2D0A0856-2B36-4B0F-8C65-899921DFC341}" type="sibTrans" cxnId="{9D6782A5-3F0C-46E2-9F91-D3B500560E61}">
      <dgm:prSet/>
      <dgm:spPr/>
      <dgm:t>
        <a:bodyPr/>
        <a:lstStyle/>
        <a:p>
          <a:endParaRPr lang="es-CL"/>
        </a:p>
      </dgm:t>
    </dgm:pt>
    <dgm:pt modelId="{AAD98691-37E8-456E-8690-765DF0456665}">
      <dgm:prSet phldrT="[Texto]" custT="1"/>
      <dgm:spPr/>
      <dgm:t>
        <a:bodyPr/>
        <a:lstStyle/>
        <a:p>
          <a:pPr algn="ctr"/>
          <a:r>
            <a:rPr lang="es-CL" sz="2000" b="1" dirty="0" smtClean="0"/>
            <a:t>Derivaciones externas a otras Instituciones en relación a los incumplimientos detectados en los jardines infantiles Particulares (MINSAL; MINVU; D.O.M.; Dirección del Trabajo, etc.)</a:t>
          </a:r>
          <a:endParaRPr lang="es-CL" sz="2000" b="1" dirty="0"/>
        </a:p>
      </dgm:t>
    </dgm:pt>
    <dgm:pt modelId="{325714AC-A255-4919-AC92-F6EC4F255D39}" type="parTrans" cxnId="{D83EAA2D-0742-40E7-AF41-2426D82A823B}">
      <dgm:prSet/>
      <dgm:spPr/>
      <dgm:t>
        <a:bodyPr/>
        <a:lstStyle/>
        <a:p>
          <a:endParaRPr lang="es-CL"/>
        </a:p>
      </dgm:t>
    </dgm:pt>
    <dgm:pt modelId="{FD30DB26-9F3D-4677-840F-00F261680236}" type="sibTrans" cxnId="{D83EAA2D-0742-40E7-AF41-2426D82A823B}">
      <dgm:prSet/>
      <dgm:spPr/>
      <dgm:t>
        <a:bodyPr/>
        <a:lstStyle/>
        <a:p>
          <a:endParaRPr lang="es-CL"/>
        </a:p>
      </dgm:t>
    </dgm:pt>
    <dgm:pt modelId="{EA87D8CE-10C5-4972-812B-97F13A393A0A}">
      <dgm:prSet phldrT="[Texto]" custT="1"/>
      <dgm:spPr/>
      <dgm:t>
        <a:bodyPr/>
        <a:lstStyle/>
        <a:p>
          <a:pPr algn="ctr"/>
          <a:r>
            <a:rPr lang="es-CL" sz="2000" b="1" dirty="0" smtClean="0"/>
            <a:t>Director/a de los establecimientos de Administración Directa estarán al tanto de las medidas y/o  gestiones asociadas que se han efectuado a partir de los hallazgos que se han levantado en terreno. </a:t>
          </a:r>
          <a:endParaRPr lang="es-CL" sz="2000" b="1" dirty="0"/>
        </a:p>
      </dgm:t>
    </dgm:pt>
    <dgm:pt modelId="{CA5661F4-55C8-4D24-810F-5FE50A8D252B}" type="parTrans" cxnId="{795658FA-081F-42D9-859E-58861C24B682}">
      <dgm:prSet/>
      <dgm:spPr/>
      <dgm:t>
        <a:bodyPr/>
        <a:lstStyle/>
        <a:p>
          <a:endParaRPr lang="es-CL"/>
        </a:p>
      </dgm:t>
    </dgm:pt>
    <dgm:pt modelId="{332DB7FB-E6B6-461F-B520-7123837A0874}" type="sibTrans" cxnId="{795658FA-081F-42D9-859E-58861C24B682}">
      <dgm:prSet/>
      <dgm:spPr/>
      <dgm:t>
        <a:bodyPr/>
        <a:lstStyle/>
        <a:p>
          <a:endParaRPr lang="es-CL"/>
        </a:p>
      </dgm:t>
    </dgm:pt>
    <dgm:pt modelId="{61C46FB7-2543-4D64-A8CC-7321DB9E05AF}">
      <dgm:prSet phldrT="[Texto]" custT="1"/>
      <dgm:spPr/>
      <dgm:t>
        <a:bodyPr/>
        <a:lstStyle/>
        <a:p>
          <a:pPr algn="ctr"/>
          <a:r>
            <a:rPr lang="es-CL" sz="2000" b="1" dirty="0" smtClean="0"/>
            <a:t>Conocimiento de las gestiones asociadas que se han realizado antes de visitar nuevamente el establecimiento de educación parvularia. </a:t>
          </a:r>
          <a:endParaRPr lang="es-CL" sz="2000" b="1" dirty="0"/>
        </a:p>
      </dgm:t>
    </dgm:pt>
    <dgm:pt modelId="{2B3DAD76-A4E3-4A85-B78F-4B0B45E51C86}" type="parTrans" cxnId="{7ED77D5B-3E65-45D8-A721-53D81433AC00}">
      <dgm:prSet/>
      <dgm:spPr/>
      <dgm:t>
        <a:bodyPr/>
        <a:lstStyle/>
        <a:p>
          <a:endParaRPr lang="es-CL"/>
        </a:p>
      </dgm:t>
    </dgm:pt>
    <dgm:pt modelId="{435FB0BD-13AD-4B5E-A443-6D0DF4D4F856}" type="sibTrans" cxnId="{7ED77D5B-3E65-45D8-A721-53D81433AC00}">
      <dgm:prSet/>
      <dgm:spPr/>
      <dgm:t>
        <a:bodyPr/>
        <a:lstStyle/>
        <a:p>
          <a:endParaRPr lang="es-CL"/>
        </a:p>
      </dgm:t>
    </dgm:pt>
    <dgm:pt modelId="{44C7478F-1A6D-4D67-8385-DD93A7E5F85B}" type="pres">
      <dgm:prSet presAssocID="{9967E459-C698-42B3-8E19-87316BEFF88F}" presName="linear" presStyleCnt="0">
        <dgm:presLayoutVars>
          <dgm:animLvl val="lvl"/>
          <dgm:resizeHandles val="exact"/>
        </dgm:presLayoutVars>
      </dgm:prSet>
      <dgm:spPr/>
      <dgm:t>
        <a:bodyPr/>
        <a:lstStyle/>
        <a:p>
          <a:endParaRPr lang="es-CL"/>
        </a:p>
      </dgm:t>
    </dgm:pt>
    <dgm:pt modelId="{19951AF1-E9A0-4558-BAE4-5992364A26B2}" type="pres">
      <dgm:prSet presAssocID="{9F2A84B5-1B88-4748-8DCC-48B1BAC4C744}" presName="parentText" presStyleLbl="node1" presStyleIdx="0" presStyleCnt="5">
        <dgm:presLayoutVars>
          <dgm:chMax val="0"/>
          <dgm:bulletEnabled val="1"/>
        </dgm:presLayoutVars>
      </dgm:prSet>
      <dgm:spPr/>
      <dgm:t>
        <a:bodyPr/>
        <a:lstStyle/>
        <a:p>
          <a:endParaRPr lang="es-CL"/>
        </a:p>
      </dgm:t>
    </dgm:pt>
    <dgm:pt modelId="{E6436E5F-23C2-42BE-84D3-9666E5A80675}" type="pres">
      <dgm:prSet presAssocID="{9121BE3A-1F0C-4594-90F6-111A54181A59}" presName="spacer" presStyleCnt="0"/>
      <dgm:spPr/>
    </dgm:pt>
    <dgm:pt modelId="{B126DF34-A374-4407-86A3-75F81AEA26C7}" type="pres">
      <dgm:prSet presAssocID="{6FF57EB1-0003-4A02-9902-A17247C999A5}" presName="parentText" presStyleLbl="node1" presStyleIdx="1" presStyleCnt="5">
        <dgm:presLayoutVars>
          <dgm:chMax val="0"/>
          <dgm:bulletEnabled val="1"/>
        </dgm:presLayoutVars>
      </dgm:prSet>
      <dgm:spPr/>
      <dgm:t>
        <a:bodyPr/>
        <a:lstStyle/>
        <a:p>
          <a:endParaRPr lang="es-CL"/>
        </a:p>
      </dgm:t>
    </dgm:pt>
    <dgm:pt modelId="{1586F4C6-542E-443C-817B-4D954FC608AE}" type="pres">
      <dgm:prSet presAssocID="{2D0A0856-2B36-4B0F-8C65-899921DFC341}" presName="spacer" presStyleCnt="0"/>
      <dgm:spPr/>
    </dgm:pt>
    <dgm:pt modelId="{702906BB-B534-4FCC-949C-7CA626C673FE}" type="pres">
      <dgm:prSet presAssocID="{AAD98691-37E8-456E-8690-765DF0456665}" presName="parentText" presStyleLbl="node1" presStyleIdx="2" presStyleCnt="5">
        <dgm:presLayoutVars>
          <dgm:chMax val="0"/>
          <dgm:bulletEnabled val="1"/>
        </dgm:presLayoutVars>
      </dgm:prSet>
      <dgm:spPr/>
      <dgm:t>
        <a:bodyPr/>
        <a:lstStyle/>
        <a:p>
          <a:endParaRPr lang="es-CL"/>
        </a:p>
      </dgm:t>
    </dgm:pt>
    <dgm:pt modelId="{EDC9E7A7-44CB-4217-B6B0-1D6CF5027436}" type="pres">
      <dgm:prSet presAssocID="{FD30DB26-9F3D-4677-840F-00F261680236}" presName="spacer" presStyleCnt="0"/>
      <dgm:spPr/>
    </dgm:pt>
    <dgm:pt modelId="{00A97DEC-0637-4CB3-8193-F109CA00DAED}" type="pres">
      <dgm:prSet presAssocID="{61C46FB7-2543-4D64-A8CC-7321DB9E05AF}" presName="parentText" presStyleLbl="node1" presStyleIdx="3" presStyleCnt="5" custLinFactNeighborY="-29297">
        <dgm:presLayoutVars>
          <dgm:chMax val="0"/>
          <dgm:bulletEnabled val="1"/>
        </dgm:presLayoutVars>
      </dgm:prSet>
      <dgm:spPr/>
      <dgm:t>
        <a:bodyPr/>
        <a:lstStyle/>
        <a:p>
          <a:endParaRPr lang="es-CL"/>
        </a:p>
      </dgm:t>
    </dgm:pt>
    <dgm:pt modelId="{5B603EB5-8BFC-4E22-BD36-A43DB6A0A500}" type="pres">
      <dgm:prSet presAssocID="{435FB0BD-13AD-4B5E-A443-6D0DF4D4F856}" presName="spacer" presStyleCnt="0"/>
      <dgm:spPr/>
    </dgm:pt>
    <dgm:pt modelId="{B197B0C1-4B26-497F-AA98-E3552D9362F0}" type="pres">
      <dgm:prSet presAssocID="{EA87D8CE-10C5-4972-812B-97F13A393A0A}" presName="parentText" presStyleLbl="node1" presStyleIdx="4" presStyleCnt="5">
        <dgm:presLayoutVars>
          <dgm:chMax val="0"/>
          <dgm:bulletEnabled val="1"/>
        </dgm:presLayoutVars>
      </dgm:prSet>
      <dgm:spPr/>
      <dgm:t>
        <a:bodyPr/>
        <a:lstStyle/>
        <a:p>
          <a:endParaRPr lang="es-CL"/>
        </a:p>
      </dgm:t>
    </dgm:pt>
  </dgm:ptLst>
  <dgm:cxnLst>
    <dgm:cxn modelId="{16D8616C-2C2D-4074-8C7B-3D0EF82A167D}" type="presOf" srcId="{9F2A84B5-1B88-4748-8DCC-48B1BAC4C744}" destId="{19951AF1-E9A0-4558-BAE4-5992364A26B2}" srcOrd="0" destOrd="0" presId="urn:microsoft.com/office/officeart/2005/8/layout/vList2"/>
    <dgm:cxn modelId="{0F75EA4E-37E8-4FBD-8026-121AA1914F99}" type="presOf" srcId="{9967E459-C698-42B3-8E19-87316BEFF88F}" destId="{44C7478F-1A6D-4D67-8385-DD93A7E5F85B}" srcOrd="0" destOrd="0" presId="urn:microsoft.com/office/officeart/2005/8/layout/vList2"/>
    <dgm:cxn modelId="{9D6782A5-3F0C-46E2-9F91-D3B500560E61}" srcId="{9967E459-C698-42B3-8E19-87316BEFF88F}" destId="{6FF57EB1-0003-4A02-9902-A17247C999A5}" srcOrd="1" destOrd="0" parTransId="{409AE861-B4D2-41F0-A55B-E695BA6B0D80}" sibTransId="{2D0A0856-2B36-4B0F-8C65-899921DFC341}"/>
    <dgm:cxn modelId="{795658FA-081F-42D9-859E-58861C24B682}" srcId="{9967E459-C698-42B3-8E19-87316BEFF88F}" destId="{EA87D8CE-10C5-4972-812B-97F13A393A0A}" srcOrd="4" destOrd="0" parTransId="{CA5661F4-55C8-4D24-810F-5FE50A8D252B}" sibTransId="{332DB7FB-E6B6-461F-B520-7123837A0874}"/>
    <dgm:cxn modelId="{D83EAA2D-0742-40E7-AF41-2426D82A823B}" srcId="{9967E459-C698-42B3-8E19-87316BEFF88F}" destId="{AAD98691-37E8-456E-8690-765DF0456665}" srcOrd="2" destOrd="0" parTransId="{325714AC-A255-4919-AC92-F6EC4F255D39}" sibTransId="{FD30DB26-9F3D-4677-840F-00F261680236}"/>
    <dgm:cxn modelId="{05939782-E995-4A69-8742-F2689BB8C09A}" srcId="{9967E459-C698-42B3-8E19-87316BEFF88F}" destId="{9F2A84B5-1B88-4748-8DCC-48B1BAC4C744}" srcOrd="0" destOrd="0" parTransId="{2ED80CA9-BE7F-42C8-8544-DB1281AAD650}" sibTransId="{9121BE3A-1F0C-4594-90F6-111A54181A59}"/>
    <dgm:cxn modelId="{CA3E8BAF-7DF9-4F3C-98B6-71FDA218D61F}" type="presOf" srcId="{61C46FB7-2543-4D64-A8CC-7321DB9E05AF}" destId="{00A97DEC-0637-4CB3-8193-F109CA00DAED}" srcOrd="0" destOrd="0" presId="urn:microsoft.com/office/officeart/2005/8/layout/vList2"/>
    <dgm:cxn modelId="{0A0D01C4-3E6D-4853-A5B8-A94AE75A2483}" type="presOf" srcId="{EA87D8CE-10C5-4972-812B-97F13A393A0A}" destId="{B197B0C1-4B26-497F-AA98-E3552D9362F0}" srcOrd="0" destOrd="0" presId="urn:microsoft.com/office/officeart/2005/8/layout/vList2"/>
    <dgm:cxn modelId="{7ED77D5B-3E65-45D8-A721-53D81433AC00}" srcId="{9967E459-C698-42B3-8E19-87316BEFF88F}" destId="{61C46FB7-2543-4D64-A8CC-7321DB9E05AF}" srcOrd="3" destOrd="0" parTransId="{2B3DAD76-A4E3-4A85-B78F-4B0B45E51C86}" sibTransId="{435FB0BD-13AD-4B5E-A443-6D0DF4D4F856}"/>
    <dgm:cxn modelId="{459AD288-6AF9-4804-AFFC-D252C4DAE3BC}" type="presOf" srcId="{6FF57EB1-0003-4A02-9902-A17247C999A5}" destId="{B126DF34-A374-4407-86A3-75F81AEA26C7}" srcOrd="0" destOrd="0" presId="urn:microsoft.com/office/officeart/2005/8/layout/vList2"/>
    <dgm:cxn modelId="{FDCBE9AB-EA94-4AC1-8D7A-E5B26A899A11}" type="presOf" srcId="{AAD98691-37E8-456E-8690-765DF0456665}" destId="{702906BB-B534-4FCC-949C-7CA626C673FE}" srcOrd="0" destOrd="0" presId="urn:microsoft.com/office/officeart/2005/8/layout/vList2"/>
    <dgm:cxn modelId="{ABD28355-9912-4A01-A754-A77CF130F9C9}" type="presParOf" srcId="{44C7478F-1A6D-4D67-8385-DD93A7E5F85B}" destId="{19951AF1-E9A0-4558-BAE4-5992364A26B2}" srcOrd="0" destOrd="0" presId="urn:microsoft.com/office/officeart/2005/8/layout/vList2"/>
    <dgm:cxn modelId="{9FFDE5BB-9BD6-4AC1-AE37-43CF1ECDE138}" type="presParOf" srcId="{44C7478F-1A6D-4D67-8385-DD93A7E5F85B}" destId="{E6436E5F-23C2-42BE-84D3-9666E5A80675}" srcOrd="1" destOrd="0" presId="urn:microsoft.com/office/officeart/2005/8/layout/vList2"/>
    <dgm:cxn modelId="{1FA194E2-BA87-4EDA-B0EE-7F93AD7B816B}" type="presParOf" srcId="{44C7478F-1A6D-4D67-8385-DD93A7E5F85B}" destId="{B126DF34-A374-4407-86A3-75F81AEA26C7}" srcOrd="2" destOrd="0" presId="urn:microsoft.com/office/officeart/2005/8/layout/vList2"/>
    <dgm:cxn modelId="{F4FEE874-4D08-4EEF-A355-24D97D54C0C7}" type="presParOf" srcId="{44C7478F-1A6D-4D67-8385-DD93A7E5F85B}" destId="{1586F4C6-542E-443C-817B-4D954FC608AE}" srcOrd="3" destOrd="0" presId="urn:microsoft.com/office/officeart/2005/8/layout/vList2"/>
    <dgm:cxn modelId="{E27E9CE5-5B15-48B2-833F-53E1B976B621}" type="presParOf" srcId="{44C7478F-1A6D-4D67-8385-DD93A7E5F85B}" destId="{702906BB-B534-4FCC-949C-7CA626C673FE}" srcOrd="4" destOrd="0" presId="urn:microsoft.com/office/officeart/2005/8/layout/vList2"/>
    <dgm:cxn modelId="{AE4272DA-A2A2-4FF1-A868-2BF074956E51}" type="presParOf" srcId="{44C7478F-1A6D-4D67-8385-DD93A7E5F85B}" destId="{EDC9E7A7-44CB-4217-B6B0-1D6CF5027436}" srcOrd="5" destOrd="0" presId="urn:microsoft.com/office/officeart/2005/8/layout/vList2"/>
    <dgm:cxn modelId="{3EDFD180-7C9C-400D-BF00-D0A00744A3E0}" type="presParOf" srcId="{44C7478F-1A6D-4D67-8385-DD93A7E5F85B}" destId="{00A97DEC-0637-4CB3-8193-F109CA00DAED}" srcOrd="6" destOrd="0" presId="urn:microsoft.com/office/officeart/2005/8/layout/vList2"/>
    <dgm:cxn modelId="{EEB1266E-0194-4FFC-9354-7E20FAA66B68}" type="presParOf" srcId="{44C7478F-1A6D-4D67-8385-DD93A7E5F85B}" destId="{5B603EB5-8BFC-4E22-BD36-A43DB6A0A500}" srcOrd="7" destOrd="0" presId="urn:microsoft.com/office/officeart/2005/8/layout/vList2"/>
    <dgm:cxn modelId="{AACB680B-8449-493A-83AC-AFEAD9122953}" type="presParOf" srcId="{44C7478F-1A6D-4D67-8385-DD93A7E5F85B}" destId="{B197B0C1-4B26-497F-AA98-E3552D9362F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D45AB93-701D-4072-A297-CA4BE1B8F87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CL"/>
        </a:p>
      </dgm:t>
    </dgm:pt>
    <dgm:pt modelId="{F4A74CF9-7D9D-4C7A-AE16-BE4D798C7D6C}">
      <dgm:prSet phldrT="[Texto]" custT="1"/>
      <dgm:spPr/>
      <dgm:t>
        <a:bodyPr/>
        <a:lstStyle/>
        <a:p>
          <a:r>
            <a:rPr lang="es-CL" sz="1800" b="1" dirty="0" smtClean="0"/>
            <a:t>Coordinador/a Sección Autorización Normativa</a:t>
          </a:r>
          <a:endParaRPr lang="es-CL" sz="1800" b="1" dirty="0"/>
        </a:p>
      </dgm:t>
    </dgm:pt>
    <dgm:pt modelId="{779BDA58-C17A-46B2-A1D8-8CB6FB510788}" type="parTrans" cxnId="{0009C987-AC3C-4C01-9670-192FBA59BEDE}">
      <dgm:prSet/>
      <dgm:spPr/>
      <dgm:t>
        <a:bodyPr/>
        <a:lstStyle/>
        <a:p>
          <a:endParaRPr lang="es-CL"/>
        </a:p>
      </dgm:t>
    </dgm:pt>
    <dgm:pt modelId="{7DB632BC-1443-48A3-84F5-75B8A9F1F9BC}" type="sibTrans" cxnId="{0009C987-AC3C-4C01-9670-192FBA59BEDE}">
      <dgm:prSet/>
      <dgm:spPr/>
      <dgm:t>
        <a:bodyPr/>
        <a:lstStyle/>
        <a:p>
          <a:endParaRPr lang="es-CL"/>
        </a:p>
      </dgm:t>
    </dgm:pt>
    <dgm:pt modelId="{91FC162F-0DF9-495E-AEB8-55A9733B4D0E}">
      <dgm:prSet phldrT="[Texto]" custT="1"/>
      <dgm:spPr/>
      <dgm:t>
        <a:bodyPr/>
        <a:lstStyle/>
        <a:p>
          <a:r>
            <a:rPr lang="es-CL" sz="1800" b="1" dirty="0" smtClean="0"/>
            <a:t>Director/a Departamento de Calidad y Control Normativo</a:t>
          </a:r>
          <a:endParaRPr lang="es-CL" sz="1800" dirty="0"/>
        </a:p>
      </dgm:t>
    </dgm:pt>
    <dgm:pt modelId="{F891FEEC-8623-4EFE-ABFF-0D6E11BC3463}" type="parTrans" cxnId="{81F20404-745A-4F8C-8345-7FDC54E16F76}">
      <dgm:prSet/>
      <dgm:spPr/>
      <dgm:t>
        <a:bodyPr/>
        <a:lstStyle/>
        <a:p>
          <a:endParaRPr lang="es-CL"/>
        </a:p>
      </dgm:t>
    </dgm:pt>
    <dgm:pt modelId="{AFE88240-C20B-4ACF-A35D-79E50D235D0D}" type="sibTrans" cxnId="{81F20404-745A-4F8C-8345-7FDC54E16F76}">
      <dgm:prSet/>
      <dgm:spPr/>
      <dgm:t>
        <a:bodyPr/>
        <a:lstStyle/>
        <a:p>
          <a:endParaRPr lang="es-CL"/>
        </a:p>
      </dgm:t>
    </dgm:pt>
    <dgm:pt modelId="{C395C2D0-3AFD-4527-9E8E-8B552B46572C}">
      <dgm:prSet phldrT="[Texto]" custT="1"/>
      <dgm:spPr/>
      <dgm:t>
        <a:bodyPr/>
        <a:lstStyle/>
        <a:p>
          <a:r>
            <a:rPr lang="es-CL" sz="1800" b="1" dirty="0" smtClean="0"/>
            <a:t>Subdirector/a de Calidad y Control Normativo</a:t>
          </a:r>
          <a:endParaRPr lang="es-CL" sz="1800" b="1" dirty="0"/>
        </a:p>
      </dgm:t>
    </dgm:pt>
    <dgm:pt modelId="{0AE28D81-C61C-42D8-82CE-15A9FD789D24}" type="sibTrans" cxnId="{B176C726-0C31-49F4-A225-0A07F581EFDB}">
      <dgm:prSet/>
      <dgm:spPr/>
      <dgm:t>
        <a:bodyPr/>
        <a:lstStyle/>
        <a:p>
          <a:endParaRPr lang="es-CL"/>
        </a:p>
      </dgm:t>
    </dgm:pt>
    <dgm:pt modelId="{FF95F40D-F55F-4972-B14B-792DDF55AD9F}" type="parTrans" cxnId="{B176C726-0C31-49F4-A225-0A07F581EFDB}">
      <dgm:prSet/>
      <dgm:spPr/>
      <dgm:t>
        <a:bodyPr/>
        <a:lstStyle/>
        <a:p>
          <a:endParaRPr lang="es-CL"/>
        </a:p>
      </dgm:t>
    </dgm:pt>
    <dgm:pt modelId="{F927C9B8-9C46-43B8-A0B0-A01A7088035E}">
      <dgm:prSet phldrT="[Texto]" custT="1"/>
      <dgm:spPr/>
      <dgm:t>
        <a:bodyPr/>
        <a:lstStyle/>
        <a:p>
          <a:r>
            <a:rPr lang="es-CL" sz="1800" b="1" dirty="0" smtClean="0"/>
            <a:t>Sección de Estudios y Desarrollo Institucional</a:t>
          </a:r>
          <a:endParaRPr lang="es-CL" sz="1800" b="1" dirty="0"/>
        </a:p>
      </dgm:t>
    </dgm:pt>
    <dgm:pt modelId="{9AA7F735-E739-4343-8269-B7820BF59487}" type="parTrans" cxnId="{4091968E-7C0D-4ED9-8CFE-F6AF2705026D}">
      <dgm:prSet/>
      <dgm:spPr/>
      <dgm:t>
        <a:bodyPr/>
        <a:lstStyle/>
        <a:p>
          <a:endParaRPr lang="es-CL"/>
        </a:p>
      </dgm:t>
    </dgm:pt>
    <dgm:pt modelId="{4411AC4E-6019-48CA-8652-170AC0DD0A0E}" type="sibTrans" cxnId="{4091968E-7C0D-4ED9-8CFE-F6AF2705026D}">
      <dgm:prSet/>
      <dgm:spPr/>
      <dgm:t>
        <a:bodyPr/>
        <a:lstStyle/>
        <a:p>
          <a:endParaRPr lang="es-CL"/>
        </a:p>
      </dgm:t>
    </dgm:pt>
    <dgm:pt modelId="{37D1648B-3348-4726-B52B-EE882091035F}">
      <dgm:prSet phldrT="[Texto]" custT="1"/>
      <dgm:spPr/>
      <dgm:t>
        <a:bodyPr/>
        <a:lstStyle/>
        <a:p>
          <a:r>
            <a:rPr lang="es-CL" sz="1800" b="1" dirty="0" smtClean="0"/>
            <a:t>Subdirectores Dirección Regional</a:t>
          </a:r>
          <a:endParaRPr lang="es-CL" sz="1800" b="1" dirty="0"/>
        </a:p>
      </dgm:t>
    </dgm:pt>
    <dgm:pt modelId="{E2C27D66-6322-4E17-B15E-419DB2F7AB96}" type="parTrans" cxnId="{43D4B915-1AC7-4893-B68A-19B2908BBF9B}">
      <dgm:prSet/>
      <dgm:spPr/>
      <dgm:t>
        <a:bodyPr/>
        <a:lstStyle/>
        <a:p>
          <a:endParaRPr lang="es-CL"/>
        </a:p>
      </dgm:t>
    </dgm:pt>
    <dgm:pt modelId="{B44F4BFF-1C55-4EAE-AF90-0AF830D24F86}" type="sibTrans" cxnId="{43D4B915-1AC7-4893-B68A-19B2908BBF9B}">
      <dgm:prSet/>
      <dgm:spPr/>
      <dgm:t>
        <a:bodyPr/>
        <a:lstStyle/>
        <a:p>
          <a:endParaRPr lang="es-CL"/>
        </a:p>
      </dgm:t>
    </dgm:pt>
    <dgm:pt modelId="{26AFCD15-9A77-478A-9A32-F73A1570A618}">
      <dgm:prSet phldrT="[Texto]"/>
      <dgm:spPr/>
      <dgm:t>
        <a:bodyPr/>
        <a:lstStyle/>
        <a:p>
          <a:r>
            <a:rPr lang="es-CL" b="1" dirty="0" smtClean="0"/>
            <a:t>Directores/as Otros Departamentos</a:t>
          </a:r>
          <a:endParaRPr lang="es-CL" b="1" dirty="0"/>
        </a:p>
      </dgm:t>
    </dgm:pt>
    <dgm:pt modelId="{2883DCE9-4BF8-4221-A2BD-EA0B9A5B9E39}" type="parTrans" cxnId="{0EA0BE9B-F6F0-456E-8D34-F1BE53015CA9}">
      <dgm:prSet/>
      <dgm:spPr/>
      <dgm:t>
        <a:bodyPr/>
        <a:lstStyle/>
        <a:p>
          <a:endParaRPr lang="es-CL"/>
        </a:p>
      </dgm:t>
    </dgm:pt>
    <dgm:pt modelId="{AC11675F-C975-4943-B840-B10EE30030BA}" type="sibTrans" cxnId="{0EA0BE9B-F6F0-456E-8D34-F1BE53015CA9}">
      <dgm:prSet/>
      <dgm:spPr/>
      <dgm:t>
        <a:bodyPr/>
        <a:lstStyle/>
        <a:p>
          <a:endParaRPr lang="es-CL"/>
        </a:p>
      </dgm:t>
    </dgm:pt>
    <dgm:pt modelId="{E9A4C7B6-6402-4579-8AE3-213D2D632E0B}" type="pres">
      <dgm:prSet presAssocID="{2D45AB93-701D-4072-A297-CA4BE1B8F875}" presName="diagram" presStyleCnt="0">
        <dgm:presLayoutVars>
          <dgm:dir/>
          <dgm:resizeHandles val="exact"/>
        </dgm:presLayoutVars>
      </dgm:prSet>
      <dgm:spPr/>
      <dgm:t>
        <a:bodyPr/>
        <a:lstStyle/>
        <a:p>
          <a:endParaRPr lang="es-CL"/>
        </a:p>
      </dgm:t>
    </dgm:pt>
    <dgm:pt modelId="{14DDECBF-7A87-4D1A-9306-A5E1760EAF6E}" type="pres">
      <dgm:prSet presAssocID="{F4A74CF9-7D9D-4C7A-AE16-BE4D798C7D6C}" presName="node" presStyleLbl="node1" presStyleIdx="0" presStyleCnt="6" custScaleY="136849">
        <dgm:presLayoutVars>
          <dgm:bulletEnabled val="1"/>
        </dgm:presLayoutVars>
      </dgm:prSet>
      <dgm:spPr/>
      <dgm:t>
        <a:bodyPr/>
        <a:lstStyle/>
        <a:p>
          <a:endParaRPr lang="es-CL"/>
        </a:p>
      </dgm:t>
    </dgm:pt>
    <dgm:pt modelId="{A212357E-7770-46B1-99A7-87C041D7C4DE}" type="pres">
      <dgm:prSet presAssocID="{7DB632BC-1443-48A3-84F5-75B8A9F1F9BC}" presName="sibTrans" presStyleCnt="0"/>
      <dgm:spPr/>
    </dgm:pt>
    <dgm:pt modelId="{2117FAFF-FD2B-4616-8428-A55365E70368}" type="pres">
      <dgm:prSet presAssocID="{91FC162F-0DF9-495E-AEB8-55A9733B4D0E}" presName="node" presStyleLbl="node1" presStyleIdx="1" presStyleCnt="6" custScaleY="136809" custLinFactNeighborX="1964" custLinFactNeighborY="-20">
        <dgm:presLayoutVars>
          <dgm:bulletEnabled val="1"/>
        </dgm:presLayoutVars>
      </dgm:prSet>
      <dgm:spPr/>
      <dgm:t>
        <a:bodyPr/>
        <a:lstStyle/>
        <a:p>
          <a:endParaRPr lang="es-CL"/>
        </a:p>
      </dgm:t>
    </dgm:pt>
    <dgm:pt modelId="{5746B643-4F5E-4005-81F3-73D4407681D0}" type="pres">
      <dgm:prSet presAssocID="{AFE88240-C20B-4ACF-A35D-79E50D235D0D}" presName="sibTrans" presStyleCnt="0"/>
      <dgm:spPr/>
    </dgm:pt>
    <dgm:pt modelId="{5B7A6C7E-3A80-4E99-BF48-ADD383854CF5}" type="pres">
      <dgm:prSet presAssocID="{C395C2D0-3AFD-4527-9E8E-8B552B46572C}" presName="node" presStyleLbl="node1" presStyleIdx="2" presStyleCnt="6" custScaleX="99639" custScaleY="134297" custLinFactNeighborX="-2006" custLinFactNeighborY="15">
        <dgm:presLayoutVars>
          <dgm:bulletEnabled val="1"/>
        </dgm:presLayoutVars>
      </dgm:prSet>
      <dgm:spPr/>
      <dgm:t>
        <a:bodyPr/>
        <a:lstStyle/>
        <a:p>
          <a:endParaRPr lang="es-CL"/>
        </a:p>
      </dgm:t>
    </dgm:pt>
    <dgm:pt modelId="{E9EEE5FE-8A11-4572-BBEA-C288C1854F1A}" type="pres">
      <dgm:prSet presAssocID="{0AE28D81-C61C-42D8-82CE-15A9FD789D24}" presName="sibTrans" presStyleCnt="0"/>
      <dgm:spPr/>
    </dgm:pt>
    <dgm:pt modelId="{583671B9-178F-4A1F-970F-CE484F93DB70}" type="pres">
      <dgm:prSet presAssocID="{F927C9B8-9C46-43B8-A0B0-A01A7088035E}" presName="node" presStyleLbl="node1" presStyleIdx="3" presStyleCnt="6" custScaleX="99639" custScaleY="134297" custLinFactNeighborX="-2006" custLinFactNeighborY="15">
        <dgm:presLayoutVars>
          <dgm:bulletEnabled val="1"/>
        </dgm:presLayoutVars>
      </dgm:prSet>
      <dgm:spPr/>
      <dgm:t>
        <a:bodyPr/>
        <a:lstStyle/>
        <a:p>
          <a:endParaRPr lang="es-CL"/>
        </a:p>
      </dgm:t>
    </dgm:pt>
    <dgm:pt modelId="{967121AD-4616-4DD4-9A06-93EF2813D1F7}" type="pres">
      <dgm:prSet presAssocID="{4411AC4E-6019-48CA-8652-170AC0DD0A0E}" presName="sibTrans" presStyleCnt="0"/>
      <dgm:spPr/>
    </dgm:pt>
    <dgm:pt modelId="{41A16BBD-63D0-42F6-B118-8E549FBC7E3C}" type="pres">
      <dgm:prSet presAssocID="{37D1648B-3348-4726-B52B-EE882091035F}" presName="node" presStyleLbl="node1" presStyleIdx="4" presStyleCnt="6" custScaleX="99639" custScaleY="139461" custLinFactNeighborX="-2006" custLinFactNeighborY="15">
        <dgm:presLayoutVars>
          <dgm:bulletEnabled val="1"/>
        </dgm:presLayoutVars>
      </dgm:prSet>
      <dgm:spPr/>
      <dgm:t>
        <a:bodyPr/>
        <a:lstStyle/>
        <a:p>
          <a:endParaRPr lang="es-CL"/>
        </a:p>
      </dgm:t>
    </dgm:pt>
    <dgm:pt modelId="{950B60C9-3039-49A8-93E8-9F3332C3FD3F}" type="pres">
      <dgm:prSet presAssocID="{B44F4BFF-1C55-4EAE-AF90-0AF830D24F86}" presName="sibTrans" presStyleCnt="0"/>
      <dgm:spPr/>
    </dgm:pt>
    <dgm:pt modelId="{D3BBDE0A-AF54-4626-8D8A-371B07CF01AE}" type="pres">
      <dgm:prSet presAssocID="{26AFCD15-9A77-478A-9A32-F73A1570A618}" presName="node" presStyleLbl="node1" presStyleIdx="5" presStyleCnt="6" custScaleX="99639" custScaleY="136878" custLinFactNeighborX="-4826" custLinFactNeighborY="1306">
        <dgm:presLayoutVars>
          <dgm:bulletEnabled val="1"/>
        </dgm:presLayoutVars>
      </dgm:prSet>
      <dgm:spPr/>
      <dgm:t>
        <a:bodyPr/>
        <a:lstStyle/>
        <a:p>
          <a:endParaRPr lang="es-CL"/>
        </a:p>
      </dgm:t>
    </dgm:pt>
  </dgm:ptLst>
  <dgm:cxnLst>
    <dgm:cxn modelId="{0EA0BE9B-F6F0-456E-8D34-F1BE53015CA9}" srcId="{2D45AB93-701D-4072-A297-CA4BE1B8F875}" destId="{26AFCD15-9A77-478A-9A32-F73A1570A618}" srcOrd="5" destOrd="0" parTransId="{2883DCE9-4BF8-4221-A2BD-EA0B9A5B9E39}" sibTransId="{AC11675F-C975-4943-B840-B10EE30030BA}"/>
    <dgm:cxn modelId="{7F7C4668-DDB3-463E-873F-75F17BD4C19D}" type="presOf" srcId="{F4A74CF9-7D9D-4C7A-AE16-BE4D798C7D6C}" destId="{14DDECBF-7A87-4D1A-9306-A5E1760EAF6E}" srcOrd="0" destOrd="0" presId="urn:microsoft.com/office/officeart/2005/8/layout/default"/>
    <dgm:cxn modelId="{43D4B915-1AC7-4893-B68A-19B2908BBF9B}" srcId="{2D45AB93-701D-4072-A297-CA4BE1B8F875}" destId="{37D1648B-3348-4726-B52B-EE882091035F}" srcOrd="4" destOrd="0" parTransId="{E2C27D66-6322-4E17-B15E-419DB2F7AB96}" sibTransId="{B44F4BFF-1C55-4EAE-AF90-0AF830D24F86}"/>
    <dgm:cxn modelId="{A3008B82-7E5E-42C3-84F0-020C1B129CCF}" type="presOf" srcId="{2D45AB93-701D-4072-A297-CA4BE1B8F875}" destId="{E9A4C7B6-6402-4579-8AE3-213D2D632E0B}" srcOrd="0" destOrd="0" presId="urn:microsoft.com/office/officeart/2005/8/layout/default"/>
    <dgm:cxn modelId="{7B42697F-CC43-4AD8-8CD2-2D55107ECCF3}" type="presOf" srcId="{26AFCD15-9A77-478A-9A32-F73A1570A618}" destId="{D3BBDE0A-AF54-4626-8D8A-371B07CF01AE}" srcOrd="0" destOrd="0" presId="urn:microsoft.com/office/officeart/2005/8/layout/default"/>
    <dgm:cxn modelId="{8735D162-823A-4697-9B9A-4DCD8B644C42}" type="presOf" srcId="{F927C9B8-9C46-43B8-A0B0-A01A7088035E}" destId="{583671B9-178F-4A1F-970F-CE484F93DB70}" srcOrd="0" destOrd="0" presId="urn:microsoft.com/office/officeart/2005/8/layout/default"/>
    <dgm:cxn modelId="{81F20404-745A-4F8C-8345-7FDC54E16F76}" srcId="{2D45AB93-701D-4072-A297-CA4BE1B8F875}" destId="{91FC162F-0DF9-495E-AEB8-55A9733B4D0E}" srcOrd="1" destOrd="0" parTransId="{F891FEEC-8623-4EFE-ABFF-0D6E11BC3463}" sibTransId="{AFE88240-C20B-4ACF-A35D-79E50D235D0D}"/>
    <dgm:cxn modelId="{6B0CA7B3-C0A9-405A-9A61-45110BFBD1F6}" type="presOf" srcId="{91FC162F-0DF9-495E-AEB8-55A9733B4D0E}" destId="{2117FAFF-FD2B-4616-8428-A55365E70368}" srcOrd="0" destOrd="0" presId="urn:microsoft.com/office/officeart/2005/8/layout/default"/>
    <dgm:cxn modelId="{0009C987-AC3C-4C01-9670-192FBA59BEDE}" srcId="{2D45AB93-701D-4072-A297-CA4BE1B8F875}" destId="{F4A74CF9-7D9D-4C7A-AE16-BE4D798C7D6C}" srcOrd="0" destOrd="0" parTransId="{779BDA58-C17A-46B2-A1D8-8CB6FB510788}" sibTransId="{7DB632BC-1443-48A3-84F5-75B8A9F1F9BC}"/>
    <dgm:cxn modelId="{EC268285-7C92-4D89-B858-B1A62C009085}" type="presOf" srcId="{37D1648B-3348-4726-B52B-EE882091035F}" destId="{41A16BBD-63D0-42F6-B118-8E549FBC7E3C}" srcOrd="0" destOrd="0" presId="urn:microsoft.com/office/officeart/2005/8/layout/default"/>
    <dgm:cxn modelId="{B176C726-0C31-49F4-A225-0A07F581EFDB}" srcId="{2D45AB93-701D-4072-A297-CA4BE1B8F875}" destId="{C395C2D0-3AFD-4527-9E8E-8B552B46572C}" srcOrd="2" destOrd="0" parTransId="{FF95F40D-F55F-4972-B14B-792DDF55AD9F}" sibTransId="{0AE28D81-C61C-42D8-82CE-15A9FD789D24}"/>
    <dgm:cxn modelId="{4091968E-7C0D-4ED9-8CFE-F6AF2705026D}" srcId="{2D45AB93-701D-4072-A297-CA4BE1B8F875}" destId="{F927C9B8-9C46-43B8-A0B0-A01A7088035E}" srcOrd="3" destOrd="0" parTransId="{9AA7F735-E739-4343-8269-B7820BF59487}" sibTransId="{4411AC4E-6019-48CA-8652-170AC0DD0A0E}"/>
    <dgm:cxn modelId="{8C48C135-FA17-4B06-AF85-3F189DEA6951}" type="presOf" srcId="{C395C2D0-3AFD-4527-9E8E-8B552B46572C}" destId="{5B7A6C7E-3A80-4E99-BF48-ADD383854CF5}" srcOrd="0" destOrd="0" presId="urn:microsoft.com/office/officeart/2005/8/layout/default"/>
    <dgm:cxn modelId="{FBE9556F-B4A6-426B-989E-A57C2E64943F}" type="presParOf" srcId="{E9A4C7B6-6402-4579-8AE3-213D2D632E0B}" destId="{14DDECBF-7A87-4D1A-9306-A5E1760EAF6E}" srcOrd="0" destOrd="0" presId="urn:microsoft.com/office/officeart/2005/8/layout/default"/>
    <dgm:cxn modelId="{EE61A5BD-9271-43BE-B044-227D76A2453C}" type="presParOf" srcId="{E9A4C7B6-6402-4579-8AE3-213D2D632E0B}" destId="{A212357E-7770-46B1-99A7-87C041D7C4DE}" srcOrd="1" destOrd="0" presId="urn:microsoft.com/office/officeart/2005/8/layout/default"/>
    <dgm:cxn modelId="{730F1D12-D7FB-415A-B991-E30609B1F20A}" type="presParOf" srcId="{E9A4C7B6-6402-4579-8AE3-213D2D632E0B}" destId="{2117FAFF-FD2B-4616-8428-A55365E70368}" srcOrd="2" destOrd="0" presId="urn:microsoft.com/office/officeart/2005/8/layout/default"/>
    <dgm:cxn modelId="{C9E53BE4-E7A8-4A52-92BB-00DD50F06752}" type="presParOf" srcId="{E9A4C7B6-6402-4579-8AE3-213D2D632E0B}" destId="{5746B643-4F5E-4005-81F3-73D4407681D0}" srcOrd="3" destOrd="0" presId="urn:microsoft.com/office/officeart/2005/8/layout/default"/>
    <dgm:cxn modelId="{FF97529D-FFD6-4A51-A24F-3F00BEB3444B}" type="presParOf" srcId="{E9A4C7B6-6402-4579-8AE3-213D2D632E0B}" destId="{5B7A6C7E-3A80-4E99-BF48-ADD383854CF5}" srcOrd="4" destOrd="0" presId="urn:microsoft.com/office/officeart/2005/8/layout/default"/>
    <dgm:cxn modelId="{6EE151FB-2011-4692-B908-DB01B60D3445}" type="presParOf" srcId="{E9A4C7B6-6402-4579-8AE3-213D2D632E0B}" destId="{E9EEE5FE-8A11-4572-BBEA-C288C1854F1A}" srcOrd="5" destOrd="0" presId="urn:microsoft.com/office/officeart/2005/8/layout/default"/>
    <dgm:cxn modelId="{FA2A1BE0-06F0-4A31-8612-BF7D3F5DB839}" type="presParOf" srcId="{E9A4C7B6-6402-4579-8AE3-213D2D632E0B}" destId="{583671B9-178F-4A1F-970F-CE484F93DB70}" srcOrd="6" destOrd="0" presId="urn:microsoft.com/office/officeart/2005/8/layout/default"/>
    <dgm:cxn modelId="{C79B8071-3E9C-4D53-98CC-D6AF670FBAF4}" type="presParOf" srcId="{E9A4C7B6-6402-4579-8AE3-213D2D632E0B}" destId="{967121AD-4616-4DD4-9A06-93EF2813D1F7}" srcOrd="7" destOrd="0" presId="urn:microsoft.com/office/officeart/2005/8/layout/default"/>
    <dgm:cxn modelId="{F2622050-7861-45D3-AA19-6FABAF7DDF4A}" type="presParOf" srcId="{E9A4C7B6-6402-4579-8AE3-213D2D632E0B}" destId="{41A16BBD-63D0-42F6-B118-8E549FBC7E3C}" srcOrd="8" destOrd="0" presId="urn:microsoft.com/office/officeart/2005/8/layout/default"/>
    <dgm:cxn modelId="{5EAEC990-DB37-4FDD-B674-7C650BB528C1}" type="presParOf" srcId="{E9A4C7B6-6402-4579-8AE3-213D2D632E0B}" destId="{950B60C9-3039-49A8-93E8-9F3332C3FD3F}" srcOrd="9" destOrd="0" presId="urn:microsoft.com/office/officeart/2005/8/layout/default"/>
    <dgm:cxn modelId="{06FFF136-28DF-4336-920A-097AED2D60DB}" type="presParOf" srcId="{E9A4C7B6-6402-4579-8AE3-213D2D632E0B}" destId="{D3BBDE0A-AF54-4626-8D8A-371B07CF01A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967E459-C698-42B3-8E19-87316BEFF88F}"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s-CL"/>
        </a:p>
      </dgm:t>
    </dgm:pt>
    <dgm:pt modelId="{9F2A84B5-1B88-4748-8DCC-48B1BAC4C744}">
      <dgm:prSet phldrT="[Texto]" custT="1"/>
      <dgm:spPr/>
      <dgm:t>
        <a:bodyPr/>
        <a:lstStyle/>
        <a:p>
          <a:pPr algn="ctr"/>
          <a:r>
            <a:rPr lang="es-CL" sz="2000" b="1" dirty="0" smtClean="0"/>
            <a:t>Primera vez que se realiza una evaluación del proceso de supervigilancia.</a:t>
          </a:r>
          <a:endParaRPr lang="es-CL" sz="2000" b="1" dirty="0"/>
        </a:p>
      </dgm:t>
    </dgm:pt>
    <dgm:pt modelId="{2ED80CA9-BE7F-42C8-8544-DB1281AAD650}" type="parTrans" cxnId="{05939782-E995-4A69-8742-F2689BB8C09A}">
      <dgm:prSet/>
      <dgm:spPr/>
      <dgm:t>
        <a:bodyPr/>
        <a:lstStyle/>
        <a:p>
          <a:endParaRPr lang="es-CL"/>
        </a:p>
      </dgm:t>
    </dgm:pt>
    <dgm:pt modelId="{9121BE3A-1F0C-4594-90F6-111A54181A59}" type="sibTrans" cxnId="{05939782-E995-4A69-8742-F2689BB8C09A}">
      <dgm:prSet/>
      <dgm:spPr/>
      <dgm:t>
        <a:bodyPr/>
        <a:lstStyle/>
        <a:p>
          <a:endParaRPr lang="es-CL"/>
        </a:p>
      </dgm:t>
    </dgm:pt>
    <dgm:pt modelId="{6FF57EB1-0003-4A02-9902-A17247C999A5}">
      <dgm:prSet phldrT="[Texto]" custT="1"/>
      <dgm:spPr/>
      <dgm:t>
        <a:bodyPr/>
        <a:lstStyle/>
        <a:p>
          <a:pPr algn="ctr"/>
          <a:r>
            <a:rPr lang="es-CL" sz="2000" b="1" dirty="0" smtClean="0"/>
            <a:t>Oportunidad de evaluar el proceso desde quienes son usuarios y/o clientes del mismo (Participación).</a:t>
          </a:r>
          <a:endParaRPr lang="es-CL" sz="2000" b="1" dirty="0"/>
        </a:p>
      </dgm:t>
    </dgm:pt>
    <dgm:pt modelId="{409AE861-B4D2-41F0-A55B-E695BA6B0D80}" type="parTrans" cxnId="{9D6782A5-3F0C-46E2-9F91-D3B500560E61}">
      <dgm:prSet/>
      <dgm:spPr/>
      <dgm:t>
        <a:bodyPr/>
        <a:lstStyle/>
        <a:p>
          <a:endParaRPr lang="es-CL"/>
        </a:p>
      </dgm:t>
    </dgm:pt>
    <dgm:pt modelId="{2D0A0856-2B36-4B0F-8C65-899921DFC341}" type="sibTrans" cxnId="{9D6782A5-3F0C-46E2-9F91-D3B500560E61}">
      <dgm:prSet/>
      <dgm:spPr/>
      <dgm:t>
        <a:bodyPr/>
        <a:lstStyle/>
        <a:p>
          <a:endParaRPr lang="es-CL"/>
        </a:p>
      </dgm:t>
    </dgm:pt>
    <dgm:pt modelId="{2DF114A5-65F8-40A5-A733-BAA6B30AF382}">
      <dgm:prSet phldrT="[Texto]" custT="1"/>
      <dgm:spPr/>
      <dgm:t>
        <a:bodyPr/>
        <a:lstStyle/>
        <a:p>
          <a:pPr algn="ctr"/>
          <a:r>
            <a:rPr lang="es-CL" sz="2000" b="1" dirty="0" smtClean="0"/>
            <a:t>La Evaluación en si misma se constituye en una oportunidad de mejora continua de cada una de los subprocesos.</a:t>
          </a:r>
          <a:endParaRPr lang="es-CL" sz="2000" b="1" dirty="0"/>
        </a:p>
      </dgm:t>
    </dgm:pt>
    <dgm:pt modelId="{09C11356-3478-48CC-81C4-584BD8CA50C8}" type="parTrans" cxnId="{05B9ED43-F001-4376-80CF-EA8089C7F5AE}">
      <dgm:prSet/>
      <dgm:spPr/>
      <dgm:t>
        <a:bodyPr/>
        <a:lstStyle/>
        <a:p>
          <a:endParaRPr lang="es-CL"/>
        </a:p>
      </dgm:t>
    </dgm:pt>
    <dgm:pt modelId="{D80BAA65-14AA-4997-AE80-3E15F7CC10EA}" type="sibTrans" cxnId="{05B9ED43-F001-4376-80CF-EA8089C7F5AE}">
      <dgm:prSet/>
      <dgm:spPr/>
      <dgm:t>
        <a:bodyPr/>
        <a:lstStyle/>
        <a:p>
          <a:endParaRPr lang="es-CL"/>
        </a:p>
      </dgm:t>
    </dgm:pt>
    <dgm:pt modelId="{CD52A61B-2CEE-43B4-A3CE-5D8292111571}">
      <dgm:prSet phldrT="[Texto]" custT="1"/>
      <dgm:spPr/>
      <dgm:t>
        <a:bodyPr/>
        <a:lstStyle/>
        <a:p>
          <a:pPr algn="ctr"/>
          <a:r>
            <a:rPr lang="es-CL" sz="2000" b="1" dirty="0" smtClean="0"/>
            <a:t>Evaluación es responsabilidad de un ente externo al proceso desde su diseño, aplicación y análisis de los resultados (Sección de Estudios y Desarrollo Institucional)</a:t>
          </a:r>
          <a:endParaRPr lang="es-CL" sz="2000" b="1" dirty="0"/>
        </a:p>
      </dgm:t>
    </dgm:pt>
    <dgm:pt modelId="{688E5873-1D0A-4AB6-87D0-5F374897F67C}" type="parTrans" cxnId="{A18A1D87-EAE1-402C-A1DE-8E1A8F291557}">
      <dgm:prSet/>
      <dgm:spPr/>
      <dgm:t>
        <a:bodyPr/>
        <a:lstStyle/>
        <a:p>
          <a:endParaRPr lang="es-CL"/>
        </a:p>
      </dgm:t>
    </dgm:pt>
    <dgm:pt modelId="{E54BD413-4ED5-4729-81C0-FF6666343F2C}" type="sibTrans" cxnId="{A18A1D87-EAE1-402C-A1DE-8E1A8F291557}">
      <dgm:prSet/>
      <dgm:spPr/>
      <dgm:t>
        <a:bodyPr/>
        <a:lstStyle/>
        <a:p>
          <a:endParaRPr lang="es-CL"/>
        </a:p>
      </dgm:t>
    </dgm:pt>
    <dgm:pt modelId="{44C7478F-1A6D-4D67-8385-DD93A7E5F85B}" type="pres">
      <dgm:prSet presAssocID="{9967E459-C698-42B3-8E19-87316BEFF88F}" presName="linear" presStyleCnt="0">
        <dgm:presLayoutVars>
          <dgm:animLvl val="lvl"/>
          <dgm:resizeHandles val="exact"/>
        </dgm:presLayoutVars>
      </dgm:prSet>
      <dgm:spPr/>
      <dgm:t>
        <a:bodyPr/>
        <a:lstStyle/>
        <a:p>
          <a:endParaRPr lang="es-CL"/>
        </a:p>
      </dgm:t>
    </dgm:pt>
    <dgm:pt modelId="{19951AF1-E9A0-4558-BAE4-5992364A26B2}" type="pres">
      <dgm:prSet presAssocID="{9F2A84B5-1B88-4748-8DCC-48B1BAC4C744}" presName="parentText" presStyleLbl="node1" presStyleIdx="0" presStyleCnt="4">
        <dgm:presLayoutVars>
          <dgm:chMax val="0"/>
          <dgm:bulletEnabled val="1"/>
        </dgm:presLayoutVars>
      </dgm:prSet>
      <dgm:spPr/>
      <dgm:t>
        <a:bodyPr/>
        <a:lstStyle/>
        <a:p>
          <a:endParaRPr lang="es-CL"/>
        </a:p>
      </dgm:t>
    </dgm:pt>
    <dgm:pt modelId="{E6436E5F-23C2-42BE-84D3-9666E5A80675}" type="pres">
      <dgm:prSet presAssocID="{9121BE3A-1F0C-4594-90F6-111A54181A59}" presName="spacer" presStyleCnt="0"/>
      <dgm:spPr/>
    </dgm:pt>
    <dgm:pt modelId="{B126DF34-A374-4407-86A3-75F81AEA26C7}" type="pres">
      <dgm:prSet presAssocID="{6FF57EB1-0003-4A02-9902-A17247C999A5}" presName="parentText" presStyleLbl="node1" presStyleIdx="1" presStyleCnt="4">
        <dgm:presLayoutVars>
          <dgm:chMax val="0"/>
          <dgm:bulletEnabled val="1"/>
        </dgm:presLayoutVars>
      </dgm:prSet>
      <dgm:spPr/>
      <dgm:t>
        <a:bodyPr/>
        <a:lstStyle/>
        <a:p>
          <a:endParaRPr lang="es-CL"/>
        </a:p>
      </dgm:t>
    </dgm:pt>
    <dgm:pt modelId="{1586F4C6-542E-443C-817B-4D954FC608AE}" type="pres">
      <dgm:prSet presAssocID="{2D0A0856-2B36-4B0F-8C65-899921DFC341}" presName="spacer" presStyleCnt="0"/>
      <dgm:spPr/>
    </dgm:pt>
    <dgm:pt modelId="{A9ADE1A1-97A7-4C0E-BF41-25B09BD6D7F0}" type="pres">
      <dgm:prSet presAssocID="{2DF114A5-65F8-40A5-A733-BAA6B30AF382}" presName="parentText" presStyleLbl="node1" presStyleIdx="2" presStyleCnt="4">
        <dgm:presLayoutVars>
          <dgm:chMax val="0"/>
          <dgm:bulletEnabled val="1"/>
        </dgm:presLayoutVars>
      </dgm:prSet>
      <dgm:spPr/>
      <dgm:t>
        <a:bodyPr/>
        <a:lstStyle/>
        <a:p>
          <a:endParaRPr lang="es-CL"/>
        </a:p>
      </dgm:t>
    </dgm:pt>
    <dgm:pt modelId="{F600B4CB-3D23-4E51-817A-7989FBF58462}" type="pres">
      <dgm:prSet presAssocID="{D80BAA65-14AA-4997-AE80-3E15F7CC10EA}" presName="spacer" presStyleCnt="0"/>
      <dgm:spPr/>
    </dgm:pt>
    <dgm:pt modelId="{9C65F37B-4921-499B-A8C1-9D9CF015108C}" type="pres">
      <dgm:prSet presAssocID="{CD52A61B-2CEE-43B4-A3CE-5D8292111571}" presName="parentText" presStyleLbl="node1" presStyleIdx="3" presStyleCnt="4">
        <dgm:presLayoutVars>
          <dgm:chMax val="0"/>
          <dgm:bulletEnabled val="1"/>
        </dgm:presLayoutVars>
      </dgm:prSet>
      <dgm:spPr/>
      <dgm:t>
        <a:bodyPr/>
        <a:lstStyle/>
        <a:p>
          <a:endParaRPr lang="es-CL"/>
        </a:p>
      </dgm:t>
    </dgm:pt>
  </dgm:ptLst>
  <dgm:cxnLst>
    <dgm:cxn modelId="{563986DA-FE8C-480B-BCCE-9D9ED0CE9153}" type="presOf" srcId="{2DF114A5-65F8-40A5-A733-BAA6B30AF382}" destId="{A9ADE1A1-97A7-4C0E-BF41-25B09BD6D7F0}" srcOrd="0" destOrd="0" presId="urn:microsoft.com/office/officeart/2005/8/layout/vList2"/>
    <dgm:cxn modelId="{9D6782A5-3F0C-46E2-9F91-D3B500560E61}" srcId="{9967E459-C698-42B3-8E19-87316BEFF88F}" destId="{6FF57EB1-0003-4A02-9902-A17247C999A5}" srcOrd="1" destOrd="0" parTransId="{409AE861-B4D2-41F0-A55B-E695BA6B0D80}" sibTransId="{2D0A0856-2B36-4B0F-8C65-899921DFC341}"/>
    <dgm:cxn modelId="{AA4FDC73-090F-491A-8A51-3BF179100CE5}" type="presOf" srcId="{6FF57EB1-0003-4A02-9902-A17247C999A5}" destId="{B126DF34-A374-4407-86A3-75F81AEA26C7}" srcOrd="0" destOrd="0" presId="urn:microsoft.com/office/officeart/2005/8/layout/vList2"/>
    <dgm:cxn modelId="{4AC4997E-4ABE-4AD8-AFF5-B77A4B6D192D}" type="presOf" srcId="{9967E459-C698-42B3-8E19-87316BEFF88F}" destId="{44C7478F-1A6D-4D67-8385-DD93A7E5F85B}" srcOrd="0" destOrd="0" presId="urn:microsoft.com/office/officeart/2005/8/layout/vList2"/>
    <dgm:cxn modelId="{6071CA37-EDCB-4FD1-B33C-FC04A1184923}" type="presOf" srcId="{9F2A84B5-1B88-4748-8DCC-48B1BAC4C744}" destId="{19951AF1-E9A0-4558-BAE4-5992364A26B2}" srcOrd="0" destOrd="0" presId="urn:microsoft.com/office/officeart/2005/8/layout/vList2"/>
    <dgm:cxn modelId="{90497079-ABED-480E-A689-511919F11D11}" type="presOf" srcId="{CD52A61B-2CEE-43B4-A3CE-5D8292111571}" destId="{9C65F37B-4921-499B-A8C1-9D9CF015108C}" srcOrd="0" destOrd="0" presId="urn:microsoft.com/office/officeart/2005/8/layout/vList2"/>
    <dgm:cxn modelId="{A18A1D87-EAE1-402C-A1DE-8E1A8F291557}" srcId="{9967E459-C698-42B3-8E19-87316BEFF88F}" destId="{CD52A61B-2CEE-43B4-A3CE-5D8292111571}" srcOrd="3" destOrd="0" parTransId="{688E5873-1D0A-4AB6-87D0-5F374897F67C}" sibTransId="{E54BD413-4ED5-4729-81C0-FF6666343F2C}"/>
    <dgm:cxn modelId="{05939782-E995-4A69-8742-F2689BB8C09A}" srcId="{9967E459-C698-42B3-8E19-87316BEFF88F}" destId="{9F2A84B5-1B88-4748-8DCC-48B1BAC4C744}" srcOrd="0" destOrd="0" parTransId="{2ED80CA9-BE7F-42C8-8544-DB1281AAD650}" sibTransId="{9121BE3A-1F0C-4594-90F6-111A54181A59}"/>
    <dgm:cxn modelId="{05B9ED43-F001-4376-80CF-EA8089C7F5AE}" srcId="{9967E459-C698-42B3-8E19-87316BEFF88F}" destId="{2DF114A5-65F8-40A5-A733-BAA6B30AF382}" srcOrd="2" destOrd="0" parTransId="{09C11356-3478-48CC-81C4-584BD8CA50C8}" sibTransId="{D80BAA65-14AA-4997-AE80-3E15F7CC10EA}"/>
    <dgm:cxn modelId="{B00CA303-EC43-48B5-AA1B-AD0E24E4521D}" type="presParOf" srcId="{44C7478F-1A6D-4D67-8385-DD93A7E5F85B}" destId="{19951AF1-E9A0-4558-BAE4-5992364A26B2}" srcOrd="0" destOrd="0" presId="urn:microsoft.com/office/officeart/2005/8/layout/vList2"/>
    <dgm:cxn modelId="{3225E904-1F54-4BEB-A167-FBF83F808AB5}" type="presParOf" srcId="{44C7478F-1A6D-4D67-8385-DD93A7E5F85B}" destId="{E6436E5F-23C2-42BE-84D3-9666E5A80675}" srcOrd="1" destOrd="0" presId="urn:microsoft.com/office/officeart/2005/8/layout/vList2"/>
    <dgm:cxn modelId="{3080B7B6-C4BE-4604-826A-67D371981737}" type="presParOf" srcId="{44C7478F-1A6D-4D67-8385-DD93A7E5F85B}" destId="{B126DF34-A374-4407-86A3-75F81AEA26C7}" srcOrd="2" destOrd="0" presId="urn:microsoft.com/office/officeart/2005/8/layout/vList2"/>
    <dgm:cxn modelId="{F460A4A6-0BF5-4BFC-A50E-F461C78B6BE2}" type="presParOf" srcId="{44C7478F-1A6D-4D67-8385-DD93A7E5F85B}" destId="{1586F4C6-542E-443C-817B-4D954FC608AE}" srcOrd="3" destOrd="0" presId="urn:microsoft.com/office/officeart/2005/8/layout/vList2"/>
    <dgm:cxn modelId="{27CEC3C5-4F2A-4604-B4BC-35FF3EFF39E3}" type="presParOf" srcId="{44C7478F-1A6D-4D67-8385-DD93A7E5F85B}" destId="{A9ADE1A1-97A7-4C0E-BF41-25B09BD6D7F0}" srcOrd="4" destOrd="0" presId="urn:microsoft.com/office/officeart/2005/8/layout/vList2"/>
    <dgm:cxn modelId="{D562274F-B666-40BE-94DC-47E5E69F7E4D}" type="presParOf" srcId="{44C7478F-1A6D-4D67-8385-DD93A7E5F85B}" destId="{F600B4CB-3D23-4E51-817A-7989FBF58462}" srcOrd="5" destOrd="0" presId="urn:microsoft.com/office/officeart/2005/8/layout/vList2"/>
    <dgm:cxn modelId="{48270CFF-56D8-46F5-B1A0-DF21AEF88997}" type="presParOf" srcId="{44C7478F-1A6D-4D67-8385-DD93A7E5F85B}" destId="{9C65F37B-4921-499B-A8C1-9D9CF015108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D250D59-71C2-4CDD-98C2-218FD91AAB71}"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s-CL"/>
        </a:p>
      </dgm:t>
    </dgm:pt>
    <dgm:pt modelId="{4FA2947C-2D57-44C7-9222-748F9764ECB9}">
      <dgm:prSet phldrT="[Texto]"/>
      <dgm:spPr/>
      <dgm:t>
        <a:bodyPr/>
        <a:lstStyle/>
        <a:p>
          <a:r>
            <a:rPr lang="es-CL" b="1" dirty="0" smtClean="0"/>
            <a:t>Sentirse satisfecho</a:t>
          </a:r>
          <a:endParaRPr lang="es-CL" b="1" dirty="0"/>
        </a:p>
      </dgm:t>
    </dgm:pt>
    <dgm:pt modelId="{784AAFB9-5D25-4C18-8975-38BFFCE0B6AB}" type="parTrans" cxnId="{88C88E64-2120-4C76-8843-86E2C39A9CA1}">
      <dgm:prSet/>
      <dgm:spPr/>
      <dgm:t>
        <a:bodyPr/>
        <a:lstStyle/>
        <a:p>
          <a:endParaRPr lang="es-CL"/>
        </a:p>
      </dgm:t>
    </dgm:pt>
    <dgm:pt modelId="{FF66588A-CB45-4168-B6EE-F071633BE28E}" type="sibTrans" cxnId="{88C88E64-2120-4C76-8843-86E2C39A9CA1}">
      <dgm:prSet/>
      <dgm:spPr/>
      <dgm:t>
        <a:bodyPr/>
        <a:lstStyle/>
        <a:p>
          <a:endParaRPr lang="es-CL"/>
        </a:p>
      </dgm:t>
    </dgm:pt>
    <dgm:pt modelId="{F1CA905D-084A-463F-A256-53EC7E0791D1}">
      <dgm:prSet phldrT="[Texto]"/>
      <dgm:spPr/>
      <dgm:t>
        <a:bodyPr/>
        <a:lstStyle/>
        <a:p>
          <a:r>
            <a:rPr lang="es-CL" b="1" dirty="0" smtClean="0">
              <a:solidFill>
                <a:schemeClr val="tx1"/>
              </a:solidFill>
            </a:rPr>
            <a:t>Ser Bienvenido</a:t>
          </a:r>
          <a:endParaRPr lang="es-CL" b="1" dirty="0">
            <a:solidFill>
              <a:schemeClr val="tx1"/>
            </a:solidFill>
          </a:endParaRPr>
        </a:p>
      </dgm:t>
    </dgm:pt>
    <dgm:pt modelId="{CB2B9DE9-25DC-43E2-93C6-AA6875083CD9}" type="parTrans" cxnId="{933B63DA-42E4-40EA-9DD2-C1B9C215EBB5}">
      <dgm:prSet/>
      <dgm:spPr/>
      <dgm:t>
        <a:bodyPr/>
        <a:lstStyle/>
        <a:p>
          <a:endParaRPr lang="es-CL"/>
        </a:p>
      </dgm:t>
    </dgm:pt>
    <dgm:pt modelId="{7E5D5DFE-8723-47CF-A71C-1112A585F780}" type="sibTrans" cxnId="{933B63DA-42E4-40EA-9DD2-C1B9C215EBB5}">
      <dgm:prSet/>
      <dgm:spPr/>
      <dgm:t>
        <a:bodyPr/>
        <a:lstStyle/>
        <a:p>
          <a:endParaRPr lang="es-CL"/>
        </a:p>
      </dgm:t>
    </dgm:pt>
    <dgm:pt modelId="{4AFBF216-B7EB-4564-8261-E929CA9397E1}">
      <dgm:prSet phldrT="[Texto]"/>
      <dgm:spPr/>
      <dgm:t>
        <a:bodyPr/>
        <a:lstStyle/>
        <a:p>
          <a:r>
            <a:rPr lang="es-CL" b="1" dirty="0" smtClean="0">
              <a:solidFill>
                <a:schemeClr val="tx1"/>
              </a:solidFill>
            </a:rPr>
            <a:t>Ser escuchado</a:t>
          </a:r>
          <a:endParaRPr lang="es-CL" b="1" dirty="0">
            <a:solidFill>
              <a:schemeClr val="tx1"/>
            </a:solidFill>
          </a:endParaRPr>
        </a:p>
      </dgm:t>
    </dgm:pt>
    <dgm:pt modelId="{F2AE7AB8-A5AF-43C1-95AB-AC68C19785B2}" type="parTrans" cxnId="{03078E6B-704A-49E7-9C6C-1CF63975D29A}">
      <dgm:prSet/>
      <dgm:spPr/>
      <dgm:t>
        <a:bodyPr/>
        <a:lstStyle/>
        <a:p>
          <a:endParaRPr lang="es-CL"/>
        </a:p>
      </dgm:t>
    </dgm:pt>
    <dgm:pt modelId="{783B7931-A50F-4656-9D96-73308C1B8237}" type="sibTrans" cxnId="{03078E6B-704A-49E7-9C6C-1CF63975D29A}">
      <dgm:prSet/>
      <dgm:spPr/>
      <dgm:t>
        <a:bodyPr/>
        <a:lstStyle/>
        <a:p>
          <a:endParaRPr lang="es-CL"/>
        </a:p>
      </dgm:t>
    </dgm:pt>
    <dgm:pt modelId="{1FA7D0F1-6E5B-4322-AD34-18813382022E}">
      <dgm:prSet phldrT="[Texto]" custT="1"/>
      <dgm:spPr>
        <a:solidFill>
          <a:srgbClr val="FFFF00"/>
        </a:solidFill>
      </dgm:spPr>
      <dgm:t>
        <a:bodyPr/>
        <a:lstStyle/>
        <a:p>
          <a:r>
            <a:rPr lang="es-CL" sz="2000" b="1" dirty="0" smtClean="0">
              <a:solidFill>
                <a:srgbClr val="FF0000"/>
              </a:solidFill>
            </a:rPr>
            <a:t>Sentir confianza</a:t>
          </a:r>
          <a:endParaRPr lang="es-CL" sz="2000" b="1" dirty="0">
            <a:solidFill>
              <a:srgbClr val="FF0000"/>
            </a:solidFill>
          </a:endParaRPr>
        </a:p>
      </dgm:t>
    </dgm:pt>
    <dgm:pt modelId="{1F2E5081-841F-425F-A1E7-C74337BFEDDD}" type="parTrans" cxnId="{4B73472D-ACF4-423A-9BAB-59C688A701E7}">
      <dgm:prSet/>
      <dgm:spPr/>
      <dgm:t>
        <a:bodyPr/>
        <a:lstStyle/>
        <a:p>
          <a:endParaRPr lang="es-CL"/>
        </a:p>
      </dgm:t>
    </dgm:pt>
    <dgm:pt modelId="{6A96D0E0-C1F5-45B8-A12D-E6BC1B3A6D26}" type="sibTrans" cxnId="{4B73472D-ACF4-423A-9BAB-59C688A701E7}">
      <dgm:prSet/>
      <dgm:spPr/>
      <dgm:t>
        <a:bodyPr/>
        <a:lstStyle/>
        <a:p>
          <a:endParaRPr lang="es-CL"/>
        </a:p>
      </dgm:t>
    </dgm:pt>
    <dgm:pt modelId="{80A5324C-F486-4959-B486-F68E4D21A2CD}">
      <dgm:prSet phldrT="[Texto]"/>
      <dgm:spPr/>
      <dgm:t>
        <a:bodyPr/>
        <a:lstStyle/>
        <a:p>
          <a:r>
            <a:rPr lang="es-CL" b="1" dirty="0" smtClean="0">
              <a:solidFill>
                <a:schemeClr val="tx1"/>
              </a:solidFill>
            </a:rPr>
            <a:t>Sentirse seguro</a:t>
          </a:r>
          <a:endParaRPr lang="es-CL" b="1" dirty="0">
            <a:solidFill>
              <a:schemeClr val="tx1"/>
            </a:solidFill>
          </a:endParaRPr>
        </a:p>
      </dgm:t>
    </dgm:pt>
    <dgm:pt modelId="{DDE5EE46-B492-4469-B68A-0F68C0A05AAA}" type="parTrans" cxnId="{9F1A24C7-7B2F-42B5-BB48-01989571F434}">
      <dgm:prSet/>
      <dgm:spPr/>
      <dgm:t>
        <a:bodyPr/>
        <a:lstStyle/>
        <a:p>
          <a:endParaRPr lang="es-CL"/>
        </a:p>
      </dgm:t>
    </dgm:pt>
    <dgm:pt modelId="{8A7E6729-1F75-447A-BF71-680CDA5B297A}" type="sibTrans" cxnId="{9F1A24C7-7B2F-42B5-BB48-01989571F434}">
      <dgm:prSet/>
      <dgm:spPr/>
      <dgm:t>
        <a:bodyPr/>
        <a:lstStyle/>
        <a:p>
          <a:endParaRPr lang="es-CL"/>
        </a:p>
      </dgm:t>
    </dgm:pt>
    <dgm:pt modelId="{1A1E2C3A-17AB-48B7-B3B2-6BA6E00CFF33}">
      <dgm:prSet phldrT="[Texto]"/>
      <dgm:spPr/>
      <dgm:t>
        <a:bodyPr/>
        <a:lstStyle/>
        <a:p>
          <a:r>
            <a:rPr lang="es-CL" b="1" dirty="0" smtClean="0">
              <a:solidFill>
                <a:schemeClr val="tx1"/>
              </a:solidFill>
            </a:rPr>
            <a:t>Sentirse importante</a:t>
          </a:r>
          <a:endParaRPr lang="es-CL" b="1" dirty="0">
            <a:solidFill>
              <a:schemeClr val="tx1"/>
            </a:solidFill>
          </a:endParaRPr>
        </a:p>
      </dgm:t>
    </dgm:pt>
    <dgm:pt modelId="{E2879DF6-07A7-4E46-9C6E-1A36B7D3A1BC}" type="parTrans" cxnId="{7182293B-9FF4-4A19-BAF6-9CF86352023E}">
      <dgm:prSet/>
      <dgm:spPr/>
      <dgm:t>
        <a:bodyPr/>
        <a:lstStyle/>
        <a:p>
          <a:endParaRPr lang="es-CL"/>
        </a:p>
      </dgm:t>
    </dgm:pt>
    <dgm:pt modelId="{1B7E2E01-DBED-43BA-9EE5-9B43361139F8}" type="sibTrans" cxnId="{7182293B-9FF4-4A19-BAF6-9CF86352023E}">
      <dgm:prSet/>
      <dgm:spPr/>
      <dgm:t>
        <a:bodyPr/>
        <a:lstStyle/>
        <a:p>
          <a:endParaRPr lang="es-CL"/>
        </a:p>
      </dgm:t>
    </dgm:pt>
    <dgm:pt modelId="{39983917-EEBC-459F-8F54-7638809F6859}">
      <dgm:prSet phldrT="[Texto]"/>
      <dgm:spPr/>
      <dgm:t>
        <a:bodyPr/>
        <a:lstStyle/>
        <a:p>
          <a:r>
            <a:rPr lang="es-CL" b="1" dirty="0" smtClean="0">
              <a:solidFill>
                <a:schemeClr val="tx1"/>
              </a:solidFill>
            </a:rPr>
            <a:t>Ser comprendido</a:t>
          </a:r>
          <a:endParaRPr lang="es-CL" b="1" dirty="0">
            <a:solidFill>
              <a:schemeClr val="tx1"/>
            </a:solidFill>
          </a:endParaRPr>
        </a:p>
      </dgm:t>
    </dgm:pt>
    <dgm:pt modelId="{7A4A252E-5D8B-44FE-9696-2A56EBD898FB}" type="parTrans" cxnId="{7BCA3CD8-460C-4AA7-BFF7-EF3F69F49947}">
      <dgm:prSet/>
      <dgm:spPr/>
      <dgm:t>
        <a:bodyPr/>
        <a:lstStyle/>
        <a:p>
          <a:endParaRPr lang="es-CL"/>
        </a:p>
      </dgm:t>
    </dgm:pt>
    <dgm:pt modelId="{EDCB4DB9-3B41-4E50-A09B-7B94D1C74019}" type="sibTrans" cxnId="{7BCA3CD8-460C-4AA7-BFF7-EF3F69F49947}">
      <dgm:prSet/>
      <dgm:spPr/>
      <dgm:t>
        <a:bodyPr/>
        <a:lstStyle/>
        <a:p>
          <a:endParaRPr lang="es-CL"/>
        </a:p>
      </dgm:t>
    </dgm:pt>
    <dgm:pt modelId="{E57249CE-E621-46D7-B215-3EC66B719E09}" type="pres">
      <dgm:prSet presAssocID="{BD250D59-71C2-4CDD-98C2-218FD91AAB71}" presName="Name0" presStyleCnt="0">
        <dgm:presLayoutVars>
          <dgm:chMax val="1"/>
          <dgm:chPref val="1"/>
          <dgm:dir/>
          <dgm:animOne val="branch"/>
          <dgm:animLvl val="lvl"/>
        </dgm:presLayoutVars>
      </dgm:prSet>
      <dgm:spPr/>
      <dgm:t>
        <a:bodyPr/>
        <a:lstStyle/>
        <a:p>
          <a:endParaRPr lang="es-ES"/>
        </a:p>
      </dgm:t>
    </dgm:pt>
    <dgm:pt modelId="{CA93CCF2-C55C-4F14-9E62-4B0235FF7460}" type="pres">
      <dgm:prSet presAssocID="{4FA2947C-2D57-44C7-9222-748F9764ECB9}" presName="Parent" presStyleLbl="node0" presStyleIdx="0" presStyleCnt="1">
        <dgm:presLayoutVars>
          <dgm:chMax val="6"/>
          <dgm:chPref val="6"/>
        </dgm:presLayoutVars>
      </dgm:prSet>
      <dgm:spPr/>
      <dgm:t>
        <a:bodyPr/>
        <a:lstStyle/>
        <a:p>
          <a:endParaRPr lang="es-ES"/>
        </a:p>
      </dgm:t>
    </dgm:pt>
    <dgm:pt modelId="{A13D30C8-8362-4D5D-B7B1-947D95FDA348}" type="pres">
      <dgm:prSet presAssocID="{F1CA905D-084A-463F-A256-53EC7E0791D1}" presName="Accent1" presStyleCnt="0"/>
      <dgm:spPr/>
    </dgm:pt>
    <dgm:pt modelId="{5460DD2B-6850-45F3-8BB6-44CF437D9681}" type="pres">
      <dgm:prSet presAssocID="{F1CA905D-084A-463F-A256-53EC7E0791D1}" presName="Accent" presStyleLbl="bgShp" presStyleIdx="0" presStyleCnt="6"/>
      <dgm:spPr/>
    </dgm:pt>
    <dgm:pt modelId="{2FF1178E-C1A3-43EB-8D6F-2304EC0E4183}" type="pres">
      <dgm:prSet presAssocID="{F1CA905D-084A-463F-A256-53EC7E0791D1}" presName="Child1" presStyleLbl="node1" presStyleIdx="0" presStyleCnt="6">
        <dgm:presLayoutVars>
          <dgm:chMax val="0"/>
          <dgm:chPref val="0"/>
          <dgm:bulletEnabled val="1"/>
        </dgm:presLayoutVars>
      </dgm:prSet>
      <dgm:spPr/>
      <dgm:t>
        <a:bodyPr/>
        <a:lstStyle/>
        <a:p>
          <a:endParaRPr lang="es-ES"/>
        </a:p>
      </dgm:t>
    </dgm:pt>
    <dgm:pt modelId="{D8DAE2D9-0BB2-46D4-82D3-EF46D17D9EFE}" type="pres">
      <dgm:prSet presAssocID="{4AFBF216-B7EB-4564-8261-E929CA9397E1}" presName="Accent2" presStyleCnt="0"/>
      <dgm:spPr/>
    </dgm:pt>
    <dgm:pt modelId="{DD69142D-3827-4BFD-8CFA-FBC99628021D}" type="pres">
      <dgm:prSet presAssocID="{4AFBF216-B7EB-4564-8261-E929CA9397E1}" presName="Accent" presStyleLbl="bgShp" presStyleIdx="1" presStyleCnt="6"/>
      <dgm:spPr/>
    </dgm:pt>
    <dgm:pt modelId="{038C694B-F694-460E-BEDC-3CE4A02FF700}" type="pres">
      <dgm:prSet presAssocID="{4AFBF216-B7EB-4564-8261-E929CA9397E1}" presName="Child2" presStyleLbl="node1" presStyleIdx="1" presStyleCnt="6">
        <dgm:presLayoutVars>
          <dgm:chMax val="0"/>
          <dgm:chPref val="0"/>
          <dgm:bulletEnabled val="1"/>
        </dgm:presLayoutVars>
      </dgm:prSet>
      <dgm:spPr/>
      <dgm:t>
        <a:bodyPr/>
        <a:lstStyle/>
        <a:p>
          <a:endParaRPr lang="es-ES"/>
        </a:p>
      </dgm:t>
    </dgm:pt>
    <dgm:pt modelId="{C2FB03A8-19D4-4319-A5C0-98F3F441146A}" type="pres">
      <dgm:prSet presAssocID="{1FA7D0F1-6E5B-4322-AD34-18813382022E}" presName="Accent3" presStyleCnt="0"/>
      <dgm:spPr/>
    </dgm:pt>
    <dgm:pt modelId="{D025CB3A-6E75-42EB-ABC3-C0ECDB6A56FD}" type="pres">
      <dgm:prSet presAssocID="{1FA7D0F1-6E5B-4322-AD34-18813382022E}" presName="Accent" presStyleLbl="bgShp" presStyleIdx="2" presStyleCnt="6"/>
      <dgm:spPr/>
    </dgm:pt>
    <dgm:pt modelId="{E09F726C-2622-4208-874E-A15128CB5FE4}" type="pres">
      <dgm:prSet presAssocID="{1FA7D0F1-6E5B-4322-AD34-18813382022E}" presName="Child3" presStyleLbl="node1" presStyleIdx="2" presStyleCnt="6">
        <dgm:presLayoutVars>
          <dgm:chMax val="0"/>
          <dgm:chPref val="0"/>
          <dgm:bulletEnabled val="1"/>
        </dgm:presLayoutVars>
      </dgm:prSet>
      <dgm:spPr/>
      <dgm:t>
        <a:bodyPr/>
        <a:lstStyle/>
        <a:p>
          <a:endParaRPr lang="es-ES"/>
        </a:p>
      </dgm:t>
    </dgm:pt>
    <dgm:pt modelId="{2A9F2A28-CBD5-4161-91FE-3D863ADB15FE}" type="pres">
      <dgm:prSet presAssocID="{80A5324C-F486-4959-B486-F68E4D21A2CD}" presName="Accent4" presStyleCnt="0"/>
      <dgm:spPr/>
    </dgm:pt>
    <dgm:pt modelId="{A9C264CD-F255-4E2C-864D-296E8C1FDA79}" type="pres">
      <dgm:prSet presAssocID="{80A5324C-F486-4959-B486-F68E4D21A2CD}" presName="Accent" presStyleLbl="bgShp" presStyleIdx="3" presStyleCnt="6"/>
      <dgm:spPr/>
    </dgm:pt>
    <dgm:pt modelId="{E471B9E2-1C8E-431E-B978-1607673800D7}" type="pres">
      <dgm:prSet presAssocID="{80A5324C-F486-4959-B486-F68E4D21A2CD}" presName="Child4" presStyleLbl="node1" presStyleIdx="3" presStyleCnt="6">
        <dgm:presLayoutVars>
          <dgm:chMax val="0"/>
          <dgm:chPref val="0"/>
          <dgm:bulletEnabled val="1"/>
        </dgm:presLayoutVars>
      </dgm:prSet>
      <dgm:spPr/>
      <dgm:t>
        <a:bodyPr/>
        <a:lstStyle/>
        <a:p>
          <a:endParaRPr lang="es-CL"/>
        </a:p>
      </dgm:t>
    </dgm:pt>
    <dgm:pt modelId="{08964F30-5A5C-434A-8B19-1A8465006D86}" type="pres">
      <dgm:prSet presAssocID="{1A1E2C3A-17AB-48B7-B3B2-6BA6E00CFF33}" presName="Accent5" presStyleCnt="0"/>
      <dgm:spPr/>
    </dgm:pt>
    <dgm:pt modelId="{87C9265A-A5CD-4029-955E-70284D081452}" type="pres">
      <dgm:prSet presAssocID="{1A1E2C3A-17AB-48B7-B3B2-6BA6E00CFF33}" presName="Accent" presStyleLbl="bgShp" presStyleIdx="4" presStyleCnt="6"/>
      <dgm:spPr/>
    </dgm:pt>
    <dgm:pt modelId="{12BDDF75-9632-414D-AB87-0513BA029342}" type="pres">
      <dgm:prSet presAssocID="{1A1E2C3A-17AB-48B7-B3B2-6BA6E00CFF33}" presName="Child5" presStyleLbl="node1" presStyleIdx="4" presStyleCnt="6">
        <dgm:presLayoutVars>
          <dgm:chMax val="0"/>
          <dgm:chPref val="0"/>
          <dgm:bulletEnabled val="1"/>
        </dgm:presLayoutVars>
      </dgm:prSet>
      <dgm:spPr/>
      <dgm:t>
        <a:bodyPr/>
        <a:lstStyle/>
        <a:p>
          <a:endParaRPr lang="es-CL"/>
        </a:p>
      </dgm:t>
    </dgm:pt>
    <dgm:pt modelId="{7D421F8F-3D72-48BD-B165-A3019B8911F5}" type="pres">
      <dgm:prSet presAssocID="{39983917-EEBC-459F-8F54-7638809F6859}" presName="Accent6" presStyleCnt="0"/>
      <dgm:spPr/>
    </dgm:pt>
    <dgm:pt modelId="{F26EF000-7EB5-427B-BCD2-77B1BAD6ECAD}" type="pres">
      <dgm:prSet presAssocID="{39983917-EEBC-459F-8F54-7638809F6859}" presName="Accent" presStyleLbl="bgShp" presStyleIdx="5" presStyleCnt="6"/>
      <dgm:spPr/>
    </dgm:pt>
    <dgm:pt modelId="{EE2E85A9-8A60-4459-AFA0-C7F3E9D897CF}" type="pres">
      <dgm:prSet presAssocID="{39983917-EEBC-459F-8F54-7638809F6859}" presName="Child6" presStyleLbl="node1" presStyleIdx="5" presStyleCnt="6">
        <dgm:presLayoutVars>
          <dgm:chMax val="0"/>
          <dgm:chPref val="0"/>
          <dgm:bulletEnabled val="1"/>
        </dgm:presLayoutVars>
      </dgm:prSet>
      <dgm:spPr/>
      <dgm:t>
        <a:bodyPr/>
        <a:lstStyle/>
        <a:p>
          <a:endParaRPr lang="es-ES"/>
        </a:p>
      </dgm:t>
    </dgm:pt>
  </dgm:ptLst>
  <dgm:cxnLst>
    <dgm:cxn modelId="{88C88E64-2120-4C76-8843-86E2C39A9CA1}" srcId="{BD250D59-71C2-4CDD-98C2-218FD91AAB71}" destId="{4FA2947C-2D57-44C7-9222-748F9764ECB9}" srcOrd="0" destOrd="0" parTransId="{784AAFB9-5D25-4C18-8975-38BFFCE0B6AB}" sibTransId="{FF66588A-CB45-4168-B6EE-F071633BE28E}"/>
    <dgm:cxn modelId="{34FC970D-A2E8-4CC5-B2E8-50E272CB066E}" type="presOf" srcId="{39983917-EEBC-459F-8F54-7638809F6859}" destId="{EE2E85A9-8A60-4459-AFA0-C7F3E9D897CF}" srcOrd="0" destOrd="0" presId="urn:microsoft.com/office/officeart/2011/layout/HexagonRadial"/>
    <dgm:cxn modelId="{7BCA3CD8-460C-4AA7-BFF7-EF3F69F49947}" srcId="{4FA2947C-2D57-44C7-9222-748F9764ECB9}" destId="{39983917-EEBC-459F-8F54-7638809F6859}" srcOrd="5" destOrd="0" parTransId="{7A4A252E-5D8B-44FE-9696-2A56EBD898FB}" sibTransId="{EDCB4DB9-3B41-4E50-A09B-7B94D1C74019}"/>
    <dgm:cxn modelId="{4DBDBD9E-CBA4-410C-BBBB-AE6B845D0BD3}" type="presOf" srcId="{F1CA905D-084A-463F-A256-53EC7E0791D1}" destId="{2FF1178E-C1A3-43EB-8D6F-2304EC0E4183}" srcOrd="0" destOrd="0" presId="urn:microsoft.com/office/officeart/2011/layout/HexagonRadial"/>
    <dgm:cxn modelId="{7509A988-0306-4244-A31C-BE6A792BBD64}" type="presOf" srcId="{1FA7D0F1-6E5B-4322-AD34-18813382022E}" destId="{E09F726C-2622-4208-874E-A15128CB5FE4}" srcOrd="0" destOrd="0" presId="urn:microsoft.com/office/officeart/2011/layout/HexagonRadial"/>
    <dgm:cxn modelId="{F1B4E181-044E-4036-9CF7-80A719D6BDA7}" type="presOf" srcId="{1A1E2C3A-17AB-48B7-B3B2-6BA6E00CFF33}" destId="{12BDDF75-9632-414D-AB87-0513BA029342}" srcOrd="0" destOrd="0" presId="urn:microsoft.com/office/officeart/2011/layout/HexagonRadial"/>
    <dgm:cxn modelId="{AD719127-6EC8-48D2-BF76-5B366713FEDC}" type="presOf" srcId="{80A5324C-F486-4959-B486-F68E4D21A2CD}" destId="{E471B9E2-1C8E-431E-B978-1607673800D7}" srcOrd="0" destOrd="0" presId="urn:microsoft.com/office/officeart/2011/layout/HexagonRadial"/>
    <dgm:cxn modelId="{E24878E9-442E-48C0-B501-1C6F19DC583E}" type="presOf" srcId="{4AFBF216-B7EB-4564-8261-E929CA9397E1}" destId="{038C694B-F694-460E-BEDC-3CE4A02FF700}" srcOrd="0" destOrd="0" presId="urn:microsoft.com/office/officeart/2011/layout/HexagonRadial"/>
    <dgm:cxn modelId="{4B73472D-ACF4-423A-9BAB-59C688A701E7}" srcId="{4FA2947C-2D57-44C7-9222-748F9764ECB9}" destId="{1FA7D0F1-6E5B-4322-AD34-18813382022E}" srcOrd="2" destOrd="0" parTransId="{1F2E5081-841F-425F-A1E7-C74337BFEDDD}" sibTransId="{6A96D0E0-C1F5-45B8-A12D-E6BC1B3A6D26}"/>
    <dgm:cxn modelId="{BD2BA25F-3221-4C76-ADA0-DFCA41CE88C2}" type="presOf" srcId="{4FA2947C-2D57-44C7-9222-748F9764ECB9}" destId="{CA93CCF2-C55C-4F14-9E62-4B0235FF7460}" srcOrd="0" destOrd="0" presId="urn:microsoft.com/office/officeart/2011/layout/HexagonRadial"/>
    <dgm:cxn modelId="{7182293B-9FF4-4A19-BAF6-9CF86352023E}" srcId="{4FA2947C-2D57-44C7-9222-748F9764ECB9}" destId="{1A1E2C3A-17AB-48B7-B3B2-6BA6E00CFF33}" srcOrd="4" destOrd="0" parTransId="{E2879DF6-07A7-4E46-9C6E-1A36B7D3A1BC}" sibTransId="{1B7E2E01-DBED-43BA-9EE5-9B43361139F8}"/>
    <dgm:cxn modelId="{933B63DA-42E4-40EA-9DD2-C1B9C215EBB5}" srcId="{4FA2947C-2D57-44C7-9222-748F9764ECB9}" destId="{F1CA905D-084A-463F-A256-53EC7E0791D1}" srcOrd="0" destOrd="0" parTransId="{CB2B9DE9-25DC-43E2-93C6-AA6875083CD9}" sibTransId="{7E5D5DFE-8723-47CF-A71C-1112A585F780}"/>
    <dgm:cxn modelId="{FBA418B9-E463-4216-98A9-C059DFF9CF3A}" type="presOf" srcId="{BD250D59-71C2-4CDD-98C2-218FD91AAB71}" destId="{E57249CE-E621-46D7-B215-3EC66B719E09}" srcOrd="0" destOrd="0" presId="urn:microsoft.com/office/officeart/2011/layout/HexagonRadial"/>
    <dgm:cxn modelId="{9F1A24C7-7B2F-42B5-BB48-01989571F434}" srcId="{4FA2947C-2D57-44C7-9222-748F9764ECB9}" destId="{80A5324C-F486-4959-B486-F68E4D21A2CD}" srcOrd="3" destOrd="0" parTransId="{DDE5EE46-B492-4469-B68A-0F68C0A05AAA}" sibTransId="{8A7E6729-1F75-447A-BF71-680CDA5B297A}"/>
    <dgm:cxn modelId="{03078E6B-704A-49E7-9C6C-1CF63975D29A}" srcId="{4FA2947C-2D57-44C7-9222-748F9764ECB9}" destId="{4AFBF216-B7EB-4564-8261-E929CA9397E1}" srcOrd="1" destOrd="0" parTransId="{F2AE7AB8-A5AF-43C1-95AB-AC68C19785B2}" sibTransId="{783B7931-A50F-4656-9D96-73308C1B8237}"/>
    <dgm:cxn modelId="{3D9C4CEB-1A83-4385-B145-66E4119167EE}" type="presParOf" srcId="{E57249CE-E621-46D7-B215-3EC66B719E09}" destId="{CA93CCF2-C55C-4F14-9E62-4B0235FF7460}" srcOrd="0" destOrd="0" presId="urn:microsoft.com/office/officeart/2011/layout/HexagonRadial"/>
    <dgm:cxn modelId="{82FC78E7-A013-4CEB-A60D-C08EBF055DEE}" type="presParOf" srcId="{E57249CE-E621-46D7-B215-3EC66B719E09}" destId="{A13D30C8-8362-4D5D-B7B1-947D95FDA348}" srcOrd="1" destOrd="0" presId="urn:microsoft.com/office/officeart/2011/layout/HexagonRadial"/>
    <dgm:cxn modelId="{7A24C443-DE23-4526-92ED-252358A69762}" type="presParOf" srcId="{A13D30C8-8362-4D5D-B7B1-947D95FDA348}" destId="{5460DD2B-6850-45F3-8BB6-44CF437D9681}" srcOrd="0" destOrd="0" presId="urn:microsoft.com/office/officeart/2011/layout/HexagonRadial"/>
    <dgm:cxn modelId="{3EB3F3F2-1361-4761-9975-DDF367B26FF7}" type="presParOf" srcId="{E57249CE-E621-46D7-B215-3EC66B719E09}" destId="{2FF1178E-C1A3-43EB-8D6F-2304EC0E4183}" srcOrd="2" destOrd="0" presId="urn:microsoft.com/office/officeart/2011/layout/HexagonRadial"/>
    <dgm:cxn modelId="{973F4B39-AF17-4B3B-A077-E904C910F16F}" type="presParOf" srcId="{E57249CE-E621-46D7-B215-3EC66B719E09}" destId="{D8DAE2D9-0BB2-46D4-82D3-EF46D17D9EFE}" srcOrd="3" destOrd="0" presId="urn:microsoft.com/office/officeart/2011/layout/HexagonRadial"/>
    <dgm:cxn modelId="{50584809-0650-492D-8DF7-7159F7BCDC6D}" type="presParOf" srcId="{D8DAE2D9-0BB2-46D4-82D3-EF46D17D9EFE}" destId="{DD69142D-3827-4BFD-8CFA-FBC99628021D}" srcOrd="0" destOrd="0" presId="urn:microsoft.com/office/officeart/2011/layout/HexagonRadial"/>
    <dgm:cxn modelId="{D9BE9CE0-667E-4D0D-8B6C-D22EC7FC0646}" type="presParOf" srcId="{E57249CE-E621-46D7-B215-3EC66B719E09}" destId="{038C694B-F694-460E-BEDC-3CE4A02FF700}" srcOrd="4" destOrd="0" presId="urn:microsoft.com/office/officeart/2011/layout/HexagonRadial"/>
    <dgm:cxn modelId="{ABFA94F2-B8B6-42AF-AFE6-4BC4517F397F}" type="presParOf" srcId="{E57249CE-E621-46D7-B215-3EC66B719E09}" destId="{C2FB03A8-19D4-4319-A5C0-98F3F441146A}" srcOrd="5" destOrd="0" presId="urn:microsoft.com/office/officeart/2011/layout/HexagonRadial"/>
    <dgm:cxn modelId="{E1A5E6C6-0DA8-473C-A709-A40E0B5CBB97}" type="presParOf" srcId="{C2FB03A8-19D4-4319-A5C0-98F3F441146A}" destId="{D025CB3A-6E75-42EB-ABC3-C0ECDB6A56FD}" srcOrd="0" destOrd="0" presId="urn:microsoft.com/office/officeart/2011/layout/HexagonRadial"/>
    <dgm:cxn modelId="{24F369C0-8A2F-439A-BB63-C15209B6C7EE}" type="presParOf" srcId="{E57249CE-E621-46D7-B215-3EC66B719E09}" destId="{E09F726C-2622-4208-874E-A15128CB5FE4}" srcOrd="6" destOrd="0" presId="urn:microsoft.com/office/officeart/2011/layout/HexagonRadial"/>
    <dgm:cxn modelId="{EEC1B3CD-5A17-4E1D-9165-4786DD2953AE}" type="presParOf" srcId="{E57249CE-E621-46D7-B215-3EC66B719E09}" destId="{2A9F2A28-CBD5-4161-91FE-3D863ADB15FE}" srcOrd="7" destOrd="0" presId="urn:microsoft.com/office/officeart/2011/layout/HexagonRadial"/>
    <dgm:cxn modelId="{2ABBA3B7-85EC-4E51-B2C9-60FF5E3F6C6D}" type="presParOf" srcId="{2A9F2A28-CBD5-4161-91FE-3D863ADB15FE}" destId="{A9C264CD-F255-4E2C-864D-296E8C1FDA79}" srcOrd="0" destOrd="0" presId="urn:microsoft.com/office/officeart/2011/layout/HexagonRadial"/>
    <dgm:cxn modelId="{270BE0D0-7B8E-4DAE-87CC-30D8315D4BAE}" type="presParOf" srcId="{E57249CE-E621-46D7-B215-3EC66B719E09}" destId="{E471B9E2-1C8E-431E-B978-1607673800D7}" srcOrd="8" destOrd="0" presId="urn:microsoft.com/office/officeart/2011/layout/HexagonRadial"/>
    <dgm:cxn modelId="{09F9AAB0-F136-426C-B9E7-D4A27E50EF12}" type="presParOf" srcId="{E57249CE-E621-46D7-B215-3EC66B719E09}" destId="{08964F30-5A5C-434A-8B19-1A8465006D86}" srcOrd="9" destOrd="0" presId="urn:microsoft.com/office/officeart/2011/layout/HexagonRadial"/>
    <dgm:cxn modelId="{C4EB3BE9-0FED-47C6-AC4F-38C5066FF009}" type="presParOf" srcId="{08964F30-5A5C-434A-8B19-1A8465006D86}" destId="{87C9265A-A5CD-4029-955E-70284D081452}" srcOrd="0" destOrd="0" presId="urn:microsoft.com/office/officeart/2011/layout/HexagonRadial"/>
    <dgm:cxn modelId="{B44682D1-8AFE-4020-A377-782AA49CC918}" type="presParOf" srcId="{E57249CE-E621-46D7-B215-3EC66B719E09}" destId="{12BDDF75-9632-414D-AB87-0513BA029342}" srcOrd="10" destOrd="0" presId="urn:microsoft.com/office/officeart/2011/layout/HexagonRadial"/>
    <dgm:cxn modelId="{919BFCE9-2C53-41CC-95A4-AA3691F6D947}" type="presParOf" srcId="{E57249CE-E621-46D7-B215-3EC66B719E09}" destId="{7D421F8F-3D72-48BD-B165-A3019B8911F5}" srcOrd="11" destOrd="0" presId="urn:microsoft.com/office/officeart/2011/layout/HexagonRadial"/>
    <dgm:cxn modelId="{77B3F1BD-8CDE-4149-8A68-6F9378E6F96C}" type="presParOf" srcId="{7D421F8F-3D72-48BD-B165-A3019B8911F5}" destId="{F26EF000-7EB5-427B-BCD2-77B1BAD6ECAD}" srcOrd="0" destOrd="0" presId="urn:microsoft.com/office/officeart/2011/layout/HexagonRadial"/>
    <dgm:cxn modelId="{83450357-5EC0-4B15-877A-022371E5A959}" type="presParOf" srcId="{E57249CE-E621-46D7-B215-3EC66B719E09}" destId="{EE2E85A9-8A60-4459-AFA0-C7F3E9D897CF}"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305FD-D3A6-4AFA-AD23-EE12CFCA9141}"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s-CL"/>
        </a:p>
      </dgm:t>
    </dgm:pt>
    <dgm:pt modelId="{F83D1AEE-C38C-43A6-B229-83D4C1BC5413}">
      <dgm:prSet phldrT="[Texto]" custT="1"/>
      <dgm:spPr/>
      <dgm:t>
        <a:bodyPr/>
        <a:lstStyle/>
        <a:p>
          <a:r>
            <a:rPr lang="es-CL" sz="2400" b="1" dirty="0" smtClean="0">
              <a:solidFill>
                <a:schemeClr val="tx1"/>
              </a:solidFill>
            </a:rPr>
            <a:t>Énfasis en el nivel de cumplimiento sin incentivar u orientar una mejora continua</a:t>
          </a:r>
          <a:endParaRPr lang="es-CL" sz="2400" dirty="0"/>
        </a:p>
      </dgm:t>
    </dgm:pt>
    <dgm:pt modelId="{3CE8EA5F-A0CF-4B61-B147-2AE2D9EFBBDA}" type="parTrans" cxnId="{DD74D084-4D63-442A-B778-0BED8C32A087}">
      <dgm:prSet/>
      <dgm:spPr/>
      <dgm:t>
        <a:bodyPr/>
        <a:lstStyle/>
        <a:p>
          <a:endParaRPr lang="es-CL"/>
        </a:p>
      </dgm:t>
    </dgm:pt>
    <dgm:pt modelId="{95F01198-E376-4F54-A13E-886B3C22C164}" type="sibTrans" cxnId="{DD74D084-4D63-442A-B778-0BED8C32A087}">
      <dgm:prSet/>
      <dgm:spPr/>
      <dgm:t>
        <a:bodyPr/>
        <a:lstStyle/>
        <a:p>
          <a:endParaRPr lang="es-CL"/>
        </a:p>
      </dgm:t>
    </dgm:pt>
    <dgm:pt modelId="{E20A0433-E9AC-4A52-B462-92C8F995148A}">
      <dgm:prSet phldrT="[Texto]" custT="1"/>
      <dgm:spPr/>
      <dgm:t>
        <a:bodyPr/>
        <a:lstStyle/>
        <a:p>
          <a:r>
            <a:rPr lang="es-CL" sz="2400" b="1" dirty="0" smtClean="0">
              <a:solidFill>
                <a:schemeClr val="tx1"/>
              </a:solidFill>
            </a:rPr>
            <a:t>Implementación acelerada de los procedimientos</a:t>
          </a:r>
          <a:endParaRPr lang="es-CL" sz="2400" b="1" dirty="0">
            <a:solidFill>
              <a:schemeClr val="tx1"/>
            </a:solidFill>
          </a:endParaRPr>
        </a:p>
      </dgm:t>
    </dgm:pt>
    <dgm:pt modelId="{7AFE2D1A-78B2-464F-AACE-0DEA01A3382B}" type="parTrans" cxnId="{BFD919FB-639F-4E9B-9521-C5D8BBB8C99A}">
      <dgm:prSet/>
      <dgm:spPr/>
      <dgm:t>
        <a:bodyPr/>
        <a:lstStyle/>
        <a:p>
          <a:endParaRPr lang="es-CL"/>
        </a:p>
      </dgm:t>
    </dgm:pt>
    <dgm:pt modelId="{C2219603-147E-45CA-B23E-4A4359107B05}" type="sibTrans" cxnId="{BFD919FB-639F-4E9B-9521-C5D8BBB8C99A}">
      <dgm:prSet/>
      <dgm:spPr/>
      <dgm:t>
        <a:bodyPr/>
        <a:lstStyle/>
        <a:p>
          <a:endParaRPr lang="es-CL"/>
        </a:p>
      </dgm:t>
    </dgm:pt>
    <dgm:pt modelId="{CB4E95D9-5C79-484C-B48C-90BF83F1C85D}">
      <dgm:prSet phldrT="[Texto]" custT="1"/>
      <dgm:spPr/>
      <dgm:t>
        <a:bodyPr/>
        <a:lstStyle/>
        <a:p>
          <a:r>
            <a:rPr lang="es-CL" sz="2400" b="1" dirty="0" smtClean="0">
              <a:solidFill>
                <a:schemeClr val="tx1"/>
              </a:solidFill>
            </a:rPr>
            <a:t>Proyecto de Ley de Autorización de Funcionamiento</a:t>
          </a:r>
          <a:endParaRPr lang="es-CL" sz="2400" b="1" dirty="0">
            <a:solidFill>
              <a:schemeClr val="tx1"/>
            </a:solidFill>
          </a:endParaRPr>
        </a:p>
      </dgm:t>
    </dgm:pt>
    <dgm:pt modelId="{0F1A9756-21D2-4579-B825-A4C68C311B9C}" type="parTrans" cxnId="{6C4573D8-3ECB-4869-BE3D-2CDA4ED28E63}">
      <dgm:prSet/>
      <dgm:spPr/>
      <dgm:t>
        <a:bodyPr/>
        <a:lstStyle/>
        <a:p>
          <a:endParaRPr lang="es-CL"/>
        </a:p>
      </dgm:t>
    </dgm:pt>
    <dgm:pt modelId="{6E991265-46C5-4B06-A191-2E55840991BC}" type="sibTrans" cxnId="{6C4573D8-3ECB-4869-BE3D-2CDA4ED28E63}">
      <dgm:prSet/>
      <dgm:spPr/>
      <dgm:t>
        <a:bodyPr/>
        <a:lstStyle/>
        <a:p>
          <a:endParaRPr lang="es-CL"/>
        </a:p>
      </dgm:t>
    </dgm:pt>
    <dgm:pt modelId="{A0680772-232C-4B26-A6F9-63326DD63481}">
      <dgm:prSet phldrT="[Texto]" custT="1"/>
      <dgm:spPr/>
      <dgm:t>
        <a:bodyPr/>
        <a:lstStyle/>
        <a:p>
          <a:r>
            <a:rPr lang="es-CL" sz="2400" b="1" dirty="0" smtClean="0">
              <a:solidFill>
                <a:schemeClr val="tx1"/>
              </a:solidFill>
            </a:rPr>
            <a:t>Diferentes estándares entre Reconocimiento Oficial v/s Certificación JUNJI</a:t>
          </a:r>
          <a:endParaRPr lang="es-CL" sz="2400" b="1" dirty="0">
            <a:solidFill>
              <a:schemeClr val="tx1"/>
            </a:solidFill>
          </a:endParaRPr>
        </a:p>
      </dgm:t>
    </dgm:pt>
    <dgm:pt modelId="{871F7EB7-0388-46FD-A4AD-E8E9213CD930}" type="parTrans" cxnId="{A382AF26-A13C-4D9B-A827-C6818171E818}">
      <dgm:prSet/>
      <dgm:spPr/>
      <dgm:t>
        <a:bodyPr/>
        <a:lstStyle/>
        <a:p>
          <a:endParaRPr lang="es-CL"/>
        </a:p>
      </dgm:t>
    </dgm:pt>
    <dgm:pt modelId="{56325B76-E467-4901-80D7-BC84D072A262}" type="sibTrans" cxnId="{A382AF26-A13C-4D9B-A827-C6818171E818}">
      <dgm:prSet/>
      <dgm:spPr/>
      <dgm:t>
        <a:bodyPr/>
        <a:lstStyle/>
        <a:p>
          <a:endParaRPr lang="es-CL"/>
        </a:p>
      </dgm:t>
    </dgm:pt>
    <dgm:pt modelId="{8531D749-21E9-4133-9B91-636CB2BF5065}">
      <dgm:prSet phldrT="[Texto]" custT="1"/>
      <dgm:spPr/>
      <dgm:t>
        <a:bodyPr/>
        <a:lstStyle/>
        <a:p>
          <a:r>
            <a:rPr lang="es-CL" sz="2400" b="1" dirty="0" smtClean="0">
              <a:solidFill>
                <a:schemeClr val="tx1"/>
              </a:solidFill>
            </a:rPr>
            <a:t>Escasa coordinación al interior entre fiscalización y otras unidades</a:t>
          </a:r>
          <a:endParaRPr lang="es-CL" sz="2400" b="1" dirty="0">
            <a:solidFill>
              <a:schemeClr val="tx1"/>
            </a:solidFill>
          </a:endParaRPr>
        </a:p>
      </dgm:t>
    </dgm:pt>
    <dgm:pt modelId="{B4DBA562-C313-4E0A-B508-DBF3B766FAD1}" type="parTrans" cxnId="{D143631B-8CB7-482D-B1DD-AACCD4FA3AD6}">
      <dgm:prSet/>
      <dgm:spPr/>
      <dgm:t>
        <a:bodyPr/>
        <a:lstStyle/>
        <a:p>
          <a:endParaRPr lang="es-CL"/>
        </a:p>
      </dgm:t>
    </dgm:pt>
    <dgm:pt modelId="{B8974537-CEF6-42E1-A0AA-72FE77C8167A}" type="sibTrans" cxnId="{D143631B-8CB7-482D-B1DD-AACCD4FA3AD6}">
      <dgm:prSet/>
      <dgm:spPr/>
      <dgm:t>
        <a:bodyPr/>
        <a:lstStyle/>
        <a:p>
          <a:endParaRPr lang="es-CL"/>
        </a:p>
      </dgm:t>
    </dgm:pt>
    <dgm:pt modelId="{F6C1EE18-43E0-48DD-B107-CD895029A31C}">
      <dgm:prSet phldrT="[Texto]" custT="1"/>
      <dgm:spPr/>
      <dgm:t>
        <a:bodyPr/>
        <a:lstStyle/>
        <a:p>
          <a:r>
            <a:rPr lang="es-CL" sz="2400" b="1" dirty="0" smtClean="0">
              <a:solidFill>
                <a:schemeClr val="tx1"/>
              </a:solidFill>
            </a:rPr>
            <a:t>Énfasis en aspectos cuantitativos por sobre los cualitativos</a:t>
          </a:r>
          <a:endParaRPr lang="es-CL" sz="2400" b="1" dirty="0">
            <a:solidFill>
              <a:schemeClr val="tx1"/>
            </a:solidFill>
          </a:endParaRPr>
        </a:p>
      </dgm:t>
    </dgm:pt>
    <dgm:pt modelId="{28380162-DCE4-4F31-9F6A-22030D39FC0E}" type="parTrans" cxnId="{2289489A-2EB6-4ECC-B632-889261F2667F}">
      <dgm:prSet/>
      <dgm:spPr/>
      <dgm:t>
        <a:bodyPr/>
        <a:lstStyle/>
        <a:p>
          <a:endParaRPr lang="es-CL"/>
        </a:p>
      </dgm:t>
    </dgm:pt>
    <dgm:pt modelId="{288257B4-DB16-4DE0-BDB6-F786FE90CB95}" type="sibTrans" cxnId="{2289489A-2EB6-4ECC-B632-889261F2667F}">
      <dgm:prSet/>
      <dgm:spPr/>
      <dgm:t>
        <a:bodyPr/>
        <a:lstStyle/>
        <a:p>
          <a:endParaRPr lang="es-CL"/>
        </a:p>
      </dgm:t>
    </dgm:pt>
    <dgm:pt modelId="{860D9EB1-13AB-4A43-A0AD-6BB37516EE9C}" type="pres">
      <dgm:prSet presAssocID="{28F305FD-D3A6-4AFA-AD23-EE12CFCA9141}" presName="diagram" presStyleCnt="0">
        <dgm:presLayoutVars>
          <dgm:dir/>
          <dgm:resizeHandles val="exact"/>
        </dgm:presLayoutVars>
      </dgm:prSet>
      <dgm:spPr/>
      <dgm:t>
        <a:bodyPr/>
        <a:lstStyle/>
        <a:p>
          <a:endParaRPr lang="es-CL"/>
        </a:p>
      </dgm:t>
    </dgm:pt>
    <dgm:pt modelId="{71E4CCA7-C1D3-4458-9E26-EA2732FA09A0}" type="pres">
      <dgm:prSet presAssocID="{F83D1AEE-C38C-43A6-B229-83D4C1BC5413}" presName="node" presStyleLbl="node1" presStyleIdx="0" presStyleCnt="6">
        <dgm:presLayoutVars>
          <dgm:bulletEnabled val="1"/>
        </dgm:presLayoutVars>
      </dgm:prSet>
      <dgm:spPr/>
      <dgm:t>
        <a:bodyPr/>
        <a:lstStyle/>
        <a:p>
          <a:endParaRPr lang="es-CL"/>
        </a:p>
      </dgm:t>
    </dgm:pt>
    <dgm:pt modelId="{7754DB75-CA37-4CAF-8A91-D04C9212FFA6}" type="pres">
      <dgm:prSet presAssocID="{95F01198-E376-4F54-A13E-886B3C22C164}" presName="sibTrans" presStyleCnt="0"/>
      <dgm:spPr/>
    </dgm:pt>
    <dgm:pt modelId="{50B5EE53-E655-4589-98FB-844C570D047E}" type="pres">
      <dgm:prSet presAssocID="{E20A0433-E9AC-4A52-B462-92C8F995148A}" presName="node" presStyleLbl="node1" presStyleIdx="1" presStyleCnt="6">
        <dgm:presLayoutVars>
          <dgm:bulletEnabled val="1"/>
        </dgm:presLayoutVars>
      </dgm:prSet>
      <dgm:spPr/>
      <dgm:t>
        <a:bodyPr/>
        <a:lstStyle/>
        <a:p>
          <a:endParaRPr lang="es-CL"/>
        </a:p>
      </dgm:t>
    </dgm:pt>
    <dgm:pt modelId="{F9278CF0-922E-4F49-B484-3F6C726C28ED}" type="pres">
      <dgm:prSet presAssocID="{C2219603-147E-45CA-B23E-4A4359107B05}" presName="sibTrans" presStyleCnt="0"/>
      <dgm:spPr/>
    </dgm:pt>
    <dgm:pt modelId="{834C4A7D-B2BF-4F34-8ABA-F4552377ADAF}" type="pres">
      <dgm:prSet presAssocID="{CB4E95D9-5C79-484C-B48C-90BF83F1C85D}" presName="node" presStyleLbl="node1" presStyleIdx="2" presStyleCnt="6">
        <dgm:presLayoutVars>
          <dgm:bulletEnabled val="1"/>
        </dgm:presLayoutVars>
      </dgm:prSet>
      <dgm:spPr/>
      <dgm:t>
        <a:bodyPr/>
        <a:lstStyle/>
        <a:p>
          <a:endParaRPr lang="es-CL"/>
        </a:p>
      </dgm:t>
    </dgm:pt>
    <dgm:pt modelId="{CC10B300-0C1B-4519-AC94-09F013D425D9}" type="pres">
      <dgm:prSet presAssocID="{6E991265-46C5-4B06-A191-2E55840991BC}" presName="sibTrans" presStyleCnt="0"/>
      <dgm:spPr/>
    </dgm:pt>
    <dgm:pt modelId="{99801A03-8F2B-4B2C-A0BA-46EEA3DD2266}" type="pres">
      <dgm:prSet presAssocID="{A0680772-232C-4B26-A6F9-63326DD63481}" presName="node" presStyleLbl="node1" presStyleIdx="3" presStyleCnt="6">
        <dgm:presLayoutVars>
          <dgm:bulletEnabled val="1"/>
        </dgm:presLayoutVars>
      </dgm:prSet>
      <dgm:spPr/>
      <dgm:t>
        <a:bodyPr/>
        <a:lstStyle/>
        <a:p>
          <a:endParaRPr lang="es-CL"/>
        </a:p>
      </dgm:t>
    </dgm:pt>
    <dgm:pt modelId="{ABC50059-3269-4EDA-8E3E-ACEA3EDEC534}" type="pres">
      <dgm:prSet presAssocID="{56325B76-E467-4901-80D7-BC84D072A262}" presName="sibTrans" presStyleCnt="0"/>
      <dgm:spPr/>
    </dgm:pt>
    <dgm:pt modelId="{177A9912-099E-4AE8-A56B-5FC839DD52BB}" type="pres">
      <dgm:prSet presAssocID="{8531D749-21E9-4133-9B91-636CB2BF5065}" presName="node" presStyleLbl="node1" presStyleIdx="4" presStyleCnt="6">
        <dgm:presLayoutVars>
          <dgm:bulletEnabled val="1"/>
        </dgm:presLayoutVars>
      </dgm:prSet>
      <dgm:spPr/>
      <dgm:t>
        <a:bodyPr/>
        <a:lstStyle/>
        <a:p>
          <a:endParaRPr lang="es-CL"/>
        </a:p>
      </dgm:t>
    </dgm:pt>
    <dgm:pt modelId="{F6BC9633-772B-4D6E-98CC-25AFF941C07E}" type="pres">
      <dgm:prSet presAssocID="{B8974537-CEF6-42E1-A0AA-72FE77C8167A}" presName="sibTrans" presStyleCnt="0"/>
      <dgm:spPr/>
    </dgm:pt>
    <dgm:pt modelId="{82DC40E2-97DD-45FE-BA8C-C0C81FD1416B}" type="pres">
      <dgm:prSet presAssocID="{F6C1EE18-43E0-48DD-B107-CD895029A31C}" presName="node" presStyleLbl="node1" presStyleIdx="5" presStyleCnt="6">
        <dgm:presLayoutVars>
          <dgm:bulletEnabled val="1"/>
        </dgm:presLayoutVars>
      </dgm:prSet>
      <dgm:spPr/>
      <dgm:t>
        <a:bodyPr/>
        <a:lstStyle/>
        <a:p>
          <a:endParaRPr lang="es-CL"/>
        </a:p>
      </dgm:t>
    </dgm:pt>
  </dgm:ptLst>
  <dgm:cxnLst>
    <dgm:cxn modelId="{6C4573D8-3ECB-4869-BE3D-2CDA4ED28E63}" srcId="{28F305FD-D3A6-4AFA-AD23-EE12CFCA9141}" destId="{CB4E95D9-5C79-484C-B48C-90BF83F1C85D}" srcOrd="2" destOrd="0" parTransId="{0F1A9756-21D2-4579-B825-A4C68C311B9C}" sibTransId="{6E991265-46C5-4B06-A191-2E55840991BC}"/>
    <dgm:cxn modelId="{DD74D084-4D63-442A-B778-0BED8C32A087}" srcId="{28F305FD-D3A6-4AFA-AD23-EE12CFCA9141}" destId="{F83D1AEE-C38C-43A6-B229-83D4C1BC5413}" srcOrd="0" destOrd="0" parTransId="{3CE8EA5F-A0CF-4B61-B147-2AE2D9EFBBDA}" sibTransId="{95F01198-E376-4F54-A13E-886B3C22C164}"/>
    <dgm:cxn modelId="{FF892B52-F8AF-4E79-8832-2101E7F20CDA}" type="presOf" srcId="{28F305FD-D3A6-4AFA-AD23-EE12CFCA9141}" destId="{860D9EB1-13AB-4A43-A0AD-6BB37516EE9C}" srcOrd="0" destOrd="0" presId="urn:microsoft.com/office/officeart/2005/8/layout/default"/>
    <dgm:cxn modelId="{E122DD5F-D87D-45FE-9D05-EAE375231996}" type="presOf" srcId="{A0680772-232C-4B26-A6F9-63326DD63481}" destId="{99801A03-8F2B-4B2C-A0BA-46EEA3DD2266}" srcOrd="0" destOrd="0" presId="urn:microsoft.com/office/officeart/2005/8/layout/default"/>
    <dgm:cxn modelId="{BFD919FB-639F-4E9B-9521-C5D8BBB8C99A}" srcId="{28F305FD-D3A6-4AFA-AD23-EE12CFCA9141}" destId="{E20A0433-E9AC-4A52-B462-92C8F995148A}" srcOrd="1" destOrd="0" parTransId="{7AFE2D1A-78B2-464F-AACE-0DEA01A3382B}" sibTransId="{C2219603-147E-45CA-B23E-4A4359107B05}"/>
    <dgm:cxn modelId="{D143631B-8CB7-482D-B1DD-AACCD4FA3AD6}" srcId="{28F305FD-D3A6-4AFA-AD23-EE12CFCA9141}" destId="{8531D749-21E9-4133-9B91-636CB2BF5065}" srcOrd="4" destOrd="0" parTransId="{B4DBA562-C313-4E0A-B508-DBF3B766FAD1}" sibTransId="{B8974537-CEF6-42E1-A0AA-72FE77C8167A}"/>
    <dgm:cxn modelId="{2438318B-0C69-4DC3-B3E9-7822FF264E8B}" type="presOf" srcId="{F6C1EE18-43E0-48DD-B107-CD895029A31C}" destId="{82DC40E2-97DD-45FE-BA8C-C0C81FD1416B}" srcOrd="0" destOrd="0" presId="urn:microsoft.com/office/officeart/2005/8/layout/default"/>
    <dgm:cxn modelId="{A382AF26-A13C-4D9B-A827-C6818171E818}" srcId="{28F305FD-D3A6-4AFA-AD23-EE12CFCA9141}" destId="{A0680772-232C-4B26-A6F9-63326DD63481}" srcOrd="3" destOrd="0" parTransId="{871F7EB7-0388-46FD-A4AD-E8E9213CD930}" sibTransId="{56325B76-E467-4901-80D7-BC84D072A262}"/>
    <dgm:cxn modelId="{2289489A-2EB6-4ECC-B632-889261F2667F}" srcId="{28F305FD-D3A6-4AFA-AD23-EE12CFCA9141}" destId="{F6C1EE18-43E0-48DD-B107-CD895029A31C}" srcOrd="5" destOrd="0" parTransId="{28380162-DCE4-4F31-9F6A-22030D39FC0E}" sibTransId="{288257B4-DB16-4DE0-BDB6-F786FE90CB95}"/>
    <dgm:cxn modelId="{15070FF2-D1D6-4972-A040-643178912782}" type="presOf" srcId="{CB4E95D9-5C79-484C-B48C-90BF83F1C85D}" destId="{834C4A7D-B2BF-4F34-8ABA-F4552377ADAF}" srcOrd="0" destOrd="0" presId="urn:microsoft.com/office/officeart/2005/8/layout/default"/>
    <dgm:cxn modelId="{66B3F513-BA5E-4003-9A4E-566AF74570C9}" type="presOf" srcId="{8531D749-21E9-4133-9B91-636CB2BF5065}" destId="{177A9912-099E-4AE8-A56B-5FC839DD52BB}" srcOrd="0" destOrd="0" presId="urn:microsoft.com/office/officeart/2005/8/layout/default"/>
    <dgm:cxn modelId="{DE441FB3-F01A-48B5-8751-5CC88125AFC6}" type="presOf" srcId="{E20A0433-E9AC-4A52-B462-92C8F995148A}" destId="{50B5EE53-E655-4589-98FB-844C570D047E}" srcOrd="0" destOrd="0" presId="urn:microsoft.com/office/officeart/2005/8/layout/default"/>
    <dgm:cxn modelId="{91D25AC4-F63E-4FE7-9C47-56E7FEBCFFBA}" type="presOf" srcId="{F83D1AEE-C38C-43A6-B229-83D4C1BC5413}" destId="{71E4CCA7-C1D3-4458-9E26-EA2732FA09A0}" srcOrd="0" destOrd="0" presId="urn:microsoft.com/office/officeart/2005/8/layout/default"/>
    <dgm:cxn modelId="{DDF943E1-C0EC-4DE2-8901-48C6F63BCD40}" type="presParOf" srcId="{860D9EB1-13AB-4A43-A0AD-6BB37516EE9C}" destId="{71E4CCA7-C1D3-4458-9E26-EA2732FA09A0}" srcOrd="0" destOrd="0" presId="urn:microsoft.com/office/officeart/2005/8/layout/default"/>
    <dgm:cxn modelId="{60111C27-BBD8-48D8-8396-833539D70CAE}" type="presParOf" srcId="{860D9EB1-13AB-4A43-A0AD-6BB37516EE9C}" destId="{7754DB75-CA37-4CAF-8A91-D04C9212FFA6}" srcOrd="1" destOrd="0" presId="urn:microsoft.com/office/officeart/2005/8/layout/default"/>
    <dgm:cxn modelId="{C15530FF-0C56-4472-BF13-37E0EC51AB59}" type="presParOf" srcId="{860D9EB1-13AB-4A43-A0AD-6BB37516EE9C}" destId="{50B5EE53-E655-4589-98FB-844C570D047E}" srcOrd="2" destOrd="0" presId="urn:microsoft.com/office/officeart/2005/8/layout/default"/>
    <dgm:cxn modelId="{7FA6B5F0-ACCB-4975-8411-888F0B5F0A88}" type="presParOf" srcId="{860D9EB1-13AB-4A43-A0AD-6BB37516EE9C}" destId="{F9278CF0-922E-4F49-B484-3F6C726C28ED}" srcOrd="3" destOrd="0" presId="urn:microsoft.com/office/officeart/2005/8/layout/default"/>
    <dgm:cxn modelId="{C5EC56EB-E5F6-4CA4-9BC3-5B86E5691584}" type="presParOf" srcId="{860D9EB1-13AB-4A43-A0AD-6BB37516EE9C}" destId="{834C4A7D-B2BF-4F34-8ABA-F4552377ADAF}" srcOrd="4" destOrd="0" presId="urn:microsoft.com/office/officeart/2005/8/layout/default"/>
    <dgm:cxn modelId="{A0A369D8-62F5-492E-83D2-AB18FF59A4A4}" type="presParOf" srcId="{860D9EB1-13AB-4A43-A0AD-6BB37516EE9C}" destId="{CC10B300-0C1B-4519-AC94-09F013D425D9}" srcOrd="5" destOrd="0" presId="urn:microsoft.com/office/officeart/2005/8/layout/default"/>
    <dgm:cxn modelId="{EC2C893F-E510-49DB-AB7C-D080960A7ABD}" type="presParOf" srcId="{860D9EB1-13AB-4A43-A0AD-6BB37516EE9C}" destId="{99801A03-8F2B-4B2C-A0BA-46EEA3DD2266}" srcOrd="6" destOrd="0" presId="urn:microsoft.com/office/officeart/2005/8/layout/default"/>
    <dgm:cxn modelId="{5E17EE73-B25C-4FB3-A042-25278ABD1B7D}" type="presParOf" srcId="{860D9EB1-13AB-4A43-A0AD-6BB37516EE9C}" destId="{ABC50059-3269-4EDA-8E3E-ACEA3EDEC534}" srcOrd="7" destOrd="0" presId="urn:microsoft.com/office/officeart/2005/8/layout/default"/>
    <dgm:cxn modelId="{F6A8D501-632E-48A0-9082-184E1A8C29C7}" type="presParOf" srcId="{860D9EB1-13AB-4A43-A0AD-6BB37516EE9C}" destId="{177A9912-099E-4AE8-A56B-5FC839DD52BB}" srcOrd="8" destOrd="0" presId="urn:microsoft.com/office/officeart/2005/8/layout/default"/>
    <dgm:cxn modelId="{9FECF43C-9D0D-4E75-92DA-DEA06E623EC8}" type="presParOf" srcId="{860D9EB1-13AB-4A43-A0AD-6BB37516EE9C}" destId="{F6BC9633-772B-4D6E-98CC-25AFF941C07E}" srcOrd="9" destOrd="0" presId="urn:microsoft.com/office/officeart/2005/8/layout/default"/>
    <dgm:cxn modelId="{E9217E29-6063-434F-BBA4-698827EBE81E}" type="presParOf" srcId="{860D9EB1-13AB-4A43-A0AD-6BB37516EE9C}" destId="{82DC40E2-97DD-45FE-BA8C-C0C81FD1416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C6C64B-5DD5-4692-8435-F9C5030C090A}"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es-CL"/>
        </a:p>
      </dgm:t>
    </dgm:pt>
    <dgm:pt modelId="{518CB8F0-B56C-4C46-B4F5-3D7FC4EA3F0A}">
      <dgm:prSet phldrT="[Texto]"/>
      <dgm:spPr>
        <a:solidFill>
          <a:schemeClr val="tx2">
            <a:lumMod val="40000"/>
            <a:lumOff val="60000"/>
          </a:schemeClr>
        </a:solidFill>
        <a:ln>
          <a:solidFill>
            <a:srgbClr val="0033D6"/>
          </a:solidFill>
        </a:ln>
      </dgm:spPr>
      <dgm:t>
        <a:bodyPr/>
        <a:lstStyle/>
        <a:p>
          <a:r>
            <a:rPr lang="es-CL" b="1" dirty="0" smtClean="0"/>
            <a:t>Ejes de la Gestión Institucional</a:t>
          </a:r>
          <a:endParaRPr lang="es-CL" b="1" dirty="0"/>
        </a:p>
      </dgm:t>
    </dgm:pt>
    <dgm:pt modelId="{616023D2-5F24-44DD-8AFB-4FF375443016}" type="parTrans" cxnId="{320F141B-10B8-4279-89A7-25998DF75EE3}">
      <dgm:prSet/>
      <dgm:spPr/>
      <dgm:t>
        <a:bodyPr/>
        <a:lstStyle/>
        <a:p>
          <a:endParaRPr lang="es-CL"/>
        </a:p>
      </dgm:t>
    </dgm:pt>
    <dgm:pt modelId="{B303C343-6C2A-463C-8491-C32DCD783449}" type="sibTrans" cxnId="{320F141B-10B8-4279-89A7-25998DF75EE3}">
      <dgm:prSet/>
      <dgm:spPr/>
      <dgm:t>
        <a:bodyPr/>
        <a:lstStyle/>
        <a:p>
          <a:endParaRPr lang="es-CL"/>
        </a:p>
      </dgm:t>
    </dgm:pt>
    <dgm:pt modelId="{0112428D-364C-4D5C-A3D3-D0459E2CA4E6}">
      <dgm:prSet phldrT="[Texto]"/>
      <dgm:spPr/>
      <dgm:t>
        <a:bodyPr/>
        <a:lstStyle/>
        <a:p>
          <a:r>
            <a:rPr lang="es-CL" b="1" smtClean="0"/>
            <a:t>Calidad en la Educación</a:t>
          </a:r>
          <a:endParaRPr lang="es-CL" b="1" dirty="0"/>
        </a:p>
      </dgm:t>
    </dgm:pt>
    <dgm:pt modelId="{EA674C4B-4EF2-4B3D-B2C4-A06DD1125A7A}" type="parTrans" cxnId="{686A7C4B-800A-400A-99B0-75B6E07D92D0}">
      <dgm:prSet/>
      <dgm:spPr>
        <a:solidFill>
          <a:schemeClr val="tx2">
            <a:lumMod val="40000"/>
            <a:lumOff val="60000"/>
          </a:schemeClr>
        </a:solidFill>
      </dgm:spPr>
      <dgm:t>
        <a:bodyPr/>
        <a:lstStyle/>
        <a:p>
          <a:endParaRPr lang="es-CL"/>
        </a:p>
      </dgm:t>
    </dgm:pt>
    <dgm:pt modelId="{414FCAD2-9F62-4833-866A-86A943D57BCF}" type="sibTrans" cxnId="{686A7C4B-800A-400A-99B0-75B6E07D92D0}">
      <dgm:prSet/>
      <dgm:spPr/>
      <dgm:t>
        <a:bodyPr/>
        <a:lstStyle/>
        <a:p>
          <a:endParaRPr lang="es-CL"/>
        </a:p>
      </dgm:t>
    </dgm:pt>
    <dgm:pt modelId="{45E0BD0B-6136-43C5-A9FA-6F6F6177FEF3}">
      <dgm:prSet phldrT="[Texto]"/>
      <dgm:spPr/>
      <dgm:t>
        <a:bodyPr/>
        <a:lstStyle/>
        <a:p>
          <a:r>
            <a:rPr lang="es-CL" b="1" smtClean="0"/>
            <a:t>Bienestar Integral</a:t>
          </a:r>
          <a:endParaRPr lang="es-CL" b="1" dirty="0"/>
        </a:p>
      </dgm:t>
    </dgm:pt>
    <dgm:pt modelId="{2E473CB9-B8FC-4063-9942-16F8DBBF9397}" type="parTrans" cxnId="{938BC5E6-1657-41C2-BD1C-8C552C8C0F0D}">
      <dgm:prSet/>
      <dgm:spPr>
        <a:solidFill>
          <a:schemeClr val="tx2">
            <a:lumMod val="40000"/>
            <a:lumOff val="60000"/>
          </a:schemeClr>
        </a:solidFill>
      </dgm:spPr>
      <dgm:t>
        <a:bodyPr/>
        <a:lstStyle/>
        <a:p>
          <a:endParaRPr lang="es-CL"/>
        </a:p>
      </dgm:t>
    </dgm:pt>
    <dgm:pt modelId="{730A1585-1030-4024-9C7C-C7B340E6D967}" type="sibTrans" cxnId="{938BC5E6-1657-41C2-BD1C-8C552C8C0F0D}">
      <dgm:prSet/>
      <dgm:spPr/>
      <dgm:t>
        <a:bodyPr/>
        <a:lstStyle/>
        <a:p>
          <a:endParaRPr lang="es-CL"/>
        </a:p>
      </dgm:t>
    </dgm:pt>
    <dgm:pt modelId="{5B6AE3E2-B971-4A3E-9B8F-612D1351F999}">
      <dgm:prSet phldrT="[Texto]"/>
      <dgm:spPr/>
      <dgm:t>
        <a:bodyPr/>
        <a:lstStyle/>
        <a:p>
          <a:r>
            <a:rPr lang="es-CL" b="1" smtClean="0"/>
            <a:t>Gestión Integrada</a:t>
          </a:r>
          <a:endParaRPr lang="es-CL" b="1" dirty="0"/>
        </a:p>
      </dgm:t>
    </dgm:pt>
    <dgm:pt modelId="{480F6FB4-28BB-4E06-92EF-32920A64ED6F}" type="parTrans" cxnId="{A874F556-91A4-49C1-BC94-526373C062DD}">
      <dgm:prSet/>
      <dgm:spPr>
        <a:solidFill>
          <a:schemeClr val="tx2">
            <a:lumMod val="40000"/>
            <a:lumOff val="60000"/>
          </a:schemeClr>
        </a:solidFill>
      </dgm:spPr>
      <dgm:t>
        <a:bodyPr/>
        <a:lstStyle/>
        <a:p>
          <a:endParaRPr lang="es-CL"/>
        </a:p>
      </dgm:t>
    </dgm:pt>
    <dgm:pt modelId="{D910FDF0-3650-41AA-8DA1-DA99BDC66D5B}" type="sibTrans" cxnId="{A874F556-91A4-49C1-BC94-526373C062DD}">
      <dgm:prSet/>
      <dgm:spPr/>
      <dgm:t>
        <a:bodyPr/>
        <a:lstStyle/>
        <a:p>
          <a:endParaRPr lang="es-CL"/>
        </a:p>
      </dgm:t>
    </dgm:pt>
    <dgm:pt modelId="{18C51BB2-0CD2-4714-96DD-9CB05578871F}">
      <dgm:prSet phldrT="[Texto]"/>
      <dgm:spPr/>
      <dgm:t>
        <a:bodyPr/>
        <a:lstStyle/>
        <a:p>
          <a:r>
            <a:rPr lang="es-CL" b="1" smtClean="0"/>
            <a:t>Aumento de Cobertura</a:t>
          </a:r>
          <a:endParaRPr lang="es-CL" b="1" dirty="0"/>
        </a:p>
      </dgm:t>
    </dgm:pt>
    <dgm:pt modelId="{608D5564-F340-4960-81E9-F0895F607DAF}" type="parTrans" cxnId="{50C27F2F-DAD2-4FFE-A8BF-3C58354ABDD9}">
      <dgm:prSet/>
      <dgm:spPr>
        <a:solidFill>
          <a:schemeClr val="tx2">
            <a:lumMod val="40000"/>
            <a:lumOff val="60000"/>
          </a:schemeClr>
        </a:solidFill>
      </dgm:spPr>
      <dgm:t>
        <a:bodyPr/>
        <a:lstStyle/>
        <a:p>
          <a:endParaRPr lang="es-CL"/>
        </a:p>
      </dgm:t>
    </dgm:pt>
    <dgm:pt modelId="{B7EC112D-C691-4A08-B274-D725020C1572}" type="sibTrans" cxnId="{50C27F2F-DAD2-4FFE-A8BF-3C58354ABDD9}">
      <dgm:prSet/>
      <dgm:spPr/>
      <dgm:t>
        <a:bodyPr/>
        <a:lstStyle/>
        <a:p>
          <a:endParaRPr lang="es-CL"/>
        </a:p>
      </dgm:t>
    </dgm:pt>
    <dgm:pt modelId="{6007B941-4F47-4809-80F0-FB28B6EB8B46}">
      <dgm:prSet phldrT="[Texto]"/>
      <dgm:spPr/>
      <dgm:t>
        <a:bodyPr/>
        <a:lstStyle/>
        <a:p>
          <a:r>
            <a:rPr lang="es-CL" b="1" smtClean="0"/>
            <a:t>Liderazgo Técnico Pedagógico</a:t>
          </a:r>
          <a:endParaRPr lang="es-CL" b="1" dirty="0"/>
        </a:p>
      </dgm:t>
    </dgm:pt>
    <dgm:pt modelId="{E9654088-E4F5-478E-A22B-5CF487F3A910}" type="parTrans" cxnId="{85BB20CB-199D-45B6-B78C-7CC03E4C5E7D}">
      <dgm:prSet/>
      <dgm:spPr>
        <a:solidFill>
          <a:schemeClr val="tx2">
            <a:lumMod val="40000"/>
            <a:lumOff val="60000"/>
          </a:schemeClr>
        </a:solidFill>
      </dgm:spPr>
      <dgm:t>
        <a:bodyPr/>
        <a:lstStyle/>
        <a:p>
          <a:endParaRPr lang="es-CL"/>
        </a:p>
      </dgm:t>
    </dgm:pt>
    <dgm:pt modelId="{ED49EC3A-FAF5-4E9B-A6AD-509F46438F01}" type="sibTrans" cxnId="{85BB20CB-199D-45B6-B78C-7CC03E4C5E7D}">
      <dgm:prSet/>
      <dgm:spPr/>
      <dgm:t>
        <a:bodyPr/>
        <a:lstStyle/>
        <a:p>
          <a:endParaRPr lang="es-CL"/>
        </a:p>
      </dgm:t>
    </dgm:pt>
    <dgm:pt modelId="{40B925B5-3BD3-432C-84CE-0E7697CE536F}" type="pres">
      <dgm:prSet presAssocID="{73C6C64B-5DD5-4692-8435-F9C5030C090A}" presName="Name0" presStyleCnt="0">
        <dgm:presLayoutVars>
          <dgm:chMax val="1"/>
          <dgm:dir/>
          <dgm:animLvl val="ctr"/>
          <dgm:resizeHandles val="exact"/>
        </dgm:presLayoutVars>
      </dgm:prSet>
      <dgm:spPr/>
      <dgm:t>
        <a:bodyPr/>
        <a:lstStyle/>
        <a:p>
          <a:endParaRPr lang="es-CL"/>
        </a:p>
      </dgm:t>
    </dgm:pt>
    <dgm:pt modelId="{BCF76E59-4597-4652-9DC3-5430136EEB58}" type="pres">
      <dgm:prSet presAssocID="{518CB8F0-B56C-4C46-B4F5-3D7FC4EA3F0A}" presName="centerShape" presStyleLbl="node0" presStyleIdx="0" presStyleCnt="1"/>
      <dgm:spPr/>
      <dgm:t>
        <a:bodyPr/>
        <a:lstStyle/>
        <a:p>
          <a:endParaRPr lang="es-CL"/>
        </a:p>
      </dgm:t>
    </dgm:pt>
    <dgm:pt modelId="{CE2BF41D-850C-41F8-AAB7-82A965ED3CA4}" type="pres">
      <dgm:prSet presAssocID="{EA674C4B-4EF2-4B3D-B2C4-A06DD1125A7A}" presName="parTrans" presStyleLbl="sibTrans2D1" presStyleIdx="0" presStyleCnt="5"/>
      <dgm:spPr/>
      <dgm:t>
        <a:bodyPr/>
        <a:lstStyle/>
        <a:p>
          <a:endParaRPr lang="es-CL"/>
        </a:p>
      </dgm:t>
    </dgm:pt>
    <dgm:pt modelId="{75EE3EA5-BA09-422F-98B4-D31FAAC602EC}" type="pres">
      <dgm:prSet presAssocID="{EA674C4B-4EF2-4B3D-B2C4-A06DD1125A7A}" presName="connectorText" presStyleLbl="sibTrans2D1" presStyleIdx="0" presStyleCnt="5"/>
      <dgm:spPr/>
      <dgm:t>
        <a:bodyPr/>
        <a:lstStyle/>
        <a:p>
          <a:endParaRPr lang="es-CL"/>
        </a:p>
      </dgm:t>
    </dgm:pt>
    <dgm:pt modelId="{DFFB17EE-54AF-43FA-B166-A02D839A2580}" type="pres">
      <dgm:prSet presAssocID="{0112428D-364C-4D5C-A3D3-D0459E2CA4E6}" presName="node" presStyleLbl="node1" presStyleIdx="0" presStyleCnt="5">
        <dgm:presLayoutVars>
          <dgm:bulletEnabled val="1"/>
        </dgm:presLayoutVars>
      </dgm:prSet>
      <dgm:spPr/>
      <dgm:t>
        <a:bodyPr/>
        <a:lstStyle/>
        <a:p>
          <a:endParaRPr lang="es-CL"/>
        </a:p>
      </dgm:t>
    </dgm:pt>
    <dgm:pt modelId="{A9D74947-363A-428D-BD1D-C6EFB5F95A4A}" type="pres">
      <dgm:prSet presAssocID="{2E473CB9-B8FC-4063-9942-16F8DBBF9397}" presName="parTrans" presStyleLbl="sibTrans2D1" presStyleIdx="1" presStyleCnt="5"/>
      <dgm:spPr/>
      <dgm:t>
        <a:bodyPr/>
        <a:lstStyle/>
        <a:p>
          <a:endParaRPr lang="es-CL"/>
        </a:p>
      </dgm:t>
    </dgm:pt>
    <dgm:pt modelId="{9D01FB4E-23CC-4ED8-B13A-FE5DB607846D}" type="pres">
      <dgm:prSet presAssocID="{2E473CB9-B8FC-4063-9942-16F8DBBF9397}" presName="connectorText" presStyleLbl="sibTrans2D1" presStyleIdx="1" presStyleCnt="5"/>
      <dgm:spPr/>
      <dgm:t>
        <a:bodyPr/>
        <a:lstStyle/>
        <a:p>
          <a:endParaRPr lang="es-CL"/>
        </a:p>
      </dgm:t>
    </dgm:pt>
    <dgm:pt modelId="{0222DB03-F6AF-4B31-B8A8-252A3D2FD3E9}" type="pres">
      <dgm:prSet presAssocID="{45E0BD0B-6136-43C5-A9FA-6F6F6177FEF3}" presName="node" presStyleLbl="node1" presStyleIdx="1" presStyleCnt="5">
        <dgm:presLayoutVars>
          <dgm:bulletEnabled val="1"/>
        </dgm:presLayoutVars>
      </dgm:prSet>
      <dgm:spPr/>
      <dgm:t>
        <a:bodyPr/>
        <a:lstStyle/>
        <a:p>
          <a:endParaRPr lang="es-CL"/>
        </a:p>
      </dgm:t>
    </dgm:pt>
    <dgm:pt modelId="{B9EB2749-806A-4C79-9352-173761441C84}" type="pres">
      <dgm:prSet presAssocID="{480F6FB4-28BB-4E06-92EF-32920A64ED6F}" presName="parTrans" presStyleLbl="sibTrans2D1" presStyleIdx="2" presStyleCnt="5"/>
      <dgm:spPr/>
      <dgm:t>
        <a:bodyPr/>
        <a:lstStyle/>
        <a:p>
          <a:endParaRPr lang="es-CL"/>
        </a:p>
      </dgm:t>
    </dgm:pt>
    <dgm:pt modelId="{78C06BEE-A87A-4DEA-BAB4-C2B1D40FF41B}" type="pres">
      <dgm:prSet presAssocID="{480F6FB4-28BB-4E06-92EF-32920A64ED6F}" presName="connectorText" presStyleLbl="sibTrans2D1" presStyleIdx="2" presStyleCnt="5"/>
      <dgm:spPr/>
      <dgm:t>
        <a:bodyPr/>
        <a:lstStyle/>
        <a:p>
          <a:endParaRPr lang="es-CL"/>
        </a:p>
      </dgm:t>
    </dgm:pt>
    <dgm:pt modelId="{33C4EDB2-BC82-4366-8F4E-EB6EC197A396}" type="pres">
      <dgm:prSet presAssocID="{5B6AE3E2-B971-4A3E-9B8F-612D1351F999}" presName="node" presStyleLbl="node1" presStyleIdx="2" presStyleCnt="5">
        <dgm:presLayoutVars>
          <dgm:bulletEnabled val="1"/>
        </dgm:presLayoutVars>
      </dgm:prSet>
      <dgm:spPr/>
      <dgm:t>
        <a:bodyPr/>
        <a:lstStyle/>
        <a:p>
          <a:endParaRPr lang="es-CL"/>
        </a:p>
      </dgm:t>
    </dgm:pt>
    <dgm:pt modelId="{EFEEFF96-DF11-408B-A9C4-B11CA666E456}" type="pres">
      <dgm:prSet presAssocID="{608D5564-F340-4960-81E9-F0895F607DAF}" presName="parTrans" presStyleLbl="sibTrans2D1" presStyleIdx="3" presStyleCnt="5"/>
      <dgm:spPr/>
      <dgm:t>
        <a:bodyPr/>
        <a:lstStyle/>
        <a:p>
          <a:endParaRPr lang="es-CL"/>
        </a:p>
      </dgm:t>
    </dgm:pt>
    <dgm:pt modelId="{5DA748C2-3772-4976-9090-AC372A004751}" type="pres">
      <dgm:prSet presAssocID="{608D5564-F340-4960-81E9-F0895F607DAF}" presName="connectorText" presStyleLbl="sibTrans2D1" presStyleIdx="3" presStyleCnt="5"/>
      <dgm:spPr/>
      <dgm:t>
        <a:bodyPr/>
        <a:lstStyle/>
        <a:p>
          <a:endParaRPr lang="es-CL"/>
        </a:p>
      </dgm:t>
    </dgm:pt>
    <dgm:pt modelId="{A00C8ED7-0A1E-481A-B081-F7D2ACAEC9FF}" type="pres">
      <dgm:prSet presAssocID="{18C51BB2-0CD2-4714-96DD-9CB05578871F}" presName="node" presStyleLbl="node1" presStyleIdx="3" presStyleCnt="5">
        <dgm:presLayoutVars>
          <dgm:bulletEnabled val="1"/>
        </dgm:presLayoutVars>
      </dgm:prSet>
      <dgm:spPr/>
      <dgm:t>
        <a:bodyPr/>
        <a:lstStyle/>
        <a:p>
          <a:endParaRPr lang="es-CL"/>
        </a:p>
      </dgm:t>
    </dgm:pt>
    <dgm:pt modelId="{10F0FCBD-2B6C-4A7A-BC3D-81B6C5830BD7}" type="pres">
      <dgm:prSet presAssocID="{E9654088-E4F5-478E-A22B-5CF487F3A910}" presName="parTrans" presStyleLbl="sibTrans2D1" presStyleIdx="4" presStyleCnt="5"/>
      <dgm:spPr/>
      <dgm:t>
        <a:bodyPr/>
        <a:lstStyle/>
        <a:p>
          <a:endParaRPr lang="es-CL"/>
        </a:p>
      </dgm:t>
    </dgm:pt>
    <dgm:pt modelId="{D3B17BAC-D1DA-416B-AFD0-95378AA304F0}" type="pres">
      <dgm:prSet presAssocID="{E9654088-E4F5-478E-A22B-5CF487F3A910}" presName="connectorText" presStyleLbl="sibTrans2D1" presStyleIdx="4" presStyleCnt="5"/>
      <dgm:spPr/>
      <dgm:t>
        <a:bodyPr/>
        <a:lstStyle/>
        <a:p>
          <a:endParaRPr lang="es-CL"/>
        </a:p>
      </dgm:t>
    </dgm:pt>
    <dgm:pt modelId="{EDBB78E9-C25A-45CF-8EBC-32B44A1D4C72}" type="pres">
      <dgm:prSet presAssocID="{6007B941-4F47-4809-80F0-FB28B6EB8B46}" presName="node" presStyleLbl="node1" presStyleIdx="4" presStyleCnt="5">
        <dgm:presLayoutVars>
          <dgm:bulletEnabled val="1"/>
        </dgm:presLayoutVars>
      </dgm:prSet>
      <dgm:spPr/>
      <dgm:t>
        <a:bodyPr/>
        <a:lstStyle/>
        <a:p>
          <a:endParaRPr lang="es-CL"/>
        </a:p>
      </dgm:t>
    </dgm:pt>
  </dgm:ptLst>
  <dgm:cxnLst>
    <dgm:cxn modelId="{47ADC5E3-E796-455F-92DC-8813CE1F6E98}" type="presOf" srcId="{480F6FB4-28BB-4E06-92EF-32920A64ED6F}" destId="{B9EB2749-806A-4C79-9352-173761441C84}" srcOrd="0" destOrd="0" presId="urn:microsoft.com/office/officeart/2005/8/layout/radial5"/>
    <dgm:cxn modelId="{A1DCA93D-377E-4D39-90E6-2E48E9E282C3}" type="presOf" srcId="{480F6FB4-28BB-4E06-92EF-32920A64ED6F}" destId="{78C06BEE-A87A-4DEA-BAB4-C2B1D40FF41B}" srcOrd="1" destOrd="0" presId="urn:microsoft.com/office/officeart/2005/8/layout/radial5"/>
    <dgm:cxn modelId="{A874F556-91A4-49C1-BC94-526373C062DD}" srcId="{518CB8F0-B56C-4C46-B4F5-3D7FC4EA3F0A}" destId="{5B6AE3E2-B971-4A3E-9B8F-612D1351F999}" srcOrd="2" destOrd="0" parTransId="{480F6FB4-28BB-4E06-92EF-32920A64ED6F}" sibTransId="{D910FDF0-3650-41AA-8DA1-DA99BDC66D5B}"/>
    <dgm:cxn modelId="{145B5439-28CC-4323-8F29-58AF598CD921}" type="presOf" srcId="{E9654088-E4F5-478E-A22B-5CF487F3A910}" destId="{10F0FCBD-2B6C-4A7A-BC3D-81B6C5830BD7}" srcOrd="0" destOrd="0" presId="urn:microsoft.com/office/officeart/2005/8/layout/radial5"/>
    <dgm:cxn modelId="{2D422863-C535-493F-BA01-0259CDF28816}" type="presOf" srcId="{EA674C4B-4EF2-4B3D-B2C4-A06DD1125A7A}" destId="{75EE3EA5-BA09-422F-98B4-D31FAAC602EC}" srcOrd="1" destOrd="0" presId="urn:microsoft.com/office/officeart/2005/8/layout/radial5"/>
    <dgm:cxn modelId="{442FD91E-49DB-43FD-AE61-B7125F0ECD1C}" type="presOf" srcId="{45E0BD0B-6136-43C5-A9FA-6F6F6177FEF3}" destId="{0222DB03-F6AF-4B31-B8A8-252A3D2FD3E9}" srcOrd="0" destOrd="0" presId="urn:microsoft.com/office/officeart/2005/8/layout/radial5"/>
    <dgm:cxn modelId="{50C27F2F-DAD2-4FFE-A8BF-3C58354ABDD9}" srcId="{518CB8F0-B56C-4C46-B4F5-3D7FC4EA3F0A}" destId="{18C51BB2-0CD2-4714-96DD-9CB05578871F}" srcOrd="3" destOrd="0" parTransId="{608D5564-F340-4960-81E9-F0895F607DAF}" sibTransId="{B7EC112D-C691-4A08-B274-D725020C1572}"/>
    <dgm:cxn modelId="{07BD9909-7101-43BF-94E0-B23F7EA7E16A}" type="presOf" srcId="{73C6C64B-5DD5-4692-8435-F9C5030C090A}" destId="{40B925B5-3BD3-432C-84CE-0E7697CE536F}" srcOrd="0" destOrd="0" presId="urn:microsoft.com/office/officeart/2005/8/layout/radial5"/>
    <dgm:cxn modelId="{4ADD2BC5-FD68-4380-9FDE-47915C950199}" type="presOf" srcId="{5B6AE3E2-B971-4A3E-9B8F-612D1351F999}" destId="{33C4EDB2-BC82-4366-8F4E-EB6EC197A396}" srcOrd="0" destOrd="0" presId="urn:microsoft.com/office/officeart/2005/8/layout/radial5"/>
    <dgm:cxn modelId="{686A7C4B-800A-400A-99B0-75B6E07D92D0}" srcId="{518CB8F0-B56C-4C46-B4F5-3D7FC4EA3F0A}" destId="{0112428D-364C-4D5C-A3D3-D0459E2CA4E6}" srcOrd="0" destOrd="0" parTransId="{EA674C4B-4EF2-4B3D-B2C4-A06DD1125A7A}" sibTransId="{414FCAD2-9F62-4833-866A-86A943D57BCF}"/>
    <dgm:cxn modelId="{1023A552-C85E-497A-9451-31246A94F4DE}" type="presOf" srcId="{2E473CB9-B8FC-4063-9942-16F8DBBF9397}" destId="{A9D74947-363A-428D-BD1D-C6EFB5F95A4A}" srcOrd="0" destOrd="0" presId="urn:microsoft.com/office/officeart/2005/8/layout/radial5"/>
    <dgm:cxn modelId="{928A9727-8305-44EF-8669-2C748B1878F3}" type="presOf" srcId="{E9654088-E4F5-478E-A22B-5CF487F3A910}" destId="{D3B17BAC-D1DA-416B-AFD0-95378AA304F0}" srcOrd="1" destOrd="0" presId="urn:microsoft.com/office/officeart/2005/8/layout/radial5"/>
    <dgm:cxn modelId="{938BC5E6-1657-41C2-BD1C-8C552C8C0F0D}" srcId="{518CB8F0-B56C-4C46-B4F5-3D7FC4EA3F0A}" destId="{45E0BD0B-6136-43C5-A9FA-6F6F6177FEF3}" srcOrd="1" destOrd="0" parTransId="{2E473CB9-B8FC-4063-9942-16F8DBBF9397}" sibTransId="{730A1585-1030-4024-9C7C-C7B340E6D967}"/>
    <dgm:cxn modelId="{9306BBE3-9465-462D-A97E-8C8FE83FEEC7}" type="presOf" srcId="{608D5564-F340-4960-81E9-F0895F607DAF}" destId="{EFEEFF96-DF11-408B-A9C4-B11CA666E456}" srcOrd="0" destOrd="0" presId="urn:microsoft.com/office/officeart/2005/8/layout/radial5"/>
    <dgm:cxn modelId="{320F141B-10B8-4279-89A7-25998DF75EE3}" srcId="{73C6C64B-5DD5-4692-8435-F9C5030C090A}" destId="{518CB8F0-B56C-4C46-B4F5-3D7FC4EA3F0A}" srcOrd="0" destOrd="0" parTransId="{616023D2-5F24-44DD-8AFB-4FF375443016}" sibTransId="{B303C343-6C2A-463C-8491-C32DCD783449}"/>
    <dgm:cxn modelId="{686B1156-6606-4C19-8BB2-CCE899607361}" type="presOf" srcId="{518CB8F0-B56C-4C46-B4F5-3D7FC4EA3F0A}" destId="{BCF76E59-4597-4652-9DC3-5430136EEB58}" srcOrd="0" destOrd="0" presId="urn:microsoft.com/office/officeart/2005/8/layout/radial5"/>
    <dgm:cxn modelId="{9C66F3F3-C0A3-4181-AA86-99851B6D3DEB}" type="presOf" srcId="{2E473CB9-B8FC-4063-9942-16F8DBBF9397}" destId="{9D01FB4E-23CC-4ED8-B13A-FE5DB607846D}" srcOrd="1" destOrd="0" presId="urn:microsoft.com/office/officeart/2005/8/layout/radial5"/>
    <dgm:cxn modelId="{10E821CE-1C10-4C0F-A2C0-90327EFFA834}" type="presOf" srcId="{18C51BB2-0CD2-4714-96DD-9CB05578871F}" destId="{A00C8ED7-0A1E-481A-B081-F7D2ACAEC9FF}" srcOrd="0" destOrd="0" presId="urn:microsoft.com/office/officeart/2005/8/layout/radial5"/>
    <dgm:cxn modelId="{C8F875EA-C4EB-4196-BEA9-96847F67A1FE}" type="presOf" srcId="{6007B941-4F47-4809-80F0-FB28B6EB8B46}" destId="{EDBB78E9-C25A-45CF-8EBC-32B44A1D4C72}" srcOrd="0" destOrd="0" presId="urn:microsoft.com/office/officeart/2005/8/layout/radial5"/>
    <dgm:cxn modelId="{19899D5A-52A0-4209-919D-50FEFDAD79E3}" type="presOf" srcId="{EA674C4B-4EF2-4B3D-B2C4-A06DD1125A7A}" destId="{CE2BF41D-850C-41F8-AAB7-82A965ED3CA4}" srcOrd="0" destOrd="0" presId="urn:microsoft.com/office/officeart/2005/8/layout/radial5"/>
    <dgm:cxn modelId="{85BB20CB-199D-45B6-B78C-7CC03E4C5E7D}" srcId="{518CB8F0-B56C-4C46-B4F5-3D7FC4EA3F0A}" destId="{6007B941-4F47-4809-80F0-FB28B6EB8B46}" srcOrd="4" destOrd="0" parTransId="{E9654088-E4F5-478E-A22B-5CF487F3A910}" sibTransId="{ED49EC3A-FAF5-4E9B-A6AD-509F46438F01}"/>
    <dgm:cxn modelId="{AA8E99EA-3B09-4C6D-9D27-9B8DE8B76276}" type="presOf" srcId="{0112428D-364C-4D5C-A3D3-D0459E2CA4E6}" destId="{DFFB17EE-54AF-43FA-B166-A02D839A2580}" srcOrd="0" destOrd="0" presId="urn:microsoft.com/office/officeart/2005/8/layout/radial5"/>
    <dgm:cxn modelId="{756E3D37-2669-4FD6-8D93-41C67C31B7BE}" type="presOf" srcId="{608D5564-F340-4960-81E9-F0895F607DAF}" destId="{5DA748C2-3772-4976-9090-AC372A004751}" srcOrd="1" destOrd="0" presId="urn:microsoft.com/office/officeart/2005/8/layout/radial5"/>
    <dgm:cxn modelId="{D08A9A2C-F0CD-4A35-BB9D-61142D28260A}" type="presParOf" srcId="{40B925B5-3BD3-432C-84CE-0E7697CE536F}" destId="{BCF76E59-4597-4652-9DC3-5430136EEB58}" srcOrd="0" destOrd="0" presId="urn:microsoft.com/office/officeart/2005/8/layout/radial5"/>
    <dgm:cxn modelId="{D51CE722-CD95-4040-855C-BF87DB24E43D}" type="presParOf" srcId="{40B925B5-3BD3-432C-84CE-0E7697CE536F}" destId="{CE2BF41D-850C-41F8-AAB7-82A965ED3CA4}" srcOrd="1" destOrd="0" presId="urn:microsoft.com/office/officeart/2005/8/layout/radial5"/>
    <dgm:cxn modelId="{87AD2AB1-EA7A-4DC3-B1B5-FF1105A2606C}" type="presParOf" srcId="{CE2BF41D-850C-41F8-AAB7-82A965ED3CA4}" destId="{75EE3EA5-BA09-422F-98B4-D31FAAC602EC}" srcOrd="0" destOrd="0" presId="urn:microsoft.com/office/officeart/2005/8/layout/radial5"/>
    <dgm:cxn modelId="{599CBBA4-82C2-48A4-87FB-6C9579B30197}" type="presParOf" srcId="{40B925B5-3BD3-432C-84CE-0E7697CE536F}" destId="{DFFB17EE-54AF-43FA-B166-A02D839A2580}" srcOrd="2" destOrd="0" presId="urn:microsoft.com/office/officeart/2005/8/layout/radial5"/>
    <dgm:cxn modelId="{F83F83D2-9853-4FD4-853B-76136D5D0A07}" type="presParOf" srcId="{40B925B5-3BD3-432C-84CE-0E7697CE536F}" destId="{A9D74947-363A-428D-BD1D-C6EFB5F95A4A}" srcOrd="3" destOrd="0" presId="urn:microsoft.com/office/officeart/2005/8/layout/radial5"/>
    <dgm:cxn modelId="{11BFF0CB-F54F-437D-BB33-7613DC91F820}" type="presParOf" srcId="{A9D74947-363A-428D-BD1D-C6EFB5F95A4A}" destId="{9D01FB4E-23CC-4ED8-B13A-FE5DB607846D}" srcOrd="0" destOrd="0" presId="urn:microsoft.com/office/officeart/2005/8/layout/radial5"/>
    <dgm:cxn modelId="{3DFF9C1F-9E9F-4861-9AEB-4D5576A2C783}" type="presParOf" srcId="{40B925B5-3BD3-432C-84CE-0E7697CE536F}" destId="{0222DB03-F6AF-4B31-B8A8-252A3D2FD3E9}" srcOrd="4" destOrd="0" presId="urn:microsoft.com/office/officeart/2005/8/layout/radial5"/>
    <dgm:cxn modelId="{5F70426D-2245-48B8-9523-0FF2359136B9}" type="presParOf" srcId="{40B925B5-3BD3-432C-84CE-0E7697CE536F}" destId="{B9EB2749-806A-4C79-9352-173761441C84}" srcOrd="5" destOrd="0" presId="urn:microsoft.com/office/officeart/2005/8/layout/radial5"/>
    <dgm:cxn modelId="{C582F216-B599-4716-8284-2159A1FA7892}" type="presParOf" srcId="{B9EB2749-806A-4C79-9352-173761441C84}" destId="{78C06BEE-A87A-4DEA-BAB4-C2B1D40FF41B}" srcOrd="0" destOrd="0" presId="urn:microsoft.com/office/officeart/2005/8/layout/radial5"/>
    <dgm:cxn modelId="{73D1ABD2-DC10-46BB-BEB0-23BA03C163E1}" type="presParOf" srcId="{40B925B5-3BD3-432C-84CE-0E7697CE536F}" destId="{33C4EDB2-BC82-4366-8F4E-EB6EC197A396}" srcOrd="6" destOrd="0" presId="urn:microsoft.com/office/officeart/2005/8/layout/radial5"/>
    <dgm:cxn modelId="{8F8520EF-00D6-4F4B-81A8-2CB07A6853AD}" type="presParOf" srcId="{40B925B5-3BD3-432C-84CE-0E7697CE536F}" destId="{EFEEFF96-DF11-408B-A9C4-B11CA666E456}" srcOrd="7" destOrd="0" presId="urn:microsoft.com/office/officeart/2005/8/layout/radial5"/>
    <dgm:cxn modelId="{C61B1DD4-D125-4390-BC08-70B6F5FF1259}" type="presParOf" srcId="{EFEEFF96-DF11-408B-A9C4-B11CA666E456}" destId="{5DA748C2-3772-4976-9090-AC372A004751}" srcOrd="0" destOrd="0" presId="urn:microsoft.com/office/officeart/2005/8/layout/radial5"/>
    <dgm:cxn modelId="{D2BBAFAF-E9D8-4E10-9FB8-5A7DE51A587D}" type="presParOf" srcId="{40B925B5-3BD3-432C-84CE-0E7697CE536F}" destId="{A00C8ED7-0A1E-481A-B081-F7D2ACAEC9FF}" srcOrd="8" destOrd="0" presId="urn:microsoft.com/office/officeart/2005/8/layout/radial5"/>
    <dgm:cxn modelId="{7BE643EA-BA68-46C5-A061-D94F34CBD86B}" type="presParOf" srcId="{40B925B5-3BD3-432C-84CE-0E7697CE536F}" destId="{10F0FCBD-2B6C-4A7A-BC3D-81B6C5830BD7}" srcOrd="9" destOrd="0" presId="urn:microsoft.com/office/officeart/2005/8/layout/radial5"/>
    <dgm:cxn modelId="{D426644B-57E8-4800-BD86-2A1F5E24D1A3}" type="presParOf" srcId="{10F0FCBD-2B6C-4A7A-BC3D-81B6C5830BD7}" destId="{D3B17BAC-D1DA-416B-AFD0-95378AA304F0}" srcOrd="0" destOrd="0" presId="urn:microsoft.com/office/officeart/2005/8/layout/radial5"/>
    <dgm:cxn modelId="{ADB20FAB-8C22-41CD-9A0F-342966CC7ED9}" type="presParOf" srcId="{40B925B5-3BD3-432C-84CE-0E7697CE536F}" destId="{EDBB78E9-C25A-45CF-8EBC-32B44A1D4C72}"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BA40B7-486B-42CA-A2C8-65C255F4E6D4}"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CL"/>
        </a:p>
      </dgm:t>
    </dgm:pt>
    <dgm:pt modelId="{FEC8BC01-BC19-4C7C-A402-1C30B4006395}">
      <dgm:prSet phldrT="[Texto]" custT="1"/>
      <dgm:spPr/>
      <dgm:t>
        <a:bodyPr/>
        <a:lstStyle/>
        <a:p>
          <a:r>
            <a:rPr lang="es-CL" sz="1800" b="1" dirty="0" smtClean="0"/>
            <a:t>Director/a</a:t>
          </a:r>
        </a:p>
        <a:p>
          <a:r>
            <a:rPr lang="es-CL" sz="1800" b="1" dirty="0" smtClean="0"/>
            <a:t>Regional</a:t>
          </a:r>
          <a:endParaRPr lang="es-CL" sz="1800" b="1" dirty="0"/>
        </a:p>
      </dgm:t>
    </dgm:pt>
    <dgm:pt modelId="{8249E641-CF84-45A2-988B-180163727E30}" type="parTrans" cxnId="{4387FA69-E583-43B7-B7B5-9BCCCDB1D434}">
      <dgm:prSet/>
      <dgm:spPr/>
      <dgm:t>
        <a:bodyPr/>
        <a:lstStyle/>
        <a:p>
          <a:endParaRPr lang="es-CL"/>
        </a:p>
      </dgm:t>
    </dgm:pt>
    <dgm:pt modelId="{12F6B94F-5F0C-46C4-B342-933263DCA36A}" type="sibTrans" cxnId="{4387FA69-E583-43B7-B7B5-9BCCCDB1D434}">
      <dgm:prSet/>
      <dgm:spPr/>
      <dgm:t>
        <a:bodyPr/>
        <a:lstStyle/>
        <a:p>
          <a:endParaRPr lang="es-CL"/>
        </a:p>
      </dgm:t>
    </dgm:pt>
    <dgm:pt modelId="{D6808333-1477-471B-9F11-C716D5B3522D}">
      <dgm:prSet phldrT="[Texto]" custT="1"/>
      <dgm:spPr/>
      <dgm:t>
        <a:bodyPr/>
        <a:lstStyle/>
        <a:p>
          <a:r>
            <a:rPr lang="es-CL" sz="1800" b="1" dirty="0" smtClean="0"/>
            <a:t>Director/a Departamento de Calidad y Control Normativo</a:t>
          </a:r>
          <a:endParaRPr lang="es-CL" sz="1800" b="1" dirty="0"/>
        </a:p>
      </dgm:t>
    </dgm:pt>
    <dgm:pt modelId="{961F9DFF-F9FF-499D-930C-DD06E676B6E3}" type="parTrans" cxnId="{074781B2-7761-469F-A32C-97412C498275}">
      <dgm:prSet/>
      <dgm:spPr/>
      <dgm:t>
        <a:bodyPr/>
        <a:lstStyle/>
        <a:p>
          <a:endParaRPr lang="es-CL"/>
        </a:p>
      </dgm:t>
    </dgm:pt>
    <dgm:pt modelId="{79450630-CB1E-45F2-8579-EDA34EA50BF6}" type="sibTrans" cxnId="{074781B2-7761-469F-A32C-97412C498275}">
      <dgm:prSet/>
      <dgm:spPr/>
      <dgm:t>
        <a:bodyPr/>
        <a:lstStyle/>
        <a:p>
          <a:endParaRPr lang="es-CL"/>
        </a:p>
      </dgm:t>
    </dgm:pt>
    <dgm:pt modelId="{7EE50C87-A28D-4005-9123-2D185090E6DD}">
      <dgm:prSet phldrT="[Texto]" custT="1"/>
      <dgm:spPr/>
      <dgm:t>
        <a:bodyPr/>
        <a:lstStyle/>
        <a:p>
          <a:r>
            <a:rPr lang="es-CL" sz="1800" b="1" dirty="0" smtClean="0"/>
            <a:t>Subdirector/a de Calidad y Control Normativo</a:t>
          </a:r>
          <a:endParaRPr lang="es-CL" sz="1800" b="1" dirty="0"/>
        </a:p>
      </dgm:t>
    </dgm:pt>
    <dgm:pt modelId="{5A6A6383-966A-4C7F-A780-72B59359B680}" type="parTrans" cxnId="{3E705CA8-4DD2-45AE-97D3-AF2E99E987A1}">
      <dgm:prSet/>
      <dgm:spPr/>
      <dgm:t>
        <a:bodyPr/>
        <a:lstStyle/>
        <a:p>
          <a:endParaRPr lang="es-CL"/>
        </a:p>
      </dgm:t>
    </dgm:pt>
    <dgm:pt modelId="{77F2C44D-DEA8-41F7-8D67-834EB92523AC}" type="sibTrans" cxnId="{3E705CA8-4DD2-45AE-97D3-AF2E99E987A1}">
      <dgm:prSet/>
      <dgm:spPr/>
      <dgm:t>
        <a:bodyPr/>
        <a:lstStyle/>
        <a:p>
          <a:endParaRPr lang="es-CL"/>
        </a:p>
      </dgm:t>
    </dgm:pt>
    <dgm:pt modelId="{922B0AF4-98A5-43C8-834F-4338C155A52E}">
      <dgm:prSet phldrT="[Texto]"/>
      <dgm:spPr/>
      <dgm:t>
        <a:bodyPr/>
        <a:lstStyle/>
        <a:p>
          <a:r>
            <a:rPr lang="es-CL" b="1" dirty="0" smtClean="0"/>
            <a:t>Encargado/a Unidad de Autorización Normativa</a:t>
          </a:r>
          <a:endParaRPr lang="es-CL" dirty="0"/>
        </a:p>
      </dgm:t>
    </dgm:pt>
    <dgm:pt modelId="{34444325-D724-4DCF-9E23-502AFC93F68B}" type="parTrans" cxnId="{9F129BE6-E61B-40EF-BA71-DB6E2C477CAC}">
      <dgm:prSet/>
      <dgm:spPr/>
      <dgm:t>
        <a:bodyPr/>
        <a:lstStyle/>
        <a:p>
          <a:endParaRPr lang="es-CL"/>
        </a:p>
      </dgm:t>
    </dgm:pt>
    <dgm:pt modelId="{F7BC2316-201A-4D27-9FCA-487D9556E956}" type="sibTrans" cxnId="{9F129BE6-E61B-40EF-BA71-DB6E2C477CAC}">
      <dgm:prSet/>
      <dgm:spPr/>
      <dgm:t>
        <a:bodyPr/>
        <a:lstStyle/>
        <a:p>
          <a:endParaRPr lang="es-CL"/>
        </a:p>
      </dgm:t>
    </dgm:pt>
    <dgm:pt modelId="{05D01F68-D836-4376-82AB-8AA36AF2C0F1}">
      <dgm:prSet phldrT="[Texto]" custT="1"/>
      <dgm:spPr/>
      <dgm:t>
        <a:bodyPr/>
        <a:lstStyle/>
        <a:p>
          <a:r>
            <a:rPr lang="es-CL" sz="1800" b="1" dirty="0" smtClean="0"/>
            <a:t>Sección de Estudios y Desarrollo Institucional</a:t>
          </a:r>
          <a:endParaRPr lang="es-CL" sz="1800" b="1" dirty="0"/>
        </a:p>
      </dgm:t>
    </dgm:pt>
    <dgm:pt modelId="{7548612A-C1D6-457F-8451-EC472DC75EBD}" type="parTrans" cxnId="{9A6950CD-41DB-41B5-BA4B-C9F053A0EAC0}">
      <dgm:prSet/>
      <dgm:spPr/>
      <dgm:t>
        <a:bodyPr/>
        <a:lstStyle/>
        <a:p>
          <a:endParaRPr lang="es-CL"/>
        </a:p>
      </dgm:t>
    </dgm:pt>
    <dgm:pt modelId="{F259912C-99AC-45EA-8122-BD568714B4F3}" type="sibTrans" cxnId="{9A6950CD-41DB-41B5-BA4B-C9F053A0EAC0}">
      <dgm:prSet/>
      <dgm:spPr/>
      <dgm:t>
        <a:bodyPr/>
        <a:lstStyle/>
        <a:p>
          <a:endParaRPr lang="es-CL"/>
        </a:p>
      </dgm:t>
    </dgm:pt>
    <dgm:pt modelId="{72818718-16D6-41DE-90A1-A32D8D9E60F1}">
      <dgm:prSet phldrT="[Texto]" custT="1"/>
      <dgm:spPr/>
      <dgm:t>
        <a:bodyPr/>
        <a:lstStyle/>
        <a:p>
          <a:r>
            <a:rPr lang="es-CL" sz="1800" b="1" dirty="0" smtClean="0"/>
            <a:t>Sistema Integral de Información y Atención Ciudadana (SIAC)</a:t>
          </a:r>
          <a:endParaRPr lang="es-CL" sz="1800" dirty="0"/>
        </a:p>
      </dgm:t>
    </dgm:pt>
    <dgm:pt modelId="{9AC0AD2B-0D70-4FAD-B9E7-36E41920E024}" type="parTrans" cxnId="{4356BD66-5A37-4D31-98F6-9E658B208387}">
      <dgm:prSet/>
      <dgm:spPr/>
      <dgm:t>
        <a:bodyPr/>
        <a:lstStyle/>
        <a:p>
          <a:endParaRPr lang="es-CL"/>
        </a:p>
      </dgm:t>
    </dgm:pt>
    <dgm:pt modelId="{83B970E2-AFA4-4F7C-BB4D-E56ECF06E910}" type="sibTrans" cxnId="{4356BD66-5A37-4D31-98F6-9E658B208387}">
      <dgm:prSet/>
      <dgm:spPr/>
      <dgm:t>
        <a:bodyPr/>
        <a:lstStyle/>
        <a:p>
          <a:endParaRPr lang="es-CL"/>
        </a:p>
      </dgm:t>
    </dgm:pt>
    <dgm:pt modelId="{D0DB7AB3-EC32-4AF8-ADDE-ECDCF08C9C44}">
      <dgm:prSet phldrT="[Texto]"/>
      <dgm:spPr/>
      <dgm:t>
        <a:bodyPr/>
        <a:lstStyle/>
        <a:p>
          <a:r>
            <a:rPr lang="es-CL" b="1" dirty="0" smtClean="0"/>
            <a:t>Unidad de Asesoría Jurídica</a:t>
          </a:r>
          <a:endParaRPr lang="es-CL" dirty="0"/>
        </a:p>
      </dgm:t>
    </dgm:pt>
    <dgm:pt modelId="{0BDAF782-41B0-4FD1-AB9B-8808447694F9}" type="parTrans" cxnId="{75BFF980-7BFF-4BF9-BCD6-7AB1E37CE331}">
      <dgm:prSet/>
      <dgm:spPr/>
      <dgm:t>
        <a:bodyPr/>
        <a:lstStyle/>
        <a:p>
          <a:endParaRPr lang="es-CL"/>
        </a:p>
      </dgm:t>
    </dgm:pt>
    <dgm:pt modelId="{3AA17A9B-932D-4322-B223-2C5FFAAA09AF}" type="sibTrans" cxnId="{75BFF980-7BFF-4BF9-BCD6-7AB1E37CE331}">
      <dgm:prSet/>
      <dgm:spPr/>
      <dgm:t>
        <a:bodyPr/>
        <a:lstStyle/>
        <a:p>
          <a:endParaRPr lang="es-CL"/>
        </a:p>
      </dgm:t>
    </dgm:pt>
    <dgm:pt modelId="{844699B8-A5E7-4706-836C-3D84A591F4F7}">
      <dgm:prSet phldrT="[Texto]"/>
      <dgm:spPr/>
      <dgm:t>
        <a:bodyPr/>
        <a:lstStyle/>
        <a:p>
          <a:r>
            <a:rPr lang="es-CL" b="1" dirty="0" smtClean="0"/>
            <a:t>Oficina de Partes</a:t>
          </a:r>
          <a:endParaRPr lang="es-CL" dirty="0"/>
        </a:p>
      </dgm:t>
    </dgm:pt>
    <dgm:pt modelId="{9F718F97-5162-44D9-9756-DB3FE73D0F51}" type="parTrans" cxnId="{22A08F35-E0B3-4E37-BED6-239F592EDB2F}">
      <dgm:prSet/>
      <dgm:spPr/>
      <dgm:t>
        <a:bodyPr/>
        <a:lstStyle/>
        <a:p>
          <a:endParaRPr lang="es-CL"/>
        </a:p>
      </dgm:t>
    </dgm:pt>
    <dgm:pt modelId="{8013BB79-8305-4058-AD76-D3A2D0A9A78B}" type="sibTrans" cxnId="{22A08F35-E0B3-4E37-BED6-239F592EDB2F}">
      <dgm:prSet/>
      <dgm:spPr/>
      <dgm:t>
        <a:bodyPr/>
        <a:lstStyle/>
        <a:p>
          <a:endParaRPr lang="es-CL"/>
        </a:p>
      </dgm:t>
    </dgm:pt>
    <dgm:pt modelId="{FDCF75C5-BBE2-4761-94CA-DB027F4F3850}">
      <dgm:prSet phldrT="[Texto]"/>
      <dgm:spPr/>
      <dgm:t>
        <a:bodyPr/>
        <a:lstStyle/>
        <a:p>
          <a:r>
            <a:rPr lang="es-CL" b="1" dirty="0" smtClean="0"/>
            <a:t>Unidad de Infraestructura</a:t>
          </a:r>
          <a:endParaRPr lang="es-CL" dirty="0"/>
        </a:p>
      </dgm:t>
    </dgm:pt>
    <dgm:pt modelId="{144CD9DB-AB7E-4B4F-BFF7-51590F6D63C7}" type="parTrans" cxnId="{21D07B19-D9E2-46E9-8B18-DFC920AC33B6}">
      <dgm:prSet/>
      <dgm:spPr/>
      <dgm:t>
        <a:bodyPr/>
        <a:lstStyle/>
        <a:p>
          <a:endParaRPr lang="es-CL"/>
        </a:p>
      </dgm:t>
    </dgm:pt>
    <dgm:pt modelId="{AA5425C5-E383-46E8-BCC5-8819B0D5B88B}" type="sibTrans" cxnId="{21D07B19-D9E2-46E9-8B18-DFC920AC33B6}">
      <dgm:prSet/>
      <dgm:spPr/>
      <dgm:t>
        <a:bodyPr/>
        <a:lstStyle/>
        <a:p>
          <a:endParaRPr lang="es-CL"/>
        </a:p>
      </dgm:t>
    </dgm:pt>
    <dgm:pt modelId="{15307701-C8C4-463E-A1AA-179AE6DF16D8}">
      <dgm:prSet phldrT="[Texto]" custT="1"/>
      <dgm:spPr/>
      <dgm:t>
        <a:bodyPr/>
        <a:lstStyle/>
        <a:p>
          <a:r>
            <a:rPr lang="es-CL" sz="1800" b="1" dirty="0" smtClean="0"/>
            <a:t>Subdirectores Dirección Regional</a:t>
          </a:r>
          <a:endParaRPr lang="es-CL" sz="1800" b="1" dirty="0"/>
        </a:p>
      </dgm:t>
    </dgm:pt>
    <dgm:pt modelId="{E0003C7D-7C7E-42FF-8D85-F3783A050726}" type="parTrans" cxnId="{F9C6104E-E42E-428F-B18F-8E7D5889A30F}">
      <dgm:prSet/>
      <dgm:spPr/>
      <dgm:t>
        <a:bodyPr/>
        <a:lstStyle/>
        <a:p>
          <a:endParaRPr lang="es-CL"/>
        </a:p>
      </dgm:t>
    </dgm:pt>
    <dgm:pt modelId="{8AC6FF91-4A9D-4073-9305-01CE20A30A64}" type="sibTrans" cxnId="{F9C6104E-E42E-428F-B18F-8E7D5889A30F}">
      <dgm:prSet/>
      <dgm:spPr/>
      <dgm:t>
        <a:bodyPr/>
        <a:lstStyle/>
        <a:p>
          <a:endParaRPr lang="es-CL"/>
        </a:p>
      </dgm:t>
    </dgm:pt>
    <dgm:pt modelId="{70C2EC3B-CF60-4C10-A7B8-E3BA35DB5A2E}">
      <dgm:prSet phldrT="[Texto]" custT="1"/>
      <dgm:spPr/>
      <dgm:t>
        <a:bodyPr/>
        <a:lstStyle/>
        <a:p>
          <a:r>
            <a:rPr lang="es-CL" sz="1900" b="1" dirty="0" smtClean="0"/>
            <a:t>Directores/as Otros Departamentos</a:t>
          </a:r>
          <a:endParaRPr lang="es-CL" sz="1900" b="1" dirty="0"/>
        </a:p>
      </dgm:t>
    </dgm:pt>
    <dgm:pt modelId="{149FD481-349B-4DC7-B9DD-6E4BCD178B25}" type="parTrans" cxnId="{A0586129-FF37-477A-857B-131A434E3536}">
      <dgm:prSet/>
      <dgm:spPr/>
      <dgm:t>
        <a:bodyPr/>
        <a:lstStyle/>
        <a:p>
          <a:endParaRPr lang="es-CL"/>
        </a:p>
      </dgm:t>
    </dgm:pt>
    <dgm:pt modelId="{FD93C04C-1F7B-4CAB-8AD2-CC7614BDF80B}" type="sibTrans" cxnId="{A0586129-FF37-477A-857B-131A434E3536}">
      <dgm:prSet/>
      <dgm:spPr/>
      <dgm:t>
        <a:bodyPr/>
        <a:lstStyle/>
        <a:p>
          <a:endParaRPr lang="es-CL"/>
        </a:p>
      </dgm:t>
    </dgm:pt>
    <dgm:pt modelId="{1F4DEBD8-7D2E-470E-9015-C6FF059A4425}">
      <dgm:prSet phldrT="[Texto]" custT="1"/>
      <dgm:spPr/>
      <dgm:t>
        <a:bodyPr/>
        <a:lstStyle/>
        <a:p>
          <a:r>
            <a:rPr lang="es-CL" sz="1900" b="1" dirty="0" smtClean="0"/>
            <a:t>Profesional de Control Normativo</a:t>
          </a:r>
          <a:endParaRPr lang="es-CL" sz="1900" b="1" dirty="0"/>
        </a:p>
      </dgm:t>
    </dgm:pt>
    <dgm:pt modelId="{E32EBC76-C700-4140-B2E3-8543D9166B7C}" type="parTrans" cxnId="{6743549D-E8E1-4D7F-82B4-4D43488804C8}">
      <dgm:prSet/>
      <dgm:spPr/>
      <dgm:t>
        <a:bodyPr/>
        <a:lstStyle/>
        <a:p>
          <a:endParaRPr lang="es-CL"/>
        </a:p>
      </dgm:t>
    </dgm:pt>
    <dgm:pt modelId="{FEE2B393-09CB-4F98-B8D1-37C46BF29CF7}" type="sibTrans" cxnId="{6743549D-E8E1-4D7F-82B4-4D43488804C8}">
      <dgm:prSet/>
      <dgm:spPr/>
      <dgm:t>
        <a:bodyPr/>
        <a:lstStyle/>
        <a:p>
          <a:endParaRPr lang="es-CL"/>
        </a:p>
      </dgm:t>
    </dgm:pt>
    <dgm:pt modelId="{7738A02E-86AC-45C0-AF25-1B83FDE99FBF}">
      <dgm:prSet custT="1"/>
      <dgm:spPr/>
      <dgm:t>
        <a:bodyPr/>
        <a:lstStyle/>
        <a:p>
          <a:r>
            <a:rPr lang="es-CL" sz="1800" b="1" dirty="0" smtClean="0"/>
            <a:t>Coordinador/a Sección Autorización Normativa</a:t>
          </a:r>
          <a:endParaRPr lang="es-CL" sz="1800" b="1" dirty="0"/>
        </a:p>
      </dgm:t>
    </dgm:pt>
    <dgm:pt modelId="{D8CACDBD-4093-4113-872B-55622C2F74A8}" type="parTrans" cxnId="{DEDB7279-B92F-4AE3-AB33-DE663C7251D8}">
      <dgm:prSet/>
      <dgm:spPr/>
      <dgm:t>
        <a:bodyPr/>
        <a:lstStyle/>
        <a:p>
          <a:endParaRPr lang="es-CL"/>
        </a:p>
      </dgm:t>
    </dgm:pt>
    <dgm:pt modelId="{33AA85D7-FA9C-41BA-B774-10466F42D6E0}" type="sibTrans" cxnId="{DEDB7279-B92F-4AE3-AB33-DE663C7251D8}">
      <dgm:prSet/>
      <dgm:spPr/>
      <dgm:t>
        <a:bodyPr/>
        <a:lstStyle/>
        <a:p>
          <a:endParaRPr lang="es-CL"/>
        </a:p>
      </dgm:t>
    </dgm:pt>
    <dgm:pt modelId="{2213A267-B586-44A9-887A-DB6D24E2C510}" type="pres">
      <dgm:prSet presAssocID="{F7BA40B7-486B-42CA-A2C8-65C255F4E6D4}" presName="diagram" presStyleCnt="0">
        <dgm:presLayoutVars>
          <dgm:dir/>
          <dgm:resizeHandles val="exact"/>
        </dgm:presLayoutVars>
      </dgm:prSet>
      <dgm:spPr/>
      <dgm:t>
        <a:bodyPr/>
        <a:lstStyle/>
        <a:p>
          <a:endParaRPr lang="es-CL"/>
        </a:p>
      </dgm:t>
    </dgm:pt>
    <dgm:pt modelId="{F3FE8938-15E4-4D14-B38C-9582F6C78FE9}" type="pres">
      <dgm:prSet presAssocID="{FEC8BC01-BC19-4C7C-A402-1C30B4006395}" presName="node" presStyleLbl="node1" presStyleIdx="0" presStyleCnt="13">
        <dgm:presLayoutVars>
          <dgm:bulletEnabled val="1"/>
        </dgm:presLayoutVars>
      </dgm:prSet>
      <dgm:spPr/>
      <dgm:t>
        <a:bodyPr/>
        <a:lstStyle/>
        <a:p>
          <a:endParaRPr lang="es-CL"/>
        </a:p>
      </dgm:t>
    </dgm:pt>
    <dgm:pt modelId="{32DCB7F1-29F2-4229-BA09-E7305B475945}" type="pres">
      <dgm:prSet presAssocID="{12F6B94F-5F0C-46C4-B342-933263DCA36A}" presName="sibTrans" presStyleCnt="0"/>
      <dgm:spPr/>
    </dgm:pt>
    <dgm:pt modelId="{7F95E64A-29B6-4E92-AB61-006B098A5CCB}" type="pres">
      <dgm:prSet presAssocID="{D6808333-1477-471B-9F11-C716D5B3522D}" presName="node" presStyleLbl="node1" presStyleIdx="1" presStyleCnt="13">
        <dgm:presLayoutVars>
          <dgm:bulletEnabled val="1"/>
        </dgm:presLayoutVars>
      </dgm:prSet>
      <dgm:spPr/>
      <dgm:t>
        <a:bodyPr/>
        <a:lstStyle/>
        <a:p>
          <a:endParaRPr lang="es-CL"/>
        </a:p>
      </dgm:t>
    </dgm:pt>
    <dgm:pt modelId="{6B798383-D4B8-4FE9-857F-6FD4D52CF206}" type="pres">
      <dgm:prSet presAssocID="{79450630-CB1E-45F2-8579-EDA34EA50BF6}" presName="sibTrans" presStyleCnt="0"/>
      <dgm:spPr/>
    </dgm:pt>
    <dgm:pt modelId="{0A6B8817-724F-4887-9A86-9B67DD105478}" type="pres">
      <dgm:prSet presAssocID="{7EE50C87-A28D-4005-9123-2D185090E6DD}" presName="node" presStyleLbl="node1" presStyleIdx="2" presStyleCnt="13">
        <dgm:presLayoutVars>
          <dgm:bulletEnabled val="1"/>
        </dgm:presLayoutVars>
      </dgm:prSet>
      <dgm:spPr/>
      <dgm:t>
        <a:bodyPr/>
        <a:lstStyle/>
        <a:p>
          <a:endParaRPr lang="es-CL"/>
        </a:p>
      </dgm:t>
    </dgm:pt>
    <dgm:pt modelId="{B26FA8A4-6254-4468-96C2-F051B16944C9}" type="pres">
      <dgm:prSet presAssocID="{77F2C44D-DEA8-41F7-8D67-834EB92523AC}" presName="sibTrans" presStyleCnt="0"/>
      <dgm:spPr/>
    </dgm:pt>
    <dgm:pt modelId="{53A60603-DFC6-49E0-B9DA-9FC56FF1270B}" type="pres">
      <dgm:prSet presAssocID="{15307701-C8C4-463E-A1AA-179AE6DF16D8}" presName="node" presStyleLbl="node1" presStyleIdx="3" presStyleCnt="13">
        <dgm:presLayoutVars>
          <dgm:bulletEnabled val="1"/>
        </dgm:presLayoutVars>
      </dgm:prSet>
      <dgm:spPr/>
      <dgm:t>
        <a:bodyPr/>
        <a:lstStyle/>
        <a:p>
          <a:endParaRPr lang="es-CL"/>
        </a:p>
      </dgm:t>
    </dgm:pt>
    <dgm:pt modelId="{630E3109-F1C0-4813-BB0B-CADFEAFBF8D6}" type="pres">
      <dgm:prSet presAssocID="{8AC6FF91-4A9D-4073-9305-01CE20A30A64}" presName="sibTrans" presStyleCnt="0"/>
      <dgm:spPr/>
    </dgm:pt>
    <dgm:pt modelId="{8A9DEAE1-9C83-48EB-A37F-71CA04065F65}" type="pres">
      <dgm:prSet presAssocID="{7738A02E-86AC-45C0-AF25-1B83FDE99FBF}" presName="node" presStyleLbl="node1" presStyleIdx="4" presStyleCnt="13">
        <dgm:presLayoutVars>
          <dgm:bulletEnabled val="1"/>
        </dgm:presLayoutVars>
      </dgm:prSet>
      <dgm:spPr/>
      <dgm:t>
        <a:bodyPr/>
        <a:lstStyle/>
        <a:p>
          <a:endParaRPr lang="es-CL"/>
        </a:p>
      </dgm:t>
    </dgm:pt>
    <dgm:pt modelId="{E6632FAB-ACCE-4361-8057-81EAEA3D02E6}" type="pres">
      <dgm:prSet presAssocID="{33AA85D7-FA9C-41BA-B774-10466F42D6E0}" presName="sibTrans" presStyleCnt="0"/>
      <dgm:spPr/>
    </dgm:pt>
    <dgm:pt modelId="{5343152C-182E-4B93-A9FD-7FE96F723ABA}" type="pres">
      <dgm:prSet presAssocID="{922B0AF4-98A5-43C8-834F-4338C155A52E}" presName="node" presStyleLbl="node1" presStyleIdx="5" presStyleCnt="13">
        <dgm:presLayoutVars>
          <dgm:bulletEnabled val="1"/>
        </dgm:presLayoutVars>
      </dgm:prSet>
      <dgm:spPr/>
      <dgm:t>
        <a:bodyPr/>
        <a:lstStyle/>
        <a:p>
          <a:endParaRPr lang="es-CL"/>
        </a:p>
      </dgm:t>
    </dgm:pt>
    <dgm:pt modelId="{136AF5BD-BBBB-4819-B67E-C01525028B68}" type="pres">
      <dgm:prSet presAssocID="{F7BC2316-201A-4D27-9FCA-487D9556E956}" presName="sibTrans" presStyleCnt="0"/>
      <dgm:spPr/>
    </dgm:pt>
    <dgm:pt modelId="{263D43DB-F1B6-476E-9BDE-385ED1E4F514}" type="pres">
      <dgm:prSet presAssocID="{05D01F68-D836-4376-82AB-8AA36AF2C0F1}" presName="node" presStyleLbl="node1" presStyleIdx="6" presStyleCnt="13">
        <dgm:presLayoutVars>
          <dgm:bulletEnabled val="1"/>
        </dgm:presLayoutVars>
      </dgm:prSet>
      <dgm:spPr/>
      <dgm:t>
        <a:bodyPr/>
        <a:lstStyle/>
        <a:p>
          <a:endParaRPr lang="es-CL"/>
        </a:p>
      </dgm:t>
    </dgm:pt>
    <dgm:pt modelId="{6A2ABB25-DCAC-4E26-9E3C-901401227EB0}" type="pres">
      <dgm:prSet presAssocID="{F259912C-99AC-45EA-8122-BD568714B4F3}" presName="sibTrans" presStyleCnt="0"/>
      <dgm:spPr/>
    </dgm:pt>
    <dgm:pt modelId="{ECFF3869-421B-4E51-AA74-6B0FED038FA5}" type="pres">
      <dgm:prSet presAssocID="{72818718-16D6-41DE-90A1-A32D8D9E60F1}" presName="node" presStyleLbl="node1" presStyleIdx="7" presStyleCnt="13">
        <dgm:presLayoutVars>
          <dgm:bulletEnabled val="1"/>
        </dgm:presLayoutVars>
      </dgm:prSet>
      <dgm:spPr/>
      <dgm:t>
        <a:bodyPr/>
        <a:lstStyle/>
        <a:p>
          <a:endParaRPr lang="es-CL"/>
        </a:p>
      </dgm:t>
    </dgm:pt>
    <dgm:pt modelId="{4F4E2A4A-878F-4650-9F29-881D1FB80F00}" type="pres">
      <dgm:prSet presAssocID="{83B970E2-AFA4-4F7C-BB4D-E56ECF06E910}" presName="sibTrans" presStyleCnt="0"/>
      <dgm:spPr/>
    </dgm:pt>
    <dgm:pt modelId="{8049A091-E781-42A4-9050-B990EA9DF0F5}" type="pres">
      <dgm:prSet presAssocID="{D0DB7AB3-EC32-4AF8-ADDE-ECDCF08C9C44}" presName="node" presStyleLbl="node1" presStyleIdx="8" presStyleCnt="13">
        <dgm:presLayoutVars>
          <dgm:bulletEnabled val="1"/>
        </dgm:presLayoutVars>
      </dgm:prSet>
      <dgm:spPr/>
      <dgm:t>
        <a:bodyPr/>
        <a:lstStyle/>
        <a:p>
          <a:endParaRPr lang="es-CL"/>
        </a:p>
      </dgm:t>
    </dgm:pt>
    <dgm:pt modelId="{A25E05F5-3F20-44E0-BB56-6EA03D5507D1}" type="pres">
      <dgm:prSet presAssocID="{3AA17A9B-932D-4322-B223-2C5FFAAA09AF}" presName="sibTrans" presStyleCnt="0"/>
      <dgm:spPr/>
    </dgm:pt>
    <dgm:pt modelId="{5317E172-B51E-4808-9073-70E759EBB9D3}" type="pres">
      <dgm:prSet presAssocID="{844699B8-A5E7-4706-836C-3D84A591F4F7}" presName="node" presStyleLbl="node1" presStyleIdx="9" presStyleCnt="13">
        <dgm:presLayoutVars>
          <dgm:bulletEnabled val="1"/>
        </dgm:presLayoutVars>
      </dgm:prSet>
      <dgm:spPr/>
      <dgm:t>
        <a:bodyPr/>
        <a:lstStyle/>
        <a:p>
          <a:endParaRPr lang="es-CL"/>
        </a:p>
      </dgm:t>
    </dgm:pt>
    <dgm:pt modelId="{14E00477-4261-45F2-A491-C664E4F9ED58}" type="pres">
      <dgm:prSet presAssocID="{8013BB79-8305-4058-AD76-D3A2D0A9A78B}" presName="sibTrans" presStyleCnt="0"/>
      <dgm:spPr/>
    </dgm:pt>
    <dgm:pt modelId="{4C52CCD1-04FF-42ED-96A7-160D17C7F4CF}" type="pres">
      <dgm:prSet presAssocID="{FDCF75C5-BBE2-4761-94CA-DB027F4F3850}" presName="node" presStyleLbl="node1" presStyleIdx="10" presStyleCnt="13">
        <dgm:presLayoutVars>
          <dgm:bulletEnabled val="1"/>
        </dgm:presLayoutVars>
      </dgm:prSet>
      <dgm:spPr/>
      <dgm:t>
        <a:bodyPr/>
        <a:lstStyle/>
        <a:p>
          <a:endParaRPr lang="es-CL"/>
        </a:p>
      </dgm:t>
    </dgm:pt>
    <dgm:pt modelId="{8C8064E6-39FC-4570-B184-E69800A034BB}" type="pres">
      <dgm:prSet presAssocID="{AA5425C5-E383-46E8-BCC5-8819B0D5B88B}" presName="sibTrans" presStyleCnt="0"/>
      <dgm:spPr/>
    </dgm:pt>
    <dgm:pt modelId="{659E740E-AD56-40F3-80D3-3E26780E69E2}" type="pres">
      <dgm:prSet presAssocID="{70C2EC3B-CF60-4C10-A7B8-E3BA35DB5A2E}" presName="node" presStyleLbl="node1" presStyleIdx="11" presStyleCnt="13">
        <dgm:presLayoutVars>
          <dgm:bulletEnabled val="1"/>
        </dgm:presLayoutVars>
      </dgm:prSet>
      <dgm:spPr/>
      <dgm:t>
        <a:bodyPr/>
        <a:lstStyle/>
        <a:p>
          <a:endParaRPr lang="es-CL"/>
        </a:p>
      </dgm:t>
    </dgm:pt>
    <dgm:pt modelId="{A5AE8B4A-09DF-415E-87E3-8618423C3FA7}" type="pres">
      <dgm:prSet presAssocID="{FD93C04C-1F7B-4CAB-8AD2-CC7614BDF80B}" presName="sibTrans" presStyleCnt="0"/>
      <dgm:spPr/>
    </dgm:pt>
    <dgm:pt modelId="{89CF2CC4-FBE7-4899-8937-FC932C5C3D8D}" type="pres">
      <dgm:prSet presAssocID="{1F4DEBD8-7D2E-470E-9015-C6FF059A4425}" presName="node" presStyleLbl="node1" presStyleIdx="12" presStyleCnt="13">
        <dgm:presLayoutVars>
          <dgm:bulletEnabled val="1"/>
        </dgm:presLayoutVars>
      </dgm:prSet>
      <dgm:spPr/>
      <dgm:t>
        <a:bodyPr/>
        <a:lstStyle/>
        <a:p>
          <a:endParaRPr lang="es-CL"/>
        </a:p>
      </dgm:t>
    </dgm:pt>
  </dgm:ptLst>
  <dgm:cxnLst>
    <dgm:cxn modelId="{233D7470-D5DC-44A1-863A-F76DEF005D93}" type="presOf" srcId="{15307701-C8C4-463E-A1AA-179AE6DF16D8}" destId="{53A60603-DFC6-49E0-B9DA-9FC56FF1270B}" srcOrd="0" destOrd="0" presId="urn:microsoft.com/office/officeart/2005/8/layout/default"/>
    <dgm:cxn modelId="{5C6BF0D4-B2E4-4774-898D-9DA2FF34CA18}" type="presOf" srcId="{D6808333-1477-471B-9F11-C716D5B3522D}" destId="{7F95E64A-29B6-4E92-AB61-006B098A5CCB}" srcOrd="0" destOrd="0" presId="urn:microsoft.com/office/officeart/2005/8/layout/default"/>
    <dgm:cxn modelId="{6743549D-E8E1-4D7F-82B4-4D43488804C8}" srcId="{F7BA40B7-486B-42CA-A2C8-65C255F4E6D4}" destId="{1F4DEBD8-7D2E-470E-9015-C6FF059A4425}" srcOrd="12" destOrd="0" parTransId="{E32EBC76-C700-4140-B2E3-8543D9166B7C}" sibTransId="{FEE2B393-09CB-4F98-B8D1-37C46BF29CF7}"/>
    <dgm:cxn modelId="{10182FFA-AC0F-475C-AE1B-337A9B115A35}" type="presOf" srcId="{7EE50C87-A28D-4005-9123-2D185090E6DD}" destId="{0A6B8817-724F-4887-9A86-9B67DD105478}" srcOrd="0" destOrd="0" presId="urn:microsoft.com/office/officeart/2005/8/layout/default"/>
    <dgm:cxn modelId="{75BFF980-7BFF-4BF9-BCD6-7AB1E37CE331}" srcId="{F7BA40B7-486B-42CA-A2C8-65C255F4E6D4}" destId="{D0DB7AB3-EC32-4AF8-ADDE-ECDCF08C9C44}" srcOrd="8" destOrd="0" parTransId="{0BDAF782-41B0-4FD1-AB9B-8808447694F9}" sibTransId="{3AA17A9B-932D-4322-B223-2C5FFAAA09AF}"/>
    <dgm:cxn modelId="{4356BD66-5A37-4D31-98F6-9E658B208387}" srcId="{F7BA40B7-486B-42CA-A2C8-65C255F4E6D4}" destId="{72818718-16D6-41DE-90A1-A32D8D9E60F1}" srcOrd="7" destOrd="0" parTransId="{9AC0AD2B-0D70-4FAD-B9E7-36E41920E024}" sibTransId="{83B970E2-AFA4-4F7C-BB4D-E56ECF06E910}"/>
    <dgm:cxn modelId="{E04A3D9E-61D6-46BB-A912-AE63B81EE2CE}" type="presOf" srcId="{FEC8BC01-BC19-4C7C-A402-1C30B4006395}" destId="{F3FE8938-15E4-4D14-B38C-9582F6C78FE9}" srcOrd="0" destOrd="0" presId="urn:microsoft.com/office/officeart/2005/8/layout/default"/>
    <dgm:cxn modelId="{931EDAD1-6FAF-4F88-9EAC-F2434353B231}" type="presOf" srcId="{922B0AF4-98A5-43C8-834F-4338C155A52E}" destId="{5343152C-182E-4B93-A9FD-7FE96F723ABA}" srcOrd="0" destOrd="0" presId="urn:microsoft.com/office/officeart/2005/8/layout/default"/>
    <dgm:cxn modelId="{4387FA69-E583-43B7-B7B5-9BCCCDB1D434}" srcId="{F7BA40B7-486B-42CA-A2C8-65C255F4E6D4}" destId="{FEC8BC01-BC19-4C7C-A402-1C30B4006395}" srcOrd="0" destOrd="0" parTransId="{8249E641-CF84-45A2-988B-180163727E30}" sibTransId="{12F6B94F-5F0C-46C4-B342-933263DCA36A}"/>
    <dgm:cxn modelId="{074781B2-7761-469F-A32C-97412C498275}" srcId="{F7BA40B7-486B-42CA-A2C8-65C255F4E6D4}" destId="{D6808333-1477-471B-9F11-C716D5B3522D}" srcOrd="1" destOrd="0" parTransId="{961F9DFF-F9FF-499D-930C-DD06E676B6E3}" sibTransId="{79450630-CB1E-45F2-8579-EDA34EA50BF6}"/>
    <dgm:cxn modelId="{57E2EA48-7F27-4FC2-9102-3F78BE1DBD81}" type="presOf" srcId="{05D01F68-D836-4376-82AB-8AA36AF2C0F1}" destId="{263D43DB-F1B6-476E-9BDE-385ED1E4F514}" srcOrd="0" destOrd="0" presId="urn:microsoft.com/office/officeart/2005/8/layout/default"/>
    <dgm:cxn modelId="{DEDB7279-B92F-4AE3-AB33-DE663C7251D8}" srcId="{F7BA40B7-486B-42CA-A2C8-65C255F4E6D4}" destId="{7738A02E-86AC-45C0-AF25-1B83FDE99FBF}" srcOrd="4" destOrd="0" parTransId="{D8CACDBD-4093-4113-872B-55622C2F74A8}" sibTransId="{33AA85D7-FA9C-41BA-B774-10466F42D6E0}"/>
    <dgm:cxn modelId="{C23E99FF-40DB-451B-9912-2F1C263609D6}" type="presOf" srcId="{D0DB7AB3-EC32-4AF8-ADDE-ECDCF08C9C44}" destId="{8049A091-E781-42A4-9050-B990EA9DF0F5}" srcOrd="0" destOrd="0" presId="urn:microsoft.com/office/officeart/2005/8/layout/default"/>
    <dgm:cxn modelId="{3E705CA8-4DD2-45AE-97D3-AF2E99E987A1}" srcId="{F7BA40B7-486B-42CA-A2C8-65C255F4E6D4}" destId="{7EE50C87-A28D-4005-9123-2D185090E6DD}" srcOrd="2" destOrd="0" parTransId="{5A6A6383-966A-4C7F-A780-72B59359B680}" sibTransId="{77F2C44D-DEA8-41F7-8D67-834EB92523AC}"/>
    <dgm:cxn modelId="{F9C6104E-E42E-428F-B18F-8E7D5889A30F}" srcId="{F7BA40B7-486B-42CA-A2C8-65C255F4E6D4}" destId="{15307701-C8C4-463E-A1AA-179AE6DF16D8}" srcOrd="3" destOrd="0" parTransId="{E0003C7D-7C7E-42FF-8D85-F3783A050726}" sibTransId="{8AC6FF91-4A9D-4073-9305-01CE20A30A64}"/>
    <dgm:cxn modelId="{D6C4E4A9-085D-4C46-BB7F-DE8E5E777B1E}" type="presOf" srcId="{1F4DEBD8-7D2E-470E-9015-C6FF059A4425}" destId="{89CF2CC4-FBE7-4899-8937-FC932C5C3D8D}" srcOrd="0" destOrd="0" presId="urn:microsoft.com/office/officeart/2005/8/layout/default"/>
    <dgm:cxn modelId="{9A6950CD-41DB-41B5-BA4B-C9F053A0EAC0}" srcId="{F7BA40B7-486B-42CA-A2C8-65C255F4E6D4}" destId="{05D01F68-D836-4376-82AB-8AA36AF2C0F1}" srcOrd="6" destOrd="0" parTransId="{7548612A-C1D6-457F-8451-EC472DC75EBD}" sibTransId="{F259912C-99AC-45EA-8122-BD568714B4F3}"/>
    <dgm:cxn modelId="{21D07B19-D9E2-46E9-8B18-DFC920AC33B6}" srcId="{F7BA40B7-486B-42CA-A2C8-65C255F4E6D4}" destId="{FDCF75C5-BBE2-4761-94CA-DB027F4F3850}" srcOrd="10" destOrd="0" parTransId="{144CD9DB-AB7E-4B4F-BFF7-51590F6D63C7}" sibTransId="{AA5425C5-E383-46E8-BCC5-8819B0D5B88B}"/>
    <dgm:cxn modelId="{D4B097B7-909D-41CF-B3DD-494C2F985365}" type="presOf" srcId="{72818718-16D6-41DE-90A1-A32D8D9E60F1}" destId="{ECFF3869-421B-4E51-AA74-6B0FED038FA5}" srcOrd="0" destOrd="0" presId="urn:microsoft.com/office/officeart/2005/8/layout/default"/>
    <dgm:cxn modelId="{484CEB15-BE66-4C7C-A4C8-C15DB50CC60B}" type="presOf" srcId="{FDCF75C5-BBE2-4761-94CA-DB027F4F3850}" destId="{4C52CCD1-04FF-42ED-96A7-160D17C7F4CF}" srcOrd="0" destOrd="0" presId="urn:microsoft.com/office/officeart/2005/8/layout/default"/>
    <dgm:cxn modelId="{921E113A-B837-4564-B4BC-0BC70C9ACFDA}" type="presOf" srcId="{844699B8-A5E7-4706-836C-3D84A591F4F7}" destId="{5317E172-B51E-4808-9073-70E759EBB9D3}" srcOrd="0" destOrd="0" presId="urn:microsoft.com/office/officeart/2005/8/layout/default"/>
    <dgm:cxn modelId="{A0586129-FF37-477A-857B-131A434E3536}" srcId="{F7BA40B7-486B-42CA-A2C8-65C255F4E6D4}" destId="{70C2EC3B-CF60-4C10-A7B8-E3BA35DB5A2E}" srcOrd="11" destOrd="0" parTransId="{149FD481-349B-4DC7-B9DD-6E4BCD178B25}" sibTransId="{FD93C04C-1F7B-4CAB-8AD2-CC7614BDF80B}"/>
    <dgm:cxn modelId="{F70D183F-8230-4667-B490-7CCC6720D9A5}" type="presOf" srcId="{F7BA40B7-486B-42CA-A2C8-65C255F4E6D4}" destId="{2213A267-B586-44A9-887A-DB6D24E2C510}" srcOrd="0" destOrd="0" presId="urn:microsoft.com/office/officeart/2005/8/layout/default"/>
    <dgm:cxn modelId="{9F129BE6-E61B-40EF-BA71-DB6E2C477CAC}" srcId="{F7BA40B7-486B-42CA-A2C8-65C255F4E6D4}" destId="{922B0AF4-98A5-43C8-834F-4338C155A52E}" srcOrd="5" destOrd="0" parTransId="{34444325-D724-4DCF-9E23-502AFC93F68B}" sibTransId="{F7BC2316-201A-4D27-9FCA-487D9556E956}"/>
    <dgm:cxn modelId="{68DD367F-758F-44C8-A9E7-9ACA4398738E}" type="presOf" srcId="{70C2EC3B-CF60-4C10-A7B8-E3BA35DB5A2E}" destId="{659E740E-AD56-40F3-80D3-3E26780E69E2}" srcOrd="0" destOrd="0" presId="urn:microsoft.com/office/officeart/2005/8/layout/default"/>
    <dgm:cxn modelId="{22A08F35-E0B3-4E37-BED6-239F592EDB2F}" srcId="{F7BA40B7-486B-42CA-A2C8-65C255F4E6D4}" destId="{844699B8-A5E7-4706-836C-3D84A591F4F7}" srcOrd="9" destOrd="0" parTransId="{9F718F97-5162-44D9-9756-DB3FE73D0F51}" sibTransId="{8013BB79-8305-4058-AD76-D3A2D0A9A78B}"/>
    <dgm:cxn modelId="{B45CC71F-AF2E-4215-BBC0-35FF95849C98}" type="presOf" srcId="{7738A02E-86AC-45C0-AF25-1B83FDE99FBF}" destId="{8A9DEAE1-9C83-48EB-A37F-71CA04065F65}" srcOrd="0" destOrd="0" presId="urn:microsoft.com/office/officeart/2005/8/layout/default"/>
    <dgm:cxn modelId="{BAF41ED1-6E5C-4983-A255-AC0850427AA5}" type="presParOf" srcId="{2213A267-B586-44A9-887A-DB6D24E2C510}" destId="{F3FE8938-15E4-4D14-B38C-9582F6C78FE9}" srcOrd="0" destOrd="0" presId="urn:microsoft.com/office/officeart/2005/8/layout/default"/>
    <dgm:cxn modelId="{BBC95F44-DA5A-4127-893A-3FE79550FA46}" type="presParOf" srcId="{2213A267-B586-44A9-887A-DB6D24E2C510}" destId="{32DCB7F1-29F2-4229-BA09-E7305B475945}" srcOrd="1" destOrd="0" presId="urn:microsoft.com/office/officeart/2005/8/layout/default"/>
    <dgm:cxn modelId="{296AB5A7-938A-48FC-985D-3C8BE15C5B81}" type="presParOf" srcId="{2213A267-B586-44A9-887A-DB6D24E2C510}" destId="{7F95E64A-29B6-4E92-AB61-006B098A5CCB}" srcOrd="2" destOrd="0" presId="urn:microsoft.com/office/officeart/2005/8/layout/default"/>
    <dgm:cxn modelId="{C9ED544B-271C-4309-86DB-CDB46A93CB9E}" type="presParOf" srcId="{2213A267-B586-44A9-887A-DB6D24E2C510}" destId="{6B798383-D4B8-4FE9-857F-6FD4D52CF206}" srcOrd="3" destOrd="0" presId="urn:microsoft.com/office/officeart/2005/8/layout/default"/>
    <dgm:cxn modelId="{1E637FB5-E031-4B74-956E-BA2D6606B197}" type="presParOf" srcId="{2213A267-B586-44A9-887A-DB6D24E2C510}" destId="{0A6B8817-724F-4887-9A86-9B67DD105478}" srcOrd="4" destOrd="0" presId="urn:microsoft.com/office/officeart/2005/8/layout/default"/>
    <dgm:cxn modelId="{F1A2BD65-B605-4D0E-B06B-1CFBA992C559}" type="presParOf" srcId="{2213A267-B586-44A9-887A-DB6D24E2C510}" destId="{B26FA8A4-6254-4468-96C2-F051B16944C9}" srcOrd="5" destOrd="0" presId="urn:microsoft.com/office/officeart/2005/8/layout/default"/>
    <dgm:cxn modelId="{8F3D8679-B110-4E8D-906D-A18C90651C1B}" type="presParOf" srcId="{2213A267-B586-44A9-887A-DB6D24E2C510}" destId="{53A60603-DFC6-49E0-B9DA-9FC56FF1270B}" srcOrd="6" destOrd="0" presId="urn:microsoft.com/office/officeart/2005/8/layout/default"/>
    <dgm:cxn modelId="{C33F04F9-8261-4DFB-BA31-83DAD1E3DC1E}" type="presParOf" srcId="{2213A267-B586-44A9-887A-DB6D24E2C510}" destId="{630E3109-F1C0-4813-BB0B-CADFEAFBF8D6}" srcOrd="7" destOrd="0" presId="urn:microsoft.com/office/officeart/2005/8/layout/default"/>
    <dgm:cxn modelId="{2A00483C-BD09-43F3-A604-D7479D348CA0}" type="presParOf" srcId="{2213A267-B586-44A9-887A-DB6D24E2C510}" destId="{8A9DEAE1-9C83-48EB-A37F-71CA04065F65}" srcOrd="8" destOrd="0" presId="urn:microsoft.com/office/officeart/2005/8/layout/default"/>
    <dgm:cxn modelId="{589E0DBF-1722-418E-BBF8-799D48A9E37D}" type="presParOf" srcId="{2213A267-B586-44A9-887A-DB6D24E2C510}" destId="{E6632FAB-ACCE-4361-8057-81EAEA3D02E6}" srcOrd="9" destOrd="0" presId="urn:microsoft.com/office/officeart/2005/8/layout/default"/>
    <dgm:cxn modelId="{146A38C8-E568-4B99-9CE8-FD49DF48FF8D}" type="presParOf" srcId="{2213A267-B586-44A9-887A-DB6D24E2C510}" destId="{5343152C-182E-4B93-A9FD-7FE96F723ABA}" srcOrd="10" destOrd="0" presId="urn:microsoft.com/office/officeart/2005/8/layout/default"/>
    <dgm:cxn modelId="{12181B58-0D3C-4F54-8E8D-AC55808D916C}" type="presParOf" srcId="{2213A267-B586-44A9-887A-DB6D24E2C510}" destId="{136AF5BD-BBBB-4819-B67E-C01525028B68}" srcOrd="11" destOrd="0" presId="urn:microsoft.com/office/officeart/2005/8/layout/default"/>
    <dgm:cxn modelId="{ADCDFE4B-E55C-4C26-BA5F-E78059E22449}" type="presParOf" srcId="{2213A267-B586-44A9-887A-DB6D24E2C510}" destId="{263D43DB-F1B6-476E-9BDE-385ED1E4F514}" srcOrd="12" destOrd="0" presId="urn:microsoft.com/office/officeart/2005/8/layout/default"/>
    <dgm:cxn modelId="{C86CBA10-3BF3-4824-B357-B9670C179598}" type="presParOf" srcId="{2213A267-B586-44A9-887A-DB6D24E2C510}" destId="{6A2ABB25-DCAC-4E26-9E3C-901401227EB0}" srcOrd="13" destOrd="0" presId="urn:microsoft.com/office/officeart/2005/8/layout/default"/>
    <dgm:cxn modelId="{BFE57212-BB24-4390-94E6-18877A7CADE9}" type="presParOf" srcId="{2213A267-B586-44A9-887A-DB6D24E2C510}" destId="{ECFF3869-421B-4E51-AA74-6B0FED038FA5}" srcOrd="14" destOrd="0" presId="urn:microsoft.com/office/officeart/2005/8/layout/default"/>
    <dgm:cxn modelId="{BA48E6EE-EC14-4882-8789-C660000CD640}" type="presParOf" srcId="{2213A267-B586-44A9-887A-DB6D24E2C510}" destId="{4F4E2A4A-878F-4650-9F29-881D1FB80F00}" srcOrd="15" destOrd="0" presId="urn:microsoft.com/office/officeart/2005/8/layout/default"/>
    <dgm:cxn modelId="{8C5D7B0F-3385-40BE-907D-A1D93FE7D800}" type="presParOf" srcId="{2213A267-B586-44A9-887A-DB6D24E2C510}" destId="{8049A091-E781-42A4-9050-B990EA9DF0F5}" srcOrd="16" destOrd="0" presId="urn:microsoft.com/office/officeart/2005/8/layout/default"/>
    <dgm:cxn modelId="{0612321E-1B12-4333-AA4E-24ED50A57F72}" type="presParOf" srcId="{2213A267-B586-44A9-887A-DB6D24E2C510}" destId="{A25E05F5-3F20-44E0-BB56-6EA03D5507D1}" srcOrd="17" destOrd="0" presId="urn:microsoft.com/office/officeart/2005/8/layout/default"/>
    <dgm:cxn modelId="{8AEDE6AA-D14A-400D-8685-1159EAF69C8B}" type="presParOf" srcId="{2213A267-B586-44A9-887A-DB6D24E2C510}" destId="{5317E172-B51E-4808-9073-70E759EBB9D3}" srcOrd="18" destOrd="0" presId="urn:microsoft.com/office/officeart/2005/8/layout/default"/>
    <dgm:cxn modelId="{CB679444-0DCF-4C57-A62E-18449C674258}" type="presParOf" srcId="{2213A267-B586-44A9-887A-DB6D24E2C510}" destId="{14E00477-4261-45F2-A491-C664E4F9ED58}" srcOrd="19" destOrd="0" presId="urn:microsoft.com/office/officeart/2005/8/layout/default"/>
    <dgm:cxn modelId="{69BD1E6A-4CD9-434C-A407-EB04D9D99931}" type="presParOf" srcId="{2213A267-B586-44A9-887A-DB6D24E2C510}" destId="{4C52CCD1-04FF-42ED-96A7-160D17C7F4CF}" srcOrd="20" destOrd="0" presId="urn:microsoft.com/office/officeart/2005/8/layout/default"/>
    <dgm:cxn modelId="{70F4D8B9-74A3-48D6-AA68-3A9CD46EF132}" type="presParOf" srcId="{2213A267-B586-44A9-887A-DB6D24E2C510}" destId="{8C8064E6-39FC-4570-B184-E69800A034BB}" srcOrd="21" destOrd="0" presId="urn:microsoft.com/office/officeart/2005/8/layout/default"/>
    <dgm:cxn modelId="{3ACB5718-6CB4-4AE5-B76B-FB3A3054E347}" type="presParOf" srcId="{2213A267-B586-44A9-887A-DB6D24E2C510}" destId="{659E740E-AD56-40F3-80D3-3E26780E69E2}" srcOrd="22" destOrd="0" presId="urn:microsoft.com/office/officeart/2005/8/layout/default"/>
    <dgm:cxn modelId="{6AD16AE8-EB69-47F2-9A07-66CCBF4E6278}" type="presParOf" srcId="{2213A267-B586-44A9-887A-DB6D24E2C510}" destId="{A5AE8B4A-09DF-415E-87E3-8618423C3FA7}" srcOrd="23" destOrd="0" presId="urn:microsoft.com/office/officeart/2005/8/layout/default"/>
    <dgm:cxn modelId="{17187BD4-61BA-4216-83F1-02F397E95606}" type="presParOf" srcId="{2213A267-B586-44A9-887A-DB6D24E2C510}" destId="{89CF2CC4-FBE7-4899-8937-FC932C5C3D8D}"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45AB93-701D-4072-A297-CA4BE1B8F875}"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CL"/>
        </a:p>
      </dgm:t>
    </dgm:pt>
    <dgm:pt modelId="{F4A74CF9-7D9D-4C7A-AE16-BE4D798C7D6C}">
      <dgm:prSet phldrT="[Texto]" custT="1"/>
      <dgm:spPr/>
      <dgm:t>
        <a:bodyPr/>
        <a:lstStyle/>
        <a:p>
          <a:r>
            <a:rPr lang="es-CL" sz="1800" b="1" dirty="0" smtClean="0"/>
            <a:t>Director/a Departamento de Calidad y Control Normativo</a:t>
          </a:r>
          <a:endParaRPr lang="es-CL" sz="1800" dirty="0"/>
        </a:p>
      </dgm:t>
    </dgm:pt>
    <dgm:pt modelId="{779BDA58-C17A-46B2-A1D8-8CB6FB510788}" type="parTrans" cxnId="{0009C987-AC3C-4C01-9670-192FBA59BEDE}">
      <dgm:prSet/>
      <dgm:spPr/>
      <dgm:t>
        <a:bodyPr/>
        <a:lstStyle/>
        <a:p>
          <a:endParaRPr lang="es-CL"/>
        </a:p>
      </dgm:t>
    </dgm:pt>
    <dgm:pt modelId="{7DB632BC-1443-48A3-84F5-75B8A9F1F9BC}" type="sibTrans" cxnId="{0009C987-AC3C-4C01-9670-192FBA59BEDE}">
      <dgm:prSet/>
      <dgm:spPr/>
      <dgm:t>
        <a:bodyPr/>
        <a:lstStyle/>
        <a:p>
          <a:endParaRPr lang="es-CL"/>
        </a:p>
      </dgm:t>
    </dgm:pt>
    <dgm:pt modelId="{91FC162F-0DF9-495E-AEB8-55A9733B4D0E}">
      <dgm:prSet phldrT="[Texto]" custT="1"/>
      <dgm:spPr/>
      <dgm:t>
        <a:bodyPr/>
        <a:lstStyle/>
        <a:p>
          <a:r>
            <a:rPr lang="es-CL" sz="1800" b="1" dirty="0" smtClean="0"/>
            <a:t>Subdirector/a de Calidad y Control Normativo</a:t>
          </a:r>
          <a:endParaRPr lang="es-CL" sz="1800" dirty="0"/>
        </a:p>
      </dgm:t>
    </dgm:pt>
    <dgm:pt modelId="{F891FEEC-8623-4EFE-ABFF-0D6E11BC3463}" type="parTrans" cxnId="{81F20404-745A-4F8C-8345-7FDC54E16F76}">
      <dgm:prSet/>
      <dgm:spPr/>
      <dgm:t>
        <a:bodyPr/>
        <a:lstStyle/>
        <a:p>
          <a:endParaRPr lang="es-CL"/>
        </a:p>
      </dgm:t>
    </dgm:pt>
    <dgm:pt modelId="{AFE88240-C20B-4ACF-A35D-79E50D235D0D}" type="sibTrans" cxnId="{81F20404-745A-4F8C-8345-7FDC54E16F76}">
      <dgm:prSet/>
      <dgm:spPr/>
      <dgm:t>
        <a:bodyPr/>
        <a:lstStyle/>
        <a:p>
          <a:endParaRPr lang="es-CL"/>
        </a:p>
      </dgm:t>
    </dgm:pt>
    <dgm:pt modelId="{C395C2D0-3AFD-4527-9E8E-8B552B46572C}">
      <dgm:prSet phldrT="[Texto]" custT="1"/>
      <dgm:spPr/>
      <dgm:t>
        <a:bodyPr/>
        <a:lstStyle/>
        <a:p>
          <a:r>
            <a:rPr lang="es-CL" sz="1800" b="1" dirty="0" smtClean="0"/>
            <a:t>Coordinador/a Sección Autorización Normativa</a:t>
          </a:r>
          <a:endParaRPr lang="es-CL" sz="1800" b="1" dirty="0"/>
        </a:p>
      </dgm:t>
    </dgm:pt>
    <dgm:pt modelId="{FF95F40D-F55F-4972-B14B-792DDF55AD9F}" type="parTrans" cxnId="{B176C726-0C31-49F4-A225-0A07F581EFDB}">
      <dgm:prSet/>
      <dgm:spPr/>
      <dgm:t>
        <a:bodyPr/>
        <a:lstStyle/>
        <a:p>
          <a:endParaRPr lang="es-CL"/>
        </a:p>
      </dgm:t>
    </dgm:pt>
    <dgm:pt modelId="{0AE28D81-C61C-42D8-82CE-15A9FD789D24}" type="sibTrans" cxnId="{B176C726-0C31-49F4-A225-0A07F581EFDB}">
      <dgm:prSet/>
      <dgm:spPr/>
      <dgm:t>
        <a:bodyPr/>
        <a:lstStyle/>
        <a:p>
          <a:endParaRPr lang="es-CL"/>
        </a:p>
      </dgm:t>
    </dgm:pt>
    <dgm:pt modelId="{E9A4C7B6-6402-4579-8AE3-213D2D632E0B}" type="pres">
      <dgm:prSet presAssocID="{2D45AB93-701D-4072-A297-CA4BE1B8F875}" presName="diagram" presStyleCnt="0">
        <dgm:presLayoutVars>
          <dgm:dir/>
          <dgm:resizeHandles val="exact"/>
        </dgm:presLayoutVars>
      </dgm:prSet>
      <dgm:spPr/>
      <dgm:t>
        <a:bodyPr/>
        <a:lstStyle/>
        <a:p>
          <a:endParaRPr lang="es-CL"/>
        </a:p>
      </dgm:t>
    </dgm:pt>
    <dgm:pt modelId="{14DDECBF-7A87-4D1A-9306-A5E1760EAF6E}" type="pres">
      <dgm:prSet presAssocID="{F4A74CF9-7D9D-4C7A-AE16-BE4D798C7D6C}" presName="node" presStyleLbl="node1" presStyleIdx="0" presStyleCnt="3">
        <dgm:presLayoutVars>
          <dgm:bulletEnabled val="1"/>
        </dgm:presLayoutVars>
      </dgm:prSet>
      <dgm:spPr/>
      <dgm:t>
        <a:bodyPr/>
        <a:lstStyle/>
        <a:p>
          <a:endParaRPr lang="es-CL"/>
        </a:p>
      </dgm:t>
    </dgm:pt>
    <dgm:pt modelId="{A212357E-7770-46B1-99A7-87C041D7C4DE}" type="pres">
      <dgm:prSet presAssocID="{7DB632BC-1443-48A3-84F5-75B8A9F1F9BC}" presName="sibTrans" presStyleCnt="0"/>
      <dgm:spPr/>
    </dgm:pt>
    <dgm:pt modelId="{2117FAFF-FD2B-4616-8428-A55365E70368}" type="pres">
      <dgm:prSet presAssocID="{91FC162F-0DF9-495E-AEB8-55A9733B4D0E}" presName="node" presStyleLbl="node1" presStyleIdx="1" presStyleCnt="3" custLinFactNeighborX="3513" custLinFactNeighborY="-20">
        <dgm:presLayoutVars>
          <dgm:bulletEnabled val="1"/>
        </dgm:presLayoutVars>
      </dgm:prSet>
      <dgm:spPr/>
      <dgm:t>
        <a:bodyPr/>
        <a:lstStyle/>
        <a:p>
          <a:endParaRPr lang="es-CL"/>
        </a:p>
      </dgm:t>
    </dgm:pt>
    <dgm:pt modelId="{5746B643-4F5E-4005-81F3-73D4407681D0}" type="pres">
      <dgm:prSet presAssocID="{AFE88240-C20B-4ACF-A35D-79E50D235D0D}" presName="sibTrans" presStyleCnt="0"/>
      <dgm:spPr/>
    </dgm:pt>
    <dgm:pt modelId="{5B7A6C7E-3A80-4E99-BF48-ADD383854CF5}" type="pres">
      <dgm:prSet presAssocID="{C395C2D0-3AFD-4527-9E8E-8B552B46572C}" presName="node" presStyleLbl="node1" presStyleIdx="2" presStyleCnt="3" custScaleX="99639" custLinFactNeighborX="9032" custLinFactNeighborY="-20">
        <dgm:presLayoutVars>
          <dgm:bulletEnabled val="1"/>
        </dgm:presLayoutVars>
      </dgm:prSet>
      <dgm:spPr/>
      <dgm:t>
        <a:bodyPr/>
        <a:lstStyle/>
        <a:p>
          <a:endParaRPr lang="es-CL"/>
        </a:p>
      </dgm:t>
    </dgm:pt>
  </dgm:ptLst>
  <dgm:cxnLst>
    <dgm:cxn modelId="{B176C726-0C31-49F4-A225-0A07F581EFDB}" srcId="{2D45AB93-701D-4072-A297-CA4BE1B8F875}" destId="{C395C2D0-3AFD-4527-9E8E-8B552B46572C}" srcOrd="2" destOrd="0" parTransId="{FF95F40D-F55F-4972-B14B-792DDF55AD9F}" sibTransId="{0AE28D81-C61C-42D8-82CE-15A9FD789D24}"/>
    <dgm:cxn modelId="{0CEDA61C-F27E-4474-ADCA-C5BB8A1EAD82}" type="presOf" srcId="{2D45AB93-701D-4072-A297-CA4BE1B8F875}" destId="{E9A4C7B6-6402-4579-8AE3-213D2D632E0B}" srcOrd="0" destOrd="0" presId="urn:microsoft.com/office/officeart/2005/8/layout/default"/>
    <dgm:cxn modelId="{81F20404-745A-4F8C-8345-7FDC54E16F76}" srcId="{2D45AB93-701D-4072-A297-CA4BE1B8F875}" destId="{91FC162F-0DF9-495E-AEB8-55A9733B4D0E}" srcOrd="1" destOrd="0" parTransId="{F891FEEC-8623-4EFE-ABFF-0D6E11BC3463}" sibTransId="{AFE88240-C20B-4ACF-A35D-79E50D235D0D}"/>
    <dgm:cxn modelId="{C9A920F6-D64B-4870-A311-07461D979466}" type="presOf" srcId="{C395C2D0-3AFD-4527-9E8E-8B552B46572C}" destId="{5B7A6C7E-3A80-4E99-BF48-ADD383854CF5}" srcOrd="0" destOrd="0" presId="urn:microsoft.com/office/officeart/2005/8/layout/default"/>
    <dgm:cxn modelId="{615BA94E-773F-4D0B-9129-384B5210D61E}" type="presOf" srcId="{F4A74CF9-7D9D-4C7A-AE16-BE4D798C7D6C}" destId="{14DDECBF-7A87-4D1A-9306-A5E1760EAF6E}" srcOrd="0" destOrd="0" presId="urn:microsoft.com/office/officeart/2005/8/layout/default"/>
    <dgm:cxn modelId="{0009C987-AC3C-4C01-9670-192FBA59BEDE}" srcId="{2D45AB93-701D-4072-A297-CA4BE1B8F875}" destId="{F4A74CF9-7D9D-4C7A-AE16-BE4D798C7D6C}" srcOrd="0" destOrd="0" parTransId="{779BDA58-C17A-46B2-A1D8-8CB6FB510788}" sibTransId="{7DB632BC-1443-48A3-84F5-75B8A9F1F9BC}"/>
    <dgm:cxn modelId="{4FBE57B3-AC77-4A41-AF58-DBBA292B997D}" type="presOf" srcId="{91FC162F-0DF9-495E-AEB8-55A9733B4D0E}" destId="{2117FAFF-FD2B-4616-8428-A55365E70368}" srcOrd="0" destOrd="0" presId="urn:microsoft.com/office/officeart/2005/8/layout/default"/>
    <dgm:cxn modelId="{C022FA8B-8C52-46E8-AFE1-E236CA7D58A5}" type="presParOf" srcId="{E9A4C7B6-6402-4579-8AE3-213D2D632E0B}" destId="{14DDECBF-7A87-4D1A-9306-A5E1760EAF6E}" srcOrd="0" destOrd="0" presId="urn:microsoft.com/office/officeart/2005/8/layout/default"/>
    <dgm:cxn modelId="{F8EDA4DA-A7A7-4F70-8EDF-F72D65F31C5D}" type="presParOf" srcId="{E9A4C7B6-6402-4579-8AE3-213D2D632E0B}" destId="{A212357E-7770-46B1-99A7-87C041D7C4DE}" srcOrd="1" destOrd="0" presId="urn:microsoft.com/office/officeart/2005/8/layout/default"/>
    <dgm:cxn modelId="{5D7891D9-C3CF-4496-B461-7104D7843C80}" type="presParOf" srcId="{E9A4C7B6-6402-4579-8AE3-213D2D632E0B}" destId="{2117FAFF-FD2B-4616-8428-A55365E70368}" srcOrd="2" destOrd="0" presId="urn:microsoft.com/office/officeart/2005/8/layout/default"/>
    <dgm:cxn modelId="{F88110DF-02E7-41D2-894E-F20FABA25887}" type="presParOf" srcId="{E9A4C7B6-6402-4579-8AE3-213D2D632E0B}" destId="{5746B643-4F5E-4005-81F3-73D4407681D0}" srcOrd="3" destOrd="0" presId="urn:microsoft.com/office/officeart/2005/8/layout/default"/>
    <dgm:cxn modelId="{558BC72F-A26E-4B24-BC7D-43D7AFB5CF98}" type="presParOf" srcId="{E9A4C7B6-6402-4579-8AE3-213D2D632E0B}" destId="{5B7A6C7E-3A80-4E99-BF48-ADD383854CF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8B78D6-BE94-4B6B-A235-EB1A4E33B82C}"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s-CL"/>
        </a:p>
      </dgm:t>
    </dgm:pt>
    <dgm:pt modelId="{60BB4178-4B26-44D4-9205-7002393BB888}">
      <dgm:prSet phldrT="[Texto]" custT="1"/>
      <dgm:spPr/>
      <dgm:t>
        <a:bodyPr/>
        <a:lstStyle/>
        <a:p>
          <a:r>
            <a:rPr lang="es-ES" sz="2400" b="0" dirty="0" smtClean="0"/>
            <a:t>Elaborar Reporte Anual Regional</a:t>
          </a:r>
          <a:endParaRPr lang="es-CL" sz="2400" b="0" dirty="0"/>
        </a:p>
      </dgm:t>
    </dgm:pt>
    <dgm:pt modelId="{0A9D344F-B83F-4B59-99C7-0EA284F3D16A}" type="parTrans" cxnId="{0A9EA650-976D-40CB-AF73-B8F8777277D8}">
      <dgm:prSet/>
      <dgm:spPr/>
      <dgm:t>
        <a:bodyPr/>
        <a:lstStyle/>
        <a:p>
          <a:endParaRPr lang="es-CL"/>
        </a:p>
      </dgm:t>
    </dgm:pt>
    <dgm:pt modelId="{38AE8CD2-98E2-4FF3-ADA2-E5BC11E076F1}" type="sibTrans" cxnId="{0A9EA650-976D-40CB-AF73-B8F8777277D8}">
      <dgm:prSet/>
      <dgm:spPr/>
      <dgm:t>
        <a:bodyPr/>
        <a:lstStyle/>
        <a:p>
          <a:endParaRPr lang="es-CL"/>
        </a:p>
      </dgm:t>
    </dgm:pt>
    <dgm:pt modelId="{78EA84DF-93EB-4089-AEFC-8C252FC3FB13}">
      <dgm:prSet phldrT="[Texto]" custT="1"/>
      <dgm:spPr/>
      <dgm:t>
        <a:bodyPr/>
        <a:lstStyle/>
        <a:p>
          <a:r>
            <a:rPr lang="es-CL" sz="2400" b="0" dirty="0" smtClean="0"/>
            <a:t>Elaborar Reporte Anual Nacional</a:t>
          </a:r>
          <a:endParaRPr lang="es-CL" sz="2400" b="0" dirty="0"/>
        </a:p>
      </dgm:t>
    </dgm:pt>
    <dgm:pt modelId="{4026E091-163E-424E-978C-87D1CAD17B53}" type="parTrans" cxnId="{18D41328-8368-4F99-AFAB-563D41150A14}">
      <dgm:prSet/>
      <dgm:spPr/>
      <dgm:t>
        <a:bodyPr/>
        <a:lstStyle/>
        <a:p>
          <a:endParaRPr lang="es-CL"/>
        </a:p>
      </dgm:t>
    </dgm:pt>
    <dgm:pt modelId="{41BB9648-2A54-4134-98AD-89ACAC859E2C}" type="sibTrans" cxnId="{18D41328-8368-4F99-AFAB-563D41150A14}">
      <dgm:prSet/>
      <dgm:spPr/>
      <dgm:t>
        <a:bodyPr/>
        <a:lstStyle/>
        <a:p>
          <a:endParaRPr lang="es-CL"/>
        </a:p>
      </dgm:t>
    </dgm:pt>
    <dgm:pt modelId="{86614CBB-064B-487E-B555-973053DB4884}">
      <dgm:prSet phldrT="[Texto]" custT="1"/>
      <dgm:spPr/>
      <dgm:t>
        <a:bodyPr/>
        <a:lstStyle/>
        <a:p>
          <a:r>
            <a:rPr lang="es-CL" sz="2400" dirty="0" smtClean="0"/>
            <a:t>Plan</a:t>
          </a:r>
          <a:r>
            <a:rPr lang="es-CL" sz="2400" baseline="0" dirty="0" smtClean="0"/>
            <a:t> Anual Nacional</a:t>
          </a:r>
          <a:endParaRPr lang="es-CL" sz="2400" dirty="0"/>
        </a:p>
      </dgm:t>
    </dgm:pt>
    <dgm:pt modelId="{61E6A8ED-F8EA-4F9B-A999-1B692423EFB0}" type="parTrans" cxnId="{618FA425-83CF-47A4-B98B-17380324FFB0}">
      <dgm:prSet/>
      <dgm:spPr/>
      <dgm:t>
        <a:bodyPr/>
        <a:lstStyle/>
        <a:p>
          <a:endParaRPr lang="es-CL"/>
        </a:p>
      </dgm:t>
    </dgm:pt>
    <dgm:pt modelId="{A974CCFF-A4BE-4C4F-BB5C-D870EE76F9D5}" type="sibTrans" cxnId="{618FA425-83CF-47A4-B98B-17380324FFB0}">
      <dgm:prSet/>
      <dgm:spPr/>
      <dgm:t>
        <a:bodyPr/>
        <a:lstStyle/>
        <a:p>
          <a:endParaRPr lang="es-CL"/>
        </a:p>
      </dgm:t>
    </dgm:pt>
    <dgm:pt modelId="{13C45D2F-447F-4BA4-A157-67DB1C1356C6}">
      <dgm:prSet phldrT="[Texto]" custT="1"/>
      <dgm:spPr/>
      <dgm:t>
        <a:bodyPr/>
        <a:lstStyle/>
        <a:p>
          <a:r>
            <a:rPr lang="es-CL" sz="2400" dirty="0" smtClean="0"/>
            <a:t>Plan Anual Regional</a:t>
          </a:r>
          <a:endParaRPr lang="es-CL" sz="2400" dirty="0"/>
        </a:p>
      </dgm:t>
    </dgm:pt>
    <dgm:pt modelId="{B53A0C5C-4EF2-4217-9ABC-27DCBBAB8A99}" type="parTrans" cxnId="{DD4F5A92-3BA4-4DF5-9D74-E2C9FE8655DF}">
      <dgm:prSet/>
      <dgm:spPr/>
      <dgm:t>
        <a:bodyPr/>
        <a:lstStyle/>
        <a:p>
          <a:endParaRPr lang="es-CL"/>
        </a:p>
      </dgm:t>
    </dgm:pt>
    <dgm:pt modelId="{678E77CD-3168-4D49-A43B-3C901F9D521F}" type="sibTrans" cxnId="{DD4F5A92-3BA4-4DF5-9D74-E2C9FE8655DF}">
      <dgm:prSet/>
      <dgm:spPr/>
      <dgm:t>
        <a:bodyPr/>
        <a:lstStyle/>
        <a:p>
          <a:endParaRPr lang="es-CL"/>
        </a:p>
      </dgm:t>
    </dgm:pt>
    <dgm:pt modelId="{65B2B58F-5918-488A-B835-CCEA446DFEF1}" type="pres">
      <dgm:prSet presAssocID="{6A8B78D6-BE94-4B6B-A235-EB1A4E33B82C}" presName="CompostProcess" presStyleCnt="0">
        <dgm:presLayoutVars>
          <dgm:dir/>
          <dgm:resizeHandles val="exact"/>
        </dgm:presLayoutVars>
      </dgm:prSet>
      <dgm:spPr/>
      <dgm:t>
        <a:bodyPr/>
        <a:lstStyle/>
        <a:p>
          <a:endParaRPr lang="es-CL"/>
        </a:p>
      </dgm:t>
    </dgm:pt>
    <dgm:pt modelId="{62143685-5FB3-4FAD-A63F-524235DEBF60}" type="pres">
      <dgm:prSet presAssocID="{6A8B78D6-BE94-4B6B-A235-EB1A4E33B82C}" presName="arrow" presStyleLbl="bgShp" presStyleIdx="0" presStyleCnt="1"/>
      <dgm:spPr/>
      <dgm:t>
        <a:bodyPr/>
        <a:lstStyle/>
        <a:p>
          <a:endParaRPr lang="es-CL"/>
        </a:p>
      </dgm:t>
    </dgm:pt>
    <dgm:pt modelId="{BAFEA8D0-552E-4FC6-BEB4-9CE61C08DBDD}" type="pres">
      <dgm:prSet presAssocID="{6A8B78D6-BE94-4B6B-A235-EB1A4E33B82C}" presName="linearProcess" presStyleCnt="0"/>
      <dgm:spPr/>
      <dgm:t>
        <a:bodyPr/>
        <a:lstStyle/>
        <a:p>
          <a:endParaRPr lang="es-CL"/>
        </a:p>
      </dgm:t>
    </dgm:pt>
    <dgm:pt modelId="{C6837210-7886-4171-8B5E-6E8BEBEF6AFF}" type="pres">
      <dgm:prSet presAssocID="{60BB4178-4B26-44D4-9205-7002393BB888}" presName="textNode" presStyleLbl="node1" presStyleIdx="0" presStyleCnt="4" custScaleX="104568" custScaleY="88551">
        <dgm:presLayoutVars>
          <dgm:bulletEnabled val="1"/>
        </dgm:presLayoutVars>
      </dgm:prSet>
      <dgm:spPr/>
      <dgm:t>
        <a:bodyPr/>
        <a:lstStyle/>
        <a:p>
          <a:endParaRPr lang="es-CL"/>
        </a:p>
      </dgm:t>
    </dgm:pt>
    <dgm:pt modelId="{5007A652-09B1-4AA8-9D67-F31393F72801}" type="pres">
      <dgm:prSet presAssocID="{38AE8CD2-98E2-4FF3-ADA2-E5BC11E076F1}" presName="sibTrans" presStyleCnt="0"/>
      <dgm:spPr/>
      <dgm:t>
        <a:bodyPr/>
        <a:lstStyle/>
        <a:p>
          <a:endParaRPr lang="es-CL"/>
        </a:p>
      </dgm:t>
    </dgm:pt>
    <dgm:pt modelId="{04CCD3F0-41DE-4C9E-8567-93D350680F6F}" type="pres">
      <dgm:prSet presAssocID="{78EA84DF-93EB-4089-AEFC-8C252FC3FB13}" presName="textNode" presStyleLbl="node1" presStyleIdx="1" presStyleCnt="4" custScaleX="97506" custScaleY="88691">
        <dgm:presLayoutVars>
          <dgm:bulletEnabled val="1"/>
        </dgm:presLayoutVars>
      </dgm:prSet>
      <dgm:spPr/>
      <dgm:t>
        <a:bodyPr/>
        <a:lstStyle/>
        <a:p>
          <a:endParaRPr lang="es-CL"/>
        </a:p>
      </dgm:t>
    </dgm:pt>
    <dgm:pt modelId="{AC102BF8-82A0-46EE-86A3-893B4CAA27EF}" type="pres">
      <dgm:prSet presAssocID="{41BB9648-2A54-4134-98AD-89ACAC859E2C}" presName="sibTrans" presStyleCnt="0"/>
      <dgm:spPr/>
      <dgm:t>
        <a:bodyPr/>
        <a:lstStyle/>
        <a:p>
          <a:endParaRPr lang="es-CL"/>
        </a:p>
      </dgm:t>
    </dgm:pt>
    <dgm:pt modelId="{76FED290-3981-484B-AF98-0814AF8F9002}" type="pres">
      <dgm:prSet presAssocID="{86614CBB-064B-487E-B555-973053DB4884}" presName="textNode" presStyleLbl="node1" presStyleIdx="2" presStyleCnt="4" custScaleX="101769" custScaleY="89905">
        <dgm:presLayoutVars>
          <dgm:bulletEnabled val="1"/>
        </dgm:presLayoutVars>
      </dgm:prSet>
      <dgm:spPr/>
      <dgm:t>
        <a:bodyPr/>
        <a:lstStyle/>
        <a:p>
          <a:endParaRPr lang="es-CL"/>
        </a:p>
      </dgm:t>
    </dgm:pt>
    <dgm:pt modelId="{3DA6838A-A637-4A6B-ADDA-38C9B4EA1846}" type="pres">
      <dgm:prSet presAssocID="{A974CCFF-A4BE-4C4F-BB5C-D870EE76F9D5}" presName="sibTrans" presStyleCnt="0"/>
      <dgm:spPr/>
      <dgm:t>
        <a:bodyPr/>
        <a:lstStyle/>
        <a:p>
          <a:endParaRPr lang="es-CL"/>
        </a:p>
      </dgm:t>
    </dgm:pt>
    <dgm:pt modelId="{2E44D014-7C93-4BB6-8179-44B42E71DAAB}" type="pres">
      <dgm:prSet presAssocID="{13C45D2F-447F-4BA4-A157-67DB1C1356C6}" presName="textNode" presStyleLbl="node1" presStyleIdx="3" presStyleCnt="4" custScaleX="96798" custScaleY="87337" custLinFactNeighborX="-33814">
        <dgm:presLayoutVars>
          <dgm:bulletEnabled val="1"/>
        </dgm:presLayoutVars>
      </dgm:prSet>
      <dgm:spPr/>
      <dgm:t>
        <a:bodyPr/>
        <a:lstStyle/>
        <a:p>
          <a:endParaRPr lang="es-CL"/>
        </a:p>
      </dgm:t>
    </dgm:pt>
  </dgm:ptLst>
  <dgm:cxnLst>
    <dgm:cxn modelId="{18D41328-8368-4F99-AFAB-563D41150A14}" srcId="{6A8B78D6-BE94-4B6B-A235-EB1A4E33B82C}" destId="{78EA84DF-93EB-4089-AEFC-8C252FC3FB13}" srcOrd="1" destOrd="0" parTransId="{4026E091-163E-424E-978C-87D1CAD17B53}" sibTransId="{41BB9648-2A54-4134-98AD-89ACAC859E2C}"/>
    <dgm:cxn modelId="{E312F233-F717-4C7E-A029-202666FB94C9}" type="presOf" srcId="{78EA84DF-93EB-4089-AEFC-8C252FC3FB13}" destId="{04CCD3F0-41DE-4C9E-8567-93D350680F6F}" srcOrd="0" destOrd="0" presId="urn:microsoft.com/office/officeart/2005/8/layout/hProcess9"/>
    <dgm:cxn modelId="{DD4F5A92-3BA4-4DF5-9D74-E2C9FE8655DF}" srcId="{6A8B78D6-BE94-4B6B-A235-EB1A4E33B82C}" destId="{13C45D2F-447F-4BA4-A157-67DB1C1356C6}" srcOrd="3" destOrd="0" parTransId="{B53A0C5C-4EF2-4217-9ABC-27DCBBAB8A99}" sibTransId="{678E77CD-3168-4D49-A43B-3C901F9D521F}"/>
    <dgm:cxn modelId="{CC15A6B4-71E5-4F4C-958F-C1CB808A48E9}" type="presOf" srcId="{60BB4178-4B26-44D4-9205-7002393BB888}" destId="{C6837210-7886-4171-8B5E-6E8BEBEF6AFF}" srcOrd="0" destOrd="0" presId="urn:microsoft.com/office/officeart/2005/8/layout/hProcess9"/>
    <dgm:cxn modelId="{618FA425-83CF-47A4-B98B-17380324FFB0}" srcId="{6A8B78D6-BE94-4B6B-A235-EB1A4E33B82C}" destId="{86614CBB-064B-487E-B555-973053DB4884}" srcOrd="2" destOrd="0" parTransId="{61E6A8ED-F8EA-4F9B-A999-1B692423EFB0}" sibTransId="{A974CCFF-A4BE-4C4F-BB5C-D870EE76F9D5}"/>
    <dgm:cxn modelId="{A0AA03A8-3C03-4CBE-88BD-FD6B20008347}" type="presOf" srcId="{86614CBB-064B-487E-B555-973053DB4884}" destId="{76FED290-3981-484B-AF98-0814AF8F9002}" srcOrd="0" destOrd="0" presId="urn:microsoft.com/office/officeart/2005/8/layout/hProcess9"/>
    <dgm:cxn modelId="{AFBA7499-F2E5-48C6-B081-9C0FFBA14AFB}" type="presOf" srcId="{6A8B78D6-BE94-4B6B-A235-EB1A4E33B82C}" destId="{65B2B58F-5918-488A-B835-CCEA446DFEF1}" srcOrd="0" destOrd="0" presId="urn:microsoft.com/office/officeart/2005/8/layout/hProcess9"/>
    <dgm:cxn modelId="{20FC963D-D1DA-4D44-A1B6-B1841895B099}" type="presOf" srcId="{13C45D2F-447F-4BA4-A157-67DB1C1356C6}" destId="{2E44D014-7C93-4BB6-8179-44B42E71DAAB}" srcOrd="0" destOrd="0" presId="urn:microsoft.com/office/officeart/2005/8/layout/hProcess9"/>
    <dgm:cxn modelId="{0A9EA650-976D-40CB-AF73-B8F8777277D8}" srcId="{6A8B78D6-BE94-4B6B-A235-EB1A4E33B82C}" destId="{60BB4178-4B26-44D4-9205-7002393BB888}" srcOrd="0" destOrd="0" parTransId="{0A9D344F-B83F-4B59-99C7-0EA284F3D16A}" sibTransId="{38AE8CD2-98E2-4FF3-ADA2-E5BC11E076F1}"/>
    <dgm:cxn modelId="{B4BD821D-BD22-470B-8344-ED47113A7A52}" type="presParOf" srcId="{65B2B58F-5918-488A-B835-CCEA446DFEF1}" destId="{62143685-5FB3-4FAD-A63F-524235DEBF60}" srcOrd="0" destOrd="0" presId="urn:microsoft.com/office/officeart/2005/8/layout/hProcess9"/>
    <dgm:cxn modelId="{C2806C34-1B52-4AFE-8654-AE9F06174EF0}" type="presParOf" srcId="{65B2B58F-5918-488A-B835-CCEA446DFEF1}" destId="{BAFEA8D0-552E-4FC6-BEB4-9CE61C08DBDD}" srcOrd="1" destOrd="0" presId="urn:microsoft.com/office/officeart/2005/8/layout/hProcess9"/>
    <dgm:cxn modelId="{95E413FD-F807-4D63-A8FB-3932236D6258}" type="presParOf" srcId="{BAFEA8D0-552E-4FC6-BEB4-9CE61C08DBDD}" destId="{C6837210-7886-4171-8B5E-6E8BEBEF6AFF}" srcOrd="0" destOrd="0" presId="urn:microsoft.com/office/officeart/2005/8/layout/hProcess9"/>
    <dgm:cxn modelId="{A06EB4B3-1AA1-4CB0-9D8A-C5B64B194FC7}" type="presParOf" srcId="{BAFEA8D0-552E-4FC6-BEB4-9CE61C08DBDD}" destId="{5007A652-09B1-4AA8-9D67-F31393F72801}" srcOrd="1" destOrd="0" presId="urn:microsoft.com/office/officeart/2005/8/layout/hProcess9"/>
    <dgm:cxn modelId="{8C620DD2-B740-4597-9614-8BB871F3C20C}" type="presParOf" srcId="{BAFEA8D0-552E-4FC6-BEB4-9CE61C08DBDD}" destId="{04CCD3F0-41DE-4C9E-8567-93D350680F6F}" srcOrd="2" destOrd="0" presId="urn:microsoft.com/office/officeart/2005/8/layout/hProcess9"/>
    <dgm:cxn modelId="{9D5FCAD1-99DF-4AB6-AECC-58D00556F70C}" type="presParOf" srcId="{BAFEA8D0-552E-4FC6-BEB4-9CE61C08DBDD}" destId="{AC102BF8-82A0-46EE-86A3-893B4CAA27EF}" srcOrd="3" destOrd="0" presId="urn:microsoft.com/office/officeart/2005/8/layout/hProcess9"/>
    <dgm:cxn modelId="{FE8BF3CA-2B12-4BB3-ADB6-72489D257D33}" type="presParOf" srcId="{BAFEA8D0-552E-4FC6-BEB4-9CE61C08DBDD}" destId="{76FED290-3981-484B-AF98-0814AF8F9002}" srcOrd="4" destOrd="0" presId="urn:microsoft.com/office/officeart/2005/8/layout/hProcess9"/>
    <dgm:cxn modelId="{1120EDA6-BE11-450A-A831-D91DBE3D5468}" type="presParOf" srcId="{BAFEA8D0-552E-4FC6-BEB4-9CE61C08DBDD}" destId="{3DA6838A-A637-4A6B-ADDA-38C9B4EA1846}" srcOrd="5" destOrd="0" presId="urn:microsoft.com/office/officeart/2005/8/layout/hProcess9"/>
    <dgm:cxn modelId="{414065C4-2ED7-47E7-A0A0-0D658C4DA419}" type="presParOf" srcId="{BAFEA8D0-552E-4FC6-BEB4-9CE61C08DBDD}" destId="{2E44D014-7C93-4BB6-8179-44B42E71DAA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67E459-C698-42B3-8E19-87316BEFF88F}"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CL"/>
        </a:p>
      </dgm:t>
    </dgm:pt>
    <dgm:pt modelId="{9F2A84B5-1B88-4748-8DCC-48B1BAC4C744}">
      <dgm:prSet phldrT="[Texto]" custT="1"/>
      <dgm:spPr/>
      <dgm:t>
        <a:bodyPr/>
        <a:lstStyle/>
        <a:p>
          <a:pPr algn="ctr"/>
          <a:r>
            <a:rPr lang="es-CL" sz="2200" b="1" dirty="0" smtClean="0"/>
            <a:t>Cantidad y calidad de la información permite planificar de mejor manera </a:t>
          </a:r>
        </a:p>
      </dgm:t>
    </dgm:pt>
    <dgm:pt modelId="{2ED80CA9-BE7F-42C8-8544-DB1281AAD650}" type="parTrans" cxnId="{05939782-E995-4A69-8742-F2689BB8C09A}">
      <dgm:prSet/>
      <dgm:spPr/>
      <dgm:t>
        <a:bodyPr/>
        <a:lstStyle/>
        <a:p>
          <a:endParaRPr lang="es-CL"/>
        </a:p>
      </dgm:t>
    </dgm:pt>
    <dgm:pt modelId="{9121BE3A-1F0C-4594-90F6-111A54181A59}" type="sibTrans" cxnId="{05939782-E995-4A69-8742-F2689BB8C09A}">
      <dgm:prSet/>
      <dgm:spPr/>
      <dgm:t>
        <a:bodyPr/>
        <a:lstStyle/>
        <a:p>
          <a:endParaRPr lang="es-CL"/>
        </a:p>
      </dgm:t>
    </dgm:pt>
    <dgm:pt modelId="{6FF57EB1-0003-4A02-9902-A17247C999A5}">
      <dgm:prSet phldrT="[Texto]" custT="1"/>
      <dgm:spPr/>
      <dgm:t>
        <a:bodyPr/>
        <a:lstStyle/>
        <a:p>
          <a:pPr algn="ctr"/>
          <a:r>
            <a:rPr lang="es-CL" sz="2200" b="1" dirty="0" smtClean="0"/>
            <a:t>Vislumbrar panorama regional y nacional en función de Ley de Autorización de Funcionamiento y Reconocimiento Oficial</a:t>
          </a:r>
          <a:endParaRPr lang="es-CL" sz="2200" b="1" dirty="0"/>
        </a:p>
      </dgm:t>
    </dgm:pt>
    <dgm:pt modelId="{409AE861-B4D2-41F0-A55B-E695BA6B0D80}" type="parTrans" cxnId="{9D6782A5-3F0C-46E2-9F91-D3B500560E61}">
      <dgm:prSet/>
      <dgm:spPr/>
      <dgm:t>
        <a:bodyPr/>
        <a:lstStyle/>
        <a:p>
          <a:endParaRPr lang="es-CL"/>
        </a:p>
      </dgm:t>
    </dgm:pt>
    <dgm:pt modelId="{2D0A0856-2B36-4B0F-8C65-899921DFC341}" type="sibTrans" cxnId="{9D6782A5-3F0C-46E2-9F91-D3B500560E61}">
      <dgm:prSet/>
      <dgm:spPr/>
      <dgm:t>
        <a:bodyPr/>
        <a:lstStyle/>
        <a:p>
          <a:endParaRPr lang="es-CL"/>
        </a:p>
      </dgm:t>
    </dgm:pt>
    <dgm:pt modelId="{611B6217-1919-4784-B17B-8CC93AB0F3E4}">
      <dgm:prSet phldrT="[Texto]" custT="1"/>
      <dgm:spPr/>
      <dgm:t>
        <a:bodyPr/>
        <a:lstStyle/>
        <a:p>
          <a:pPr algn="ctr"/>
          <a:r>
            <a:rPr lang="es-CL" sz="2200" b="1" dirty="0" smtClean="0"/>
            <a:t>Planificación descentralizada considera factibilidad de acciones a ejecutar </a:t>
          </a:r>
          <a:endParaRPr lang="es-CL" sz="2200" b="1" dirty="0"/>
        </a:p>
      </dgm:t>
    </dgm:pt>
    <dgm:pt modelId="{449A9D7C-E1C5-4B00-BD19-908D31DBCA1D}" type="parTrans" cxnId="{9041A9D8-8DEB-493A-BB0E-3891993F74CE}">
      <dgm:prSet/>
      <dgm:spPr/>
      <dgm:t>
        <a:bodyPr/>
        <a:lstStyle/>
        <a:p>
          <a:endParaRPr lang="es-CL"/>
        </a:p>
      </dgm:t>
    </dgm:pt>
    <dgm:pt modelId="{869D9ECB-0236-4144-8230-B3FC2E9A5598}" type="sibTrans" cxnId="{9041A9D8-8DEB-493A-BB0E-3891993F74CE}">
      <dgm:prSet/>
      <dgm:spPr/>
      <dgm:t>
        <a:bodyPr/>
        <a:lstStyle/>
        <a:p>
          <a:endParaRPr lang="es-CL"/>
        </a:p>
      </dgm:t>
    </dgm:pt>
    <dgm:pt modelId="{4E291386-96E5-4F50-BD49-06057A9FF318}">
      <dgm:prSet custT="1"/>
      <dgm:spPr/>
      <dgm:t>
        <a:bodyPr/>
        <a:lstStyle/>
        <a:p>
          <a:pPr algn="ctr"/>
          <a:r>
            <a:rPr lang="es-CL" sz="2200" b="1" dirty="0" smtClean="0"/>
            <a:t>Participación a nivel regional de los actores que ejecutan el proceso </a:t>
          </a:r>
          <a:endParaRPr lang="es-CL" sz="2200" b="1" dirty="0"/>
        </a:p>
      </dgm:t>
    </dgm:pt>
    <dgm:pt modelId="{71745D42-F773-4231-90D9-389F445714E8}" type="parTrans" cxnId="{01076271-912E-4ED5-B35B-2A017044F7A7}">
      <dgm:prSet/>
      <dgm:spPr/>
      <dgm:t>
        <a:bodyPr/>
        <a:lstStyle/>
        <a:p>
          <a:endParaRPr lang="es-CL"/>
        </a:p>
      </dgm:t>
    </dgm:pt>
    <dgm:pt modelId="{C5BDC8DA-E03F-40BA-B7D1-AE6EE467D170}" type="sibTrans" cxnId="{01076271-912E-4ED5-B35B-2A017044F7A7}">
      <dgm:prSet/>
      <dgm:spPr/>
      <dgm:t>
        <a:bodyPr/>
        <a:lstStyle/>
        <a:p>
          <a:endParaRPr lang="es-CL"/>
        </a:p>
      </dgm:t>
    </dgm:pt>
    <dgm:pt modelId="{44C7478F-1A6D-4D67-8385-DD93A7E5F85B}" type="pres">
      <dgm:prSet presAssocID="{9967E459-C698-42B3-8E19-87316BEFF88F}" presName="linear" presStyleCnt="0">
        <dgm:presLayoutVars>
          <dgm:animLvl val="lvl"/>
          <dgm:resizeHandles val="exact"/>
        </dgm:presLayoutVars>
      </dgm:prSet>
      <dgm:spPr/>
      <dgm:t>
        <a:bodyPr/>
        <a:lstStyle/>
        <a:p>
          <a:endParaRPr lang="es-CL"/>
        </a:p>
      </dgm:t>
    </dgm:pt>
    <dgm:pt modelId="{19951AF1-E9A0-4558-BAE4-5992364A26B2}" type="pres">
      <dgm:prSet presAssocID="{9F2A84B5-1B88-4748-8DCC-48B1BAC4C744}" presName="parentText" presStyleLbl="node1" presStyleIdx="0" presStyleCnt="4" custLinFactNeighborY="-10164">
        <dgm:presLayoutVars>
          <dgm:chMax val="0"/>
          <dgm:bulletEnabled val="1"/>
        </dgm:presLayoutVars>
      </dgm:prSet>
      <dgm:spPr/>
      <dgm:t>
        <a:bodyPr/>
        <a:lstStyle/>
        <a:p>
          <a:endParaRPr lang="es-CL"/>
        </a:p>
      </dgm:t>
    </dgm:pt>
    <dgm:pt modelId="{E6436E5F-23C2-42BE-84D3-9666E5A80675}" type="pres">
      <dgm:prSet presAssocID="{9121BE3A-1F0C-4594-90F6-111A54181A59}" presName="spacer" presStyleCnt="0"/>
      <dgm:spPr/>
    </dgm:pt>
    <dgm:pt modelId="{B126DF34-A374-4407-86A3-75F81AEA26C7}" type="pres">
      <dgm:prSet presAssocID="{6FF57EB1-0003-4A02-9902-A17247C999A5}" presName="parentText" presStyleLbl="node1" presStyleIdx="1" presStyleCnt="4" custLinFactNeighborY="-20721">
        <dgm:presLayoutVars>
          <dgm:chMax val="0"/>
          <dgm:bulletEnabled val="1"/>
        </dgm:presLayoutVars>
      </dgm:prSet>
      <dgm:spPr/>
      <dgm:t>
        <a:bodyPr/>
        <a:lstStyle/>
        <a:p>
          <a:endParaRPr lang="es-CL"/>
        </a:p>
      </dgm:t>
    </dgm:pt>
    <dgm:pt modelId="{1586F4C6-542E-443C-817B-4D954FC608AE}" type="pres">
      <dgm:prSet presAssocID="{2D0A0856-2B36-4B0F-8C65-899921DFC341}" presName="spacer" presStyleCnt="0"/>
      <dgm:spPr/>
    </dgm:pt>
    <dgm:pt modelId="{9D6FD3A2-B958-4740-857A-761C500B8CCF}" type="pres">
      <dgm:prSet presAssocID="{4E291386-96E5-4F50-BD49-06057A9FF318}" presName="parentText" presStyleLbl="node1" presStyleIdx="2" presStyleCnt="4">
        <dgm:presLayoutVars>
          <dgm:chMax val="0"/>
          <dgm:bulletEnabled val="1"/>
        </dgm:presLayoutVars>
      </dgm:prSet>
      <dgm:spPr/>
      <dgm:t>
        <a:bodyPr/>
        <a:lstStyle/>
        <a:p>
          <a:endParaRPr lang="es-CL"/>
        </a:p>
      </dgm:t>
    </dgm:pt>
    <dgm:pt modelId="{5DCC1873-F147-4872-A063-2E09E96F4942}" type="pres">
      <dgm:prSet presAssocID="{C5BDC8DA-E03F-40BA-B7D1-AE6EE467D170}" presName="spacer" presStyleCnt="0"/>
      <dgm:spPr/>
    </dgm:pt>
    <dgm:pt modelId="{A9165F55-9EB3-472F-94FF-68103AEC4AAB}" type="pres">
      <dgm:prSet presAssocID="{611B6217-1919-4784-B17B-8CC93AB0F3E4}" presName="parentText" presStyleLbl="node1" presStyleIdx="3" presStyleCnt="4" custLinFactNeighborX="-127">
        <dgm:presLayoutVars>
          <dgm:chMax val="0"/>
          <dgm:bulletEnabled val="1"/>
        </dgm:presLayoutVars>
      </dgm:prSet>
      <dgm:spPr/>
      <dgm:t>
        <a:bodyPr/>
        <a:lstStyle/>
        <a:p>
          <a:endParaRPr lang="es-CL"/>
        </a:p>
      </dgm:t>
    </dgm:pt>
  </dgm:ptLst>
  <dgm:cxnLst>
    <dgm:cxn modelId="{E5E4ACEF-53A7-496D-A834-1AE5D81F0BE8}" type="presOf" srcId="{4E291386-96E5-4F50-BD49-06057A9FF318}" destId="{9D6FD3A2-B958-4740-857A-761C500B8CCF}" srcOrd="0" destOrd="0" presId="urn:microsoft.com/office/officeart/2005/8/layout/vList2"/>
    <dgm:cxn modelId="{9D6782A5-3F0C-46E2-9F91-D3B500560E61}" srcId="{9967E459-C698-42B3-8E19-87316BEFF88F}" destId="{6FF57EB1-0003-4A02-9902-A17247C999A5}" srcOrd="1" destOrd="0" parTransId="{409AE861-B4D2-41F0-A55B-E695BA6B0D80}" sibTransId="{2D0A0856-2B36-4B0F-8C65-899921DFC341}"/>
    <dgm:cxn modelId="{0C4416B4-2BA1-48D7-8460-D96E1760A9A8}" type="presOf" srcId="{6FF57EB1-0003-4A02-9902-A17247C999A5}" destId="{B126DF34-A374-4407-86A3-75F81AEA26C7}" srcOrd="0" destOrd="0" presId="urn:microsoft.com/office/officeart/2005/8/layout/vList2"/>
    <dgm:cxn modelId="{333AB5FE-9658-4274-99C9-0A0FDBECE5FF}" type="presOf" srcId="{611B6217-1919-4784-B17B-8CC93AB0F3E4}" destId="{A9165F55-9EB3-472F-94FF-68103AEC4AAB}" srcOrd="0" destOrd="0" presId="urn:microsoft.com/office/officeart/2005/8/layout/vList2"/>
    <dgm:cxn modelId="{9041A9D8-8DEB-493A-BB0E-3891993F74CE}" srcId="{9967E459-C698-42B3-8E19-87316BEFF88F}" destId="{611B6217-1919-4784-B17B-8CC93AB0F3E4}" srcOrd="3" destOrd="0" parTransId="{449A9D7C-E1C5-4B00-BD19-908D31DBCA1D}" sibTransId="{869D9ECB-0236-4144-8230-B3FC2E9A5598}"/>
    <dgm:cxn modelId="{01076271-912E-4ED5-B35B-2A017044F7A7}" srcId="{9967E459-C698-42B3-8E19-87316BEFF88F}" destId="{4E291386-96E5-4F50-BD49-06057A9FF318}" srcOrd="2" destOrd="0" parTransId="{71745D42-F773-4231-90D9-389F445714E8}" sibTransId="{C5BDC8DA-E03F-40BA-B7D1-AE6EE467D170}"/>
    <dgm:cxn modelId="{F5EB13E2-5B52-49EB-946D-2889EDA9C885}" type="presOf" srcId="{9F2A84B5-1B88-4748-8DCC-48B1BAC4C744}" destId="{19951AF1-E9A0-4558-BAE4-5992364A26B2}" srcOrd="0" destOrd="0" presId="urn:microsoft.com/office/officeart/2005/8/layout/vList2"/>
    <dgm:cxn modelId="{05939782-E995-4A69-8742-F2689BB8C09A}" srcId="{9967E459-C698-42B3-8E19-87316BEFF88F}" destId="{9F2A84B5-1B88-4748-8DCC-48B1BAC4C744}" srcOrd="0" destOrd="0" parTransId="{2ED80CA9-BE7F-42C8-8544-DB1281AAD650}" sibTransId="{9121BE3A-1F0C-4594-90F6-111A54181A59}"/>
    <dgm:cxn modelId="{DB037F33-2005-4509-AB91-4A2195537DBC}" type="presOf" srcId="{9967E459-C698-42B3-8E19-87316BEFF88F}" destId="{44C7478F-1A6D-4D67-8385-DD93A7E5F85B}" srcOrd="0" destOrd="0" presId="urn:microsoft.com/office/officeart/2005/8/layout/vList2"/>
    <dgm:cxn modelId="{95FC1A6D-DFCC-45F1-A970-BF64CD02DFF7}" type="presParOf" srcId="{44C7478F-1A6D-4D67-8385-DD93A7E5F85B}" destId="{19951AF1-E9A0-4558-BAE4-5992364A26B2}" srcOrd="0" destOrd="0" presId="urn:microsoft.com/office/officeart/2005/8/layout/vList2"/>
    <dgm:cxn modelId="{052EC77E-8F3B-45D3-A26E-8AB2D1644BB3}" type="presParOf" srcId="{44C7478F-1A6D-4D67-8385-DD93A7E5F85B}" destId="{E6436E5F-23C2-42BE-84D3-9666E5A80675}" srcOrd="1" destOrd="0" presId="urn:microsoft.com/office/officeart/2005/8/layout/vList2"/>
    <dgm:cxn modelId="{4AC93737-63C1-4C0A-A25D-BAA7C8D9DC84}" type="presParOf" srcId="{44C7478F-1A6D-4D67-8385-DD93A7E5F85B}" destId="{B126DF34-A374-4407-86A3-75F81AEA26C7}" srcOrd="2" destOrd="0" presId="urn:microsoft.com/office/officeart/2005/8/layout/vList2"/>
    <dgm:cxn modelId="{1BAECBE9-C0F9-4BAA-8348-FEE1C71D1864}" type="presParOf" srcId="{44C7478F-1A6D-4D67-8385-DD93A7E5F85B}" destId="{1586F4C6-542E-443C-817B-4D954FC608AE}" srcOrd="3" destOrd="0" presId="urn:microsoft.com/office/officeart/2005/8/layout/vList2"/>
    <dgm:cxn modelId="{68C069D5-834E-4B8B-8DB8-9F3F71D0A3C8}" type="presParOf" srcId="{44C7478F-1A6D-4D67-8385-DD93A7E5F85B}" destId="{9D6FD3A2-B958-4740-857A-761C500B8CCF}" srcOrd="4" destOrd="0" presId="urn:microsoft.com/office/officeart/2005/8/layout/vList2"/>
    <dgm:cxn modelId="{955116FD-87CE-4F06-BA94-5E17C7BF67FF}" type="presParOf" srcId="{44C7478F-1A6D-4D67-8385-DD93A7E5F85B}" destId="{5DCC1873-F147-4872-A063-2E09E96F4942}" srcOrd="5" destOrd="0" presId="urn:microsoft.com/office/officeart/2005/8/layout/vList2"/>
    <dgm:cxn modelId="{90CEC052-8612-4779-9EA7-9E06AA102F08}" type="presParOf" srcId="{44C7478F-1A6D-4D67-8385-DD93A7E5F85B}" destId="{A9165F55-9EB3-472F-94FF-68103AEC4AA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973EAC-29F3-489B-9A64-6C972139928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CL"/>
        </a:p>
      </dgm:t>
    </dgm:pt>
    <dgm:pt modelId="{F3E13B3E-584B-4578-8D56-364677CC0451}">
      <dgm:prSet phldrT="[Texto]" custT="1"/>
      <dgm:spPr/>
      <dgm:t>
        <a:bodyPr/>
        <a:lstStyle/>
        <a:p>
          <a:r>
            <a:rPr lang="es-CL" sz="1900" b="1" dirty="0" smtClean="0"/>
            <a:t>Director/a Regional</a:t>
          </a:r>
          <a:endParaRPr lang="es-CL" sz="1900" dirty="0"/>
        </a:p>
      </dgm:t>
    </dgm:pt>
    <dgm:pt modelId="{8C16830A-3A3B-494B-AA04-DE00D11C251B}" type="parTrans" cxnId="{D04A6732-EFD3-421F-A3CB-7A686EDB8F70}">
      <dgm:prSet/>
      <dgm:spPr/>
      <dgm:t>
        <a:bodyPr/>
        <a:lstStyle/>
        <a:p>
          <a:endParaRPr lang="es-CL"/>
        </a:p>
      </dgm:t>
    </dgm:pt>
    <dgm:pt modelId="{A9081FDF-0057-47F1-BBF7-5B820B9D630B}" type="sibTrans" cxnId="{D04A6732-EFD3-421F-A3CB-7A686EDB8F70}">
      <dgm:prSet/>
      <dgm:spPr/>
      <dgm:t>
        <a:bodyPr/>
        <a:lstStyle/>
        <a:p>
          <a:endParaRPr lang="es-CL"/>
        </a:p>
      </dgm:t>
    </dgm:pt>
    <dgm:pt modelId="{93A2666E-2E33-4347-83F7-4334F02A42E9}">
      <dgm:prSet phldrT="[Texto]"/>
      <dgm:spPr/>
      <dgm:t>
        <a:bodyPr/>
        <a:lstStyle/>
        <a:p>
          <a:r>
            <a:rPr lang="es-CL" b="1" dirty="0" smtClean="0"/>
            <a:t>Unidad de Asesoría Jurídica</a:t>
          </a:r>
          <a:endParaRPr lang="es-CL" dirty="0"/>
        </a:p>
      </dgm:t>
    </dgm:pt>
    <dgm:pt modelId="{BDC26D4E-3D37-4F7B-9F9D-C6E49B2A2BDE}" type="parTrans" cxnId="{216F0AD4-B8A8-4C53-924B-B67F779565A7}">
      <dgm:prSet/>
      <dgm:spPr/>
      <dgm:t>
        <a:bodyPr/>
        <a:lstStyle/>
        <a:p>
          <a:endParaRPr lang="es-CL"/>
        </a:p>
      </dgm:t>
    </dgm:pt>
    <dgm:pt modelId="{EAFFBD57-216A-430E-8DDF-00D8544FEA2D}" type="sibTrans" cxnId="{216F0AD4-B8A8-4C53-924B-B67F779565A7}">
      <dgm:prSet/>
      <dgm:spPr/>
      <dgm:t>
        <a:bodyPr/>
        <a:lstStyle/>
        <a:p>
          <a:endParaRPr lang="es-CL"/>
        </a:p>
      </dgm:t>
    </dgm:pt>
    <dgm:pt modelId="{B205D950-5E7B-4472-8633-2545A737952B}">
      <dgm:prSet phldrT="[Texto]"/>
      <dgm:spPr/>
      <dgm:t>
        <a:bodyPr/>
        <a:lstStyle/>
        <a:p>
          <a:r>
            <a:rPr lang="es-CL" b="1" dirty="0" smtClean="0"/>
            <a:t>Oficina de Partes</a:t>
          </a:r>
          <a:endParaRPr lang="es-CL" dirty="0"/>
        </a:p>
      </dgm:t>
    </dgm:pt>
    <dgm:pt modelId="{5D0A0971-DCB6-44C8-9F39-AE72596E9FEC}" type="parTrans" cxnId="{F9BFDC25-0F9D-48E4-A148-F399BDADF59F}">
      <dgm:prSet/>
      <dgm:spPr/>
      <dgm:t>
        <a:bodyPr/>
        <a:lstStyle/>
        <a:p>
          <a:endParaRPr lang="es-CL"/>
        </a:p>
      </dgm:t>
    </dgm:pt>
    <dgm:pt modelId="{BB8DD144-EF2B-4533-A15F-D28BD3B0D3FE}" type="sibTrans" cxnId="{F9BFDC25-0F9D-48E4-A148-F399BDADF59F}">
      <dgm:prSet/>
      <dgm:spPr/>
      <dgm:t>
        <a:bodyPr/>
        <a:lstStyle/>
        <a:p>
          <a:endParaRPr lang="es-CL"/>
        </a:p>
      </dgm:t>
    </dgm:pt>
    <dgm:pt modelId="{A91E1ACA-051A-4F74-A5AD-42AF33F46A50}">
      <dgm:prSet phldrT="[Texto]"/>
      <dgm:spPr/>
      <dgm:t>
        <a:bodyPr/>
        <a:lstStyle/>
        <a:p>
          <a:r>
            <a:rPr lang="es-CL" b="1" dirty="0" smtClean="0"/>
            <a:t>SIAC</a:t>
          </a:r>
          <a:endParaRPr lang="es-CL" dirty="0"/>
        </a:p>
      </dgm:t>
    </dgm:pt>
    <dgm:pt modelId="{3E49632D-8E38-41F8-A782-E95F5560AFE5}" type="parTrans" cxnId="{8D3AD61E-CFDA-40D2-8B09-3C525230D8CB}">
      <dgm:prSet/>
      <dgm:spPr/>
      <dgm:t>
        <a:bodyPr/>
        <a:lstStyle/>
        <a:p>
          <a:endParaRPr lang="es-CL"/>
        </a:p>
      </dgm:t>
    </dgm:pt>
    <dgm:pt modelId="{21B4F20C-9EA5-462B-A711-1C9AD90CEC75}" type="sibTrans" cxnId="{8D3AD61E-CFDA-40D2-8B09-3C525230D8CB}">
      <dgm:prSet/>
      <dgm:spPr/>
      <dgm:t>
        <a:bodyPr/>
        <a:lstStyle/>
        <a:p>
          <a:endParaRPr lang="es-CL"/>
        </a:p>
      </dgm:t>
    </dgm:pt>
    <dgm:pt modelId="{65F7DB2D-585B-41CF-8053-138541EEF261}">
      <dgm:prSet phldrT="[Texto]"/>
      <dgm:spPr/>
      <dgm:t>
        <a:bodyPr/>
        <a:lstStyle/>
        <a:p>
          <a:r>
            <a:rPr lang="es-CL" b="1" dirty="0" smtClean="0"/>
            <a:t>Unidad de Infraestructura</a:t>
          </a:r>
          <a:endParaRPr lang="es-CL" b="1" dirty="0"/>
        </a:p>
      </dgm:t>
    </dgm:pt>
    <dgm:pt modelId="{FCA4AADB-96B8-45BD-8E0C-B7E88A273A94}" type="parTrans" cxnId="{3FD1D823-C1B8-4F58-B73B-9B461165575C}">
      <dgm:prSet/>
      <dgm:spPr/>
      <dgm:t>
        <a:bodyPr/>
        <a:lstStyle/>
        <a:p>
          <a:endParaRPr lang="es-CL"/>
        </a:p>
      </dgm:t>
    </dgm:pt>
    <dgm:pt modelId="{17948AAB-5557-449E-83E4-136432641AD7}" type="sibTrans" cxnId="{3FD1D823-C1B8-4F58-B73B-9B461165575C}">
      <dgm:prSet/>
      <dgm:spPr/>
      <dgm:t>
        <a:bodyPr/>
        <a:lstStyle/>
        <a:p>
          <a:endParaRPr lang="es-CL"/>
        </a:p>
      </dgm:t>
    </dgm:pt>
    <dgm:pt modelId="{9E702812-EF6D-42CF-906F-C93370AF013A}">
      <dgm:prSet phldrT="[Texto]" custT="1"/>
      <dgm:spPr/>
      <dgm:t>
        <a:bodyPr/>
        <a:lstStyle/>
        <a:p>
          <a:r>
            <a:rPr lang="es-CL" sz="1800" b="1" dirty="0" smtClean="0"/>
            <a:t>Subdirector/a de Calidad y Control Normativo</a:t>
          </a:r>
          <a:endParaRPr lang="es-CL" sz="1800" b="1" dirty="0"/>
        </a:p>
      </dgm:t>
    </dgm:pt>
    <dgm:pt modelId="{588E37D7-3555-4A99-A3E6-07BE445C729C}" type="sibTrans" cxnId="{6BB2B135-8D4E-406E-9BBD-2E35F09EF7E6}">
      <dgm:prSet/>
      <dgm:spPr/>
      <dgm:t>
        <a:bodyPr/>
        <a:lstStyle/>
        <a:p>
          <a:endParaRPr lang="es-CL"/>
        </a:p>
      </dgm:t>
    </dgm:pt>
    <dgm:pt modelId="{870E5731-FDCA-4B83-8890-D28E01FE3E2F}" type="parTrans" cxnId="{6BB2B135-8D4E-406E-9BBD-2E35F09EF7E6}">
      <dgm:prSet/>
      <dgm:spPr/>
      <dgm:t>
        <a:bodyPr/>
        <a:lstStyle/>
        <a:p>
          <a:endParaRPr lang="es-CL"/>
        </a:p>
      </dgm:t>
    </dgm:pt>
    <dgm:pt modelId="{B55315BB-B053-4605-B7F6-606C47C57975}">
      <dgm:prSet phldrT="[Texto]" custT="1"/>
      <dgm:spPr/>
      <dgm:t>
        <a:bodyPr/>
        <a:lstStyle/>
        <a:p>
          <a:r>
            <a:rPr lang="es-CL" sz="1800" b="1" dirty="0" smtClean="0"/>
            <a:t>Encargado/a Unidad de Autorización Normativa</a:t>
          </a:r>
          <a:endParaRPr lang="es-CL" sz="1800" b="1" dirty="0"/>
        </a:p>
      </dgm:t>
    </dgm:pt>
    <dgm:pt modelId="{F3C00C06-07C5-45A7-8374-62A662DCF13E}" type="sibTrans" cxnId="{8D131ED8-2959-426D-8DCD-5AE994B2A187}">
      <dgm:prSet/>
      <dgm:spPr/>
      <dgm:t>
        <a:bodyPr/>
        <a:lstStyle/>
        <a:p>
          <a:endParaRPr lang="es-CL"/>
        </a:p>
      </dgm:t>
    </dgm:pt>
    <dgm:pt modelId="{850CCB3E-77DB-413B-B73A-C355D633B404}" type="parTrans" cxnId="{8D131ED8-2959-426D-8DCD-5AE994B2A187}">
      <dgm:prSet/>
      <dgm:spPr/>
      <dgm:t>
        <a:bodyPr/>
        <a:lstStyle/>
        <a:p>
          <a:endParaRPr lang="es-CL"/>
        </a:p>
      </dgm:t>
    </dgm:pt>
    <dgm:pt modelId="{17E4DCE8-F3D5-48B1-B4B1-DCFF427171F3}">
      <dgm:prSet phldrT="[Texto]" custT="1"/>
      <dgm:spPr/>
      <dgm:t>
        <a:bodyPr/>
        <a:lstStyle/>
        <a:p>
          <a:r>
            <a:rPr lang="es-CL" sz="1800" b="1" dirty="0" smtClean="0"/>
            <a:t>Profesional de Control Normativo</a:t>
          </a:r>
          <a:endParaRPr lang="es-CL" sz="1800" b="1" dirty="0"/>
        </a:p>
      </dgm:t>
    </dgm:pt>
    <dgm:pt modelId="{D2370D13-AB93-471D-B4A0-288959F7C678}" type="sibTrans" cxnId="{E00B47D5-2D1E-4D23-AAFE-88CF8C289E70}">
      <dgm:prSet/>
      <dgm:spPr/>
      <dgm:t>
        <a:bodyPr/>
        <a:lstStyle/>
        <a:p>
          <a:endParaRPr lang="es-CL"/>
        </a:p>
      </dgm:t>
    </dgm:pt>
    <dgm:pt modelId="{8809E708-243A-4076-BE80-8ECB258EC5F0}" type="parTrans" cxnId="{E00B47D5-2D1E-4D23-AAFE-88CF8C289E70}">
      <dgm:prSet/>
      <dgm:spPr/>
      <dgm:t>
        <a:bodyPr/>
        <a:lstStyle/>
        <a:p>
          <a:endParaRPr lang="es-CL"/>
        </a:p>
      </dgm:t>
    </dgm:pt>
    <dgm:pt modelId="{282B54D9-A35F-4543-8078-43880BF892EC}" type="pres">
      <dgm:prSet presAssocID="{53973EAC-29F3-489B-9A64-6C9721399283}" presName="diagram" presStyleCnt="0">
        <dgm:presLayoutVars>
          <dgm:dir/>
          <dgm:resizeHandles val="exact"/>
        </dgm:presLayoutVars>
      </dgm:prSet>
      <dgm:spPr/>
      <dgm:t>
        <a:bodyPr/>
        <a:lstStyle/>
        <a:p>
          <a:endParaRPr lang="es-CL"/>
        </a:p>
      </dgm:t>
    </dgm:pt>
    <dgm:pt modelId="{80EA6C9C-DA89-41D9-8F87-5D403677BB2B}" type="pres">
      <dgm:prSet presAssocID="{F3E13B3E-584B-4578-8D56-364677CC0451}" presName="node" presStyleLbl="node1" presStyleIdx="0" presStyleCnt="8">
        <dgm:presLayoutVars>
          <dgm:bulletEnabled val="1"/>
        </dgm:presLayoutVars>
      </dgm:prSet>
      <dgm:spPr/>
      <dgm:t>
        <a:bodyPr/>
        <a:lstStyle/>
        <a:p>
          <a:endParaRPr lang="es-CL"/>
        </a:p>
      </dgm:t>
    </dgm:pt>
    <dgm:pt modelId="{1FCE3B7D-D42C-49AD-B808-5D8816183700}" type="pres">
      <dgm:prSet presAssocID="{A9081FDF-0057-47F1-BBF7-5B820B9D630B}" presName="sibTrans" presStyleCnt="0"/>
      <dgm:spPr/>
    </dgm:pt>
    <dgm:pt modelId="{FB4EB6B2-BAF5-440D-9437-A59EF1470AE4}" type="pres">
      <dgm:prSet presAssocID="{9E702812-EF6D-42CF-906F-C93370AF013A}" presName="node" presStyleLbl="node1" presStyleIdx="1" presStyleCnt="8" custScaleX="107210">
        <dgm:presLayoutVars>
          <dgm:bulletEnabled val="1"/>
        </dgm:presLayoutVars>
      </dgm:prSet>
      <dgm:spPr/>
      <dgm:t>
        <a:bodyPr/>
        <a:lstStyle/>
        <a:p>
          <a:endParaRPr lang="es-CL"/>
        </a:p>
      </dgm:t>
    </dgm:pt>
    <dgm:pt modelId="{A8259600-DF9C-4891-AD38-B40F4D644EA2}" type="pres">
      <dgm:prSet presAssocID="{588E37D7-3555-4A99-A3E6-07BE445C729C}" presName="sibTrans" presStyleCnt="0"/>
      <dgm:spPr/>
    </dgm:pt>
    <dgm:pt modelId="{56E1338B-0AAA-455C-9FDB-962D97E1DDAA}" type="pres">
      <dgm:prSet presAssocID="{B55315BB-B053-4605-B7F6-606C47C57975}" presName="node" presStyleLbl="node1" presStyleIdx="2" presStyleCnt="8">
        <dgm:presLayoutVars>
          <dgm:bulletEnabled val="1"/>
        </dgm:presLayoutVars>
      </dgm:prSet>
      <dgm:spPr/>
      <dgm:t>
        <a:bodyPr/>
        <a:lstStyle/>
        <a:p>
          <a:endParaRPr lang="es-CL"/>
        </a:p>
      </dgm:t>
    </dgm:pt>
    <dgm:pt modelId="{66FB97DA-A1B4-40D3-AB2D-A82BCF52030D}" type="pres">
      <dgm:prSet presAssocID="{F3C00C06-07C5-45A7-8374-62A662DCF13E}" presName="sibTrans" presStyleCnt="0"/>
      <dgm:spPr/>
    </dgm:pt>
    <dgm:pt modelId="{9FE737FA-4056-45A0-AEF0-E81006A6464C}" type="pres">
      <dgm:prSet presAssocID="{17E4DCE8-F3D5-48B1-B4B1-DCFF427171F3}" presName="node" presStyleLbl="node1" presStyleIdx="3" presStyleCnt="8">
        <dgm:presLayoutVars>
          <dgm:bulletEnabled val="1"/>
        </dgm:presLayoutVars>
      </dgm:prSet>
      <dgm:spPr/>
      <dgm:t>
        <a:bodyPr/>
        <a:lstStyle/>
        <a:p>
          <a:endParaRPr lang="es-CL"/>
        </a:p>
      </dgm:t>
    </dgm:pt>
    <dgm:pt modelId="{711E70F6-62F2-41EF-8879-509BFED32A9A}" type="pres">
      <dgm:prSet presAssocID="{D2370D13-AB93-471D-B4A0-288959F7C678}" presName="sibTrans" presStyleCnt="0"/>
      <dgm:spPr/>
    </dgm:pt>
    <dgm:pt modelId="{8F2B3687-27A7-4C60-950C-71F03FE9C5E7}" type="pres">
      <dgm:prSet presAssocID="{93A2666E-2E33-4347-83F7-4334F02A42E9}" presName="node" presStyleLbl="node1" presStyleIdx="4" presStyleCnt="8">
        <dgm:presLayoutVars>
          <dgm:bulletEnabled val="1"/>
        </dgm:presLayoutVars>
      </dgm:prSet>
      <dgm:spPr/>
      <dgm:t>
        <a:bodyPr/>
        <a:lstStyle/>
        <a:p>
          <a:endParaRPr lang="es-CL"/>
        </a:p>
      </dgm:t>
    </dgm:pt>
    <dgm:pt modelId="{B19D8CDE-D369-4896-9F43-23EC4550B324}" type="pres">
      <dgm:prSet presAssocID="{EAFFBD57-216A-430E-8DDF-00D8544FEA2D}" presName="sibTrans" presStyleCnt="0"/>
      <dgm:spPr/>
    </dgm:pt>
    <dgm:pt modelId="{5D3969CA-3C13-438B-A897-158D627B17C7}" type="pres">
      <dgm:prSet presAssocID="{B205D950-5E7B-4472-8633-2545A737952B}" presName="node" presStyleLbl="node1" presStyleIdx="5" presStyleCnt="8">
        <dgm:presLayoutVars>
          <dgm:bulletEnabled val="1"/>
        </dgm:presLayoutVars>
      </dgm:prSet>
      <dgm:spPr/>
      <dgm:t>
        <a:bodyPr/>
        <a:lstStyle/>
        <a:p>
          <a:endParaRPr lang="es-CL"/>
        </a:p>
      </dgm:t>
    </dgm:pt>
    <dgm:pt modelId="{DA91F4DF-BCC8-4D20-8F8C-13C4D68F7033}" type="pres">
      <dgm:prSet presAssocID="{BB8DD144-EF2B-4533-A15F-D28BD3B0D3FE}" presName="sibTrans" presStyleCnt="0"/>
      <dgm:spPr/>
    </dgm:pt>
    <dgm:pt modelId="{3AD329B7-EB20-455B-A318-EED479B1E2D6}" type="pres">
      <dgm:prSet presAssocID="{A91E1ACA-051A-4F74-A5AD-42AF33F46A50}" presName="node" presStyleLbl="node1" presStyleIdx="6" presStyleCnt="8">
        <dgm:presLayoutVars>
          <dgm:bulletEnabled val="1"/>
        </dgm:presLayoutVars>
      </dgm:prSet>
      <dgm:spPr/>
      <dgm:t>
        <a:bodyPr/>
        <a:lstStyle/>
        <a:p>
          <a:endParaRPr lang="es-CL"/>
        </a:p>
      </dgm:t>
    </dgm:pt>
    <dgm:pt modelId="{CF1042E8-895B-4E74-B081-FF58657471AE}" type="pres">
      <dgm:prSet presAssocID="{21B4F20C-9EA5-462B-A711-1C9AD90CEC75}" presName="sibTrans" presStyleCnt="0"/>
      <dgm:spPr/>
    </dgm:pt>
    <dgm:pt modelId="{C98FC93E-1310-41C1-A97A-3EC8A04411CC}" type="pres">
      <dgm:prSet presAssocID="{65F7DB2D-585B-41CF-8053-138541EEF261}" presName="node" presStyleLbl="node1" presStyleIdx="7" presStyleCnt="8">
        <dgm:presLayoutVars>
          <dgm:bulletEnabled val="1"/>
        </dgm:presLayoutVars>
      </dgm:prSet>
      <dgm:spPr/>
      <dgm:t>
        <a:bodyPr/>
        <a:lstStyle/>
        <a:p>
          <a:endParaRPr lang="es-CL"/>
        </a:p>
      </dgm:t>
    </dgm:pt>
  </dgm:ptLst>
  <dgm:cxnLst>
    <dgm:cxn modelId="{E00B47D5-2D1E-4D23-AAFE-88CF8C289E70}" srcId="{53973EAC-29F3-489B-9A64-6C9721399283}" destId="{17E4DCE8-F3D5-48B1-B4B1-DCFF427171F3}" srcOrd="3" destOrd="0" parTransId="{8809E708-243A-4076-BE80-8ECB258EC5F0}" sibTransId="{D2370D13-AB93-471D-B4A0-288959F7C678}"/>
    <dgm:cxn modelId="{F9BFDC25-0F9D-48E4-A148-F399BDADF59F}" srcId="{53973EAC-29F3-489B-9A64-6C9721399283}" destId="{B205D950-5E7B-4472-8633-2545A737952B}" srcOrd="5" destOrd="0" parTransId="{5D0A0971-DCB6-44C8-9F39-AE72596E9FEC}" sibTransId="{BB8DD144-EF2B-4533-A15F-D28BD3B0D3FE}"/>
    <dgm:cxn modelId="{B8224668-280F-4FA7-932B-BD33B611F2EC}" type="presOf" srcId="{93A2666E-2E33-4347-83F7-4334F02A42E9}" destId="{8F2B3687-27A7-4C60-950C-71F03FE9C5E7}" srcOrd="0" destOrd="0" presId="urn:microsoft.com/office/officeart/2005/8/layout/default"/>
    <dgm:cxn modelId="{8D131ED8-2959-426D-8DCD-5AE994B2A187}" srcId="{53973EAC-29F3-489B-9A64-6C9721399283}" destId="{B55315BB-B053-4605-B7F6-606C47C57975}" srcOrd="2" destOrd="0" parTransId="{850CCB3E-77DB-413B-B73A-C355D633B404}" sibTransId="{F3C00C06-07C5-45A7-8374-62A662DCF13E}"/>
    <dgm:cxn modelId="{53E8E09D-1FCD-4DD7-A38B-1C212C465D37}" type="presOf" srcId="{53973EAC-29F3-489B-9A64-6C9721399283}" destId="{282B54D9-A35F-4543-8078-43880BF892EC}" srcOrd="0" destOrd="0" presId="urn:microsoft.com/office/officeart/2005/8/layout/default"/>
    <dgm:cxn modelId="{6DACFF43-ED4C-41B4-9475-97066049A3C9}" type="presOf" srcId="{B205D950-5E7B-4472-8633-2545A737952B}" destId="{5D3969CA-3C13-438B-A897-158D627B17C7}" srcOrd="0" destOrd="0" presId="urn:microsoft.com/office/officeart/2005/8/layout/default"/>
    <dgm:cxn modelId="{FEC40BAC-002D-4C30-A384-9C9FC698F1EE}" type="presOf" srcId="{B55315BB-B053-4605-B7F6-606C47C57975}" destId="{56E1338B-0AAA-455C-9FDB-962D97E1DDAA}" srcOrd="0" destOrd="0" presId="urn:microsoft.com/office/officeart/2005/8/layout/default"/>
    <dgm:cxn modelId="{3FD1D823-C1B8-4F58-B73B-9B461165575C}" srcId="{53973EAC-29F3-489B-9A64-6C9721399283}" destId="{65F7DB2D-585B-41CF-8053-138541EEF261}" srcOrd="7" destOrd="0" parTransId="{FCA4AADB-96B8-45BD-8E0C-B7E88A273A94}" sibTransId="{17948AAB-5557-449E-83E4-136432641AD7}"/>
    <dgm:cxn modelId="{4CE5D4B6-818A-4D05-969B-D9F4EF8F2739}" type="presOf" srcId="{17E4DCE8-F3D5-48B1-B4B1-DCFF427171F3}" destId="{9FE737FA-4056-45A0-AEF0-E81006A6464C}" srcOrd="0" destOrd="0" presId="urn:microsoft.com/office/officeart/2005/8/layout/default"/>
    <dgm:cxn modelId="{D04A6732-EFD3-421F-A3CB-7A686EDB8F70}" srcId="{53973EAC-29F3-489B-9A64-6C9721399283}" destId="{F3E13B3E-584B-4578-8D56-364677CC0451}" srcOrd="0" destOrd="0" parTransId="{8C16830A-3A3B-494B-AA04-DE00D11C251B}" sibTransId="{A9081FDF-0057-47F1-BBF7-5B820B9D630B}"/>
    <dgm:cxn modelId="{216F0AD4-B8A8-4C53-924B-B67F779565A7}" srcId="{53973EAC-29F3-489B-9A64-6C9721399283}" destId="{93A2666E-2E33-4347-83F7-4334F02A42E9}" srcOrd="4" destOrd="0" parTransId="{BDC26D4E-3D37-4F7B-9F9D-C6E49B2A2BDE}" sibTransId="{EAFFBD57-216A-430E-8DDF-00D8544FEA2D}"/>
    <dgm:cxn modelId="{6BB2B135-8D4E-406E-9BBD-2E35F09EF7E6}" srcId="{53973EAC-29F3-489B-9A64-6C9721399283}" destId="{9E702812-EF6D-42CF-906F-C93370AF013A}" srcOrd="1" destOrd="0" parTransId="{870E5731-FDCA-4B83-8890-D28E01FE3E2F}" sibTransId="{588E37D7-3555-4A99-A3E6-07BE445C729C}"/>
    <dgm:cxn modelId="{AB10FB78-83EA-4DD9-B642-F74FED9C2711}" type="presOf" srcId="{A91E1ACA-051A-4F74-A5AD-42AF33F46A50}" destId="{3AD329B7-EB20-455B-A318-EED479B1E2D6}" srcOrd="0" destOrd="0" presId="urn:microsoft.com/office/officeart/2005/8/layout/default"/>
    <dgm:cxn modelId="{B3CDBD7A-9AEA-4DFF-A0E5-7476795A2BC9}" type="presOf" srcId="{9E702812-EF6D-42CF-906F-C93370AF013A}" destId="{FB4EB6B2-BAF5-440D-9437-A59EF1470AE4}" srcOrd="0" destOrd="0" presId="urn:microsoft.com/office/officeart/2005/8/layout/default"/>
    <dgm:cxn modelId="{92EE2F82-2DDC-49E5-84DF-970298EBDD82}" type="presOf" srcId="{65F7DB2D-585B-41CF-8053-138541EEF261}" destId="{C98FC93E-1310-41C1-A97A-3EC8A04411CC}" srcOrd="0" destOrd="0" presId="urn:microsoft.com/office/officeart/2005/8/layout/default"/>
    <dgm:cxn modelId="{DF0B5FF6-84EE-4349-BACD-A32DC87AF331}" type="presOf" srcId="{F3E13B3E-584B-4578-8D56-364677CC0451}" destId="{80EA6C9C-DA89-41D9-8F87-5D403677BB2B}" srcOrd="0" destOrd="0" presId="urn:microsoft.com/office/officeart/2005/8/layout/default"/>
    <dgm:cxn modelId="{8D3AD61E-CFDA-40D2-8B09-3C525230D8CB}" srcId="{53973EAC-29F3-489B-9A64-6C9721399283}" destId="{A91E1ACA-051A-4F74-A5AD-42AF33F46A50}" srcOrd="6" destOrd="0" parTransId="{3E49632D-8E38-41F8-A782-E95F5560AFE5}" sibTransId="{21B4F20C-9EA5-462B-A711-1C9AD90CEC75}"/>
    <dgm:cxn modelId="{41769A63-72AC-4598-A382-8C28D40A78F1}" type="presParOf" srcId="{282B54D9-A35F-4543-8078-43880BF892EC}" destId="{80EA6C9C-DA89-41D9-8F87-5D403677BB2B}" srcOrd="0" destOrd="0" presId="urn:microsoft.com/office/officeart/2005/8/layout/default"/>
    <dgm:cxn modelId="{0AAC110A-8392-42EA-B379-6EEAEDD920AC}" type="presParOf" srcId="{282B54D9-A35F-4543-8078-43880BF892EC}" destId="{1FCE3B7D-D42C-49AD-B808-5D8816183700}" srcOrd="1" destOrd="0" presId="urn:microsoft.com/office/officeart/2005/8/layout/default"/>
    <dgm:cxn modelId="{EA81C9BB-6573-444D-A5D9-4E77F38BA167}" type="presParOf" srcId="{282B54D9-A35F-4543-8078-43880BF892EC}" destId="{FB4EB6B2-BAF5-440D-9437-A59EF1470AE4}" srcOrd="2" destOrd="0" presId="urn:microsoft.com/office/officeart/2005/8/layout/default"/>
    <dgm:cxn modelId="{38215D76-8630-482A-AA95-4DFE439272A6}" type="presParOf" srcId="{282B54D9-A35F-4543-8078-43880BF892EC}" destId="{A8259600-DF9C-4891-AD38-B40F4D644EA2}" srcOrd="3" destOrd="0" presId="urn:microsoft.com/office/officeart/2005/8/layout/default"/>
    <dgm:cxn modelId="{E0E13B35-4B95-4C09-BA3F-F083EBC68BF1}" type="presParOf" srcId="{282B54D9-A35F-4543-8078-43880BF892EC}" destId="{56E1338B-0AAA-455C-9FDB-962D97E1DDAA}" srcOrd="4" destOrd="0" presId="urn:microsoft.com/office/officeart/2005/8/layout/default"/>
    <dgm:cxn modelId="{439B6D06-23F4-4A46-BD72-CCDB80B7E404}" type="presParOf" srcId="{282B54D9-A35F-4543-8078-43880BF892EC}" destId="{66FB97DA-A1B4-40D3-AB2D-A82BCF52030D}" srcOrd="5" destOrd="0" presId="urn:microsoft.com/office/officeart/2005/8/layout/default"/>
    <dgm:cxn modelId="{5BF329E6-247B-4EF3-9BF0-DE39B5E1443C}" type="presParOf" srcId="{282B54D9-A35F-4543-8078-43880BF892EC}" destId="{9FE737FA-4056-45A0-AEF0-E81006A6464C}" srcOrd="6" destOrd="0" presId="urn:microsoft.com/office/officeart/2005/8/layout/default"/>
    <dgm:cxn modelId="{9438FE21-CA6E-49B8-8977-58AC47345314}" type="presParOf" srcId="{282B54D9-A35F-4543-8078-43880BF892EC}" destId="{711E70F6-62F2-41EF-8879-509BFED32A9A}" srcOrd="7" destOrd="0" presId="urn:microsoft.com/office/officeart/2005/8/layout/default"/>
    <dgm:cxn modelId="{EF830C70-E469-4C72-9813-85ECCB8FA20C}" type="presParOf" srcId="{282B54D9-A35F-4543-8078-43880BF892EC}" destId="{8F2B3687-27A7-4C60-950C-71F03FE9C5E7}" srcOrd="8" destOrd="0" presId="urn:microsoft.com/office/officeart/2005/8/layout/default"/>
    <dgm:cxn modelId="{A96DB551-8E05-4465-9CD4-FF69DD552CE5}" type="presParOf" srcId="{282B54D9-A35F-4543-8078-43880BF892EC}" destId="{B19D8CDE-D369-4896-9F43-23EC4550B324}" srcOrd="9" destOrd="0" presId="urn:microsoft.com/office/officeart/2005/8/layout/default"/>
    <dgm:cxn modelId="{C65C80E4-5FA1-4433-A216-B155E2F3C864}" type="presParOf" srcId="{282B54D9-A35F-4543-8078-43880BF892EC}" destId="{5D3969CA-3C13-438B-A897-158D627B17C7}" srcOrd="10" destOrd="0" presId="urn:microsoft.com/office/officeart/2005/8/layout/default"/>
    <dgm:cxn modelId="{E906D394-F295-46C1-A10D-E165ECB47AAB}" type="presParOf" srcId="{282B54D9-A35F-4543-8078-43880BF892EC}" destId="{DA91F4DF-BCC8-4D20-8F8C-13C4D68F7033}" srcOrd="11" destOrd="0" presId="urn:microsoft.com/office/officeart/2005/8/layout/default"/>
    <dgm:cxn modelId="{76CAB219-97AE-4344-8AA0-9F5745E50EC7}" type="presParOf" srcId="{282B54D9-A35F-4543-8078-43880BF892EC}" destId="{3AD329B7-EB20-455B-A318-EED479B1E2D6}" srcOrd="12" destOrd="0" presId="urn:microsoft.com/office/officeart/2005/8/layout/default"/>
    <dgm:cxn modelId="{8510E821-9739-4DF6-BFEC-F292C51B8A02}" type="presParOf" srcId="{282B54D9-A35F-4543-8078-43880BF892EC}" destId="{CF1042E8-895B-4E74-B081-FF58657471AE}" srcOrd="13" destOrd="0" presId="urn:microsoft.com/office/officeart/2005/8/layout/default"/>
    <dgm:cxn modelId="{258733D1-0D67-491B-9577-A44FCEB138C8}" type="presParOf" srcId="{282B54D9-A35F-4543-8078-43880BF892EC}" destId="{C98FC93E-1310-41C1-A97A-3EC8A04411C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D5EDC-CCBA-4E60-A980-C0F76B7A134C}">
      <dsp:nvSpPr>
        <dsp:cNvPr id="0" name=""/>
        <dsp:cNvSpPr/>
      </dsp:nvSpPr>
      <dsp:spPr>
        <a:xfrm>
          <a:off x="672148" y="0"/>
          <a:ext cx="2280524" cy="15203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9545BC-1432-462F-9249-EEBD7A8B9326}">
      <dsp:nvSpPr>
        <dsp:cNvPr id="0" name=""/>
        <dsp:cNvSpPr/>
      </dsp:nvSpPr>
      <dsp:spPr>
        <a:xfrm>
          <a:off x="2718270" y="1615413"/>
          <a:ext cx="3890180" cy="199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CL" sz="2800" kern="1200" dirty="0" smtClean="0">
              <a:solidFill>
                <a:srgbClr val="002060"/>
              </a:solidFill>
            </a:rPr>
            <a:t>PROCEDIMIENTO DE CONTROL </a:t>
          </a:r>
          <a:r>
            <a:rPr lang="es-CL" sz="2800" kern="1200" dirty="0" smtClean="0">
              <a:solidFill>
                <a:srgbClr val="002060"/>
              </a:solidFill>
            </a:rPr>
            <a:t>NORMATIVO</a:t>
          </a:r>
          <a:endParaRPr lang="es-CL" sz="2800" kern="1200" dirty="0" smtClean="0">
            <a:solidFill>
              <a:srgbClr val="002060"/>
            </a:solidFill>
          </a:endParaRPr>
        </a:p>
      </dsp:txBody>
      <dsp:txXfrm>
        <a:off x="2718270" y="1615413"/>
        <a:ext cx="3890180" cy="1995694"/>
      </dsp:txXfrm>
    </dsp:sp>
    <dsp:sp modelId="{62F851E9-E2A7-457C-AEE3-5B47D1F136D0}">
      <dsp:nvSpPr>
        <dsp:cNvPr id="0" name=""/>
        <dsp:cNvSpPr/>
      </dsp:nvSpPr>
      <dsp:spPr>
        <a:xfrm>
          <a:off x="2762825" y="1330592"/>
          <a:ext cx="775946" cy="77614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974D30-7362-4D9B-A2C9-A692AF8AFC6E}">
      <dsp:nvSpPr>
        <dsp:cNvPr id="0" name=""/>
        <dsp:cNvSpPr/>
      </dsp:nvSpPr>
      <dsp:spPr>
        <a:xfrm rot="5400000">
          <a:off x="5810324" y="1330693"/>
          <a:ext cx="776146" cy="77594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12EC30-07D9-4DA2-8779-924D772BA599}">
      <dsp:nvSpPr>
        <dsp:cNvPr id="0" name=""/>
        <dsp:cNvSpPr/>
      </dsp:nvSpPr>
      <dsp:spPr>
        <a:xfrm rot="16200000">
          <a:off x="2762725" y="3120272"/>
          <a:ext cx="776146" cy="77594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ACB00-0696-4FAA-B160-60BF74C8F7AF}">
      <dsp:nvSpPr>
        <dsp:cNvPr id="0" name=""/>
        <dsp:cNvSpPr/>
      </dsp:nvSpPr>
      <dsp:spPr>
        <a:xfrm rot="10800000">
          <a:off x="5810424" y="3120172"/>
          <a:ext cx="775946" cy="776146"/>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r>
              <a:rPr lang="es-CL" smtClean="0"/>
              <a:t>COMISIÓN NORMATIVA DE SEGURIDAD, INFRAESTRUCTURA, HIGIENE Y ALIMENTACIÓN</a:t>
            </a:r>
            <a:endParaRPr lang="es-CL"/>
          </a:p>
        </p:txBody>
      </p:sp>
      <p:sp>
        <p:nvSpPr>
          <p:cNvPr id="3" name="Marcador de fecha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ADBD82E2-3E6C-46B3-A2AC-1ABE27CAA02F}" type="datetimeFigureOut">
              <a:rPr lang="es-CL" smtClean="0"/>
              <a:t>18-05-2015</a:t>
            </a:fld>
            <a:endParaRPr lang="es-CL"/>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r>
              <a:rPr lang="es-CL" smtClean="0"/>
              <a:t>Y. Rojas - M. Jimenez - C. Rivas - DEPARTAMENTO DE CONTRALORÍA INTERNA - DIRNAC</a:t>
            </a:r>
            <a:endParaRPr lang="es-CL"/>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D058B720-A947-409C-BC67-A26598A18DFF}" type="slidenum">
              <a:rPr lang="es-CL" smtClean="0"/>
              <a:t>‹Nº›</a:t>
            </a:fld>
            <a:endParaRPr lang="es-CL"/>
          </a:p>
        </p:txBody>
      </p:sp>
    </p:spTree>
    <p:extLst>
      <p:ext uri="{BB962C8B-B14F-4D97-AF65-F5344CB8AC3E}">
        <p14:creationId xmlns:p14="http://schemas.microsoft.com/office/powerpoint/2010/main" val="1254986559"/>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r>
              <a:rPr lang="es-CL" smtClean="0"/>
              <a:t>COMISIÓN NORMATIVA DE SEGURIDAD, INFRAESTRUCTURA, HIGIENE Y ALIMENTACIÓN</a:t>
            </a:r>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753C8784-E6B5-4B2D-A8B6-BDC4AE8E102B}" type="datetimeFigureOut">
              <a:rPr lang="es-CL" smtClean="0"/>
              <a:t>18-05-2015</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r>
              <a:rPr lang="es-CL" smtClean="0"/>
              <a:t>Y. Rojas - M. Jimenez - C. Rivas - DEPARTAMENTO DE CONTRALORÍA INTERNA - DIRNAC</a:t>
            </a:r>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BA3BEBC9-7483-46B8-B1F7-55F16210517F}" type="slidenum">
              <a:rPr lang="es-CL" smtClean="0"/>
              <a:t>‹Nº›</a:t>
            </a:fld>
            <a:endParaRPr lang="es-CL"/>
          </a:p>
        </p:txBody>
      </p:sp>
    </p:spTree>
    <p:extLst>
      <p:ext uri="{BB962C8B-B14F-4D97-AF65-F5344CB8AC3E}">
        <p14:creationId xmlns:p14="http://schemas.microsoft.com/office/powerpoint/2010/main" val="3507178418"/>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EA4AEF24-00A8-4020-A781-91B01C633769}" type="slidenum">
              <a:rPr lang="es-CL" smtClean="0">
                <a:solidFill>
                  <a:prstClr val="black"/>
                </a:solidFill>
              </a:rPr>
              <a:pPr/>
              <a:t>1</a:t>
            </a:fld>
            <a:endParaRPr lang="es-CL" dirty="0">
              <a:solidFill>
                <a:prstClr val="black"/>
              </a:solidFill>
            </a:endParaRPr>
          </a:p>
        </p:txBody>
      </p:sp>
      <p:sp>
        <p:nvSpPr>
          <p:cNvPr id="5" name="4 Marcador de pie de página"/>
          <p:cNvSpPr>
            <a:spLocks noGrp="1"/>
          </p:cNvSpPr>
          <p:nvPr>
            <p:ph type="ftr" sz="quarter" idx="11"/>
          </p:nvPr>
        </p:nvSpPr>
        <p:spPr/>
        <p:txBody>
          <a:bodyPr/>
          <a:lstStyle/>
          <a:p>
            <a:r>
              <a:rPr lang="es-CL" smtClean="0">
                <a:solidFill>
                  <a:prstClr val="black"/>
                </a:solidFill>
              </a:rPr>
              <a:t>JUNJI en la Reforma Educacional</a:t>
            </a:r>
            <a:endParaRPr lang="es-CL" dirty="0">
              <a:solidFill>
                <a:prstClr val="black"/>
              </a:solidFill>
            </a:endParaRPr>
          </a:p>
        </p:txBody>
      </p:sp>
    </p:spTree>
    <p:extLst>
      <p:ext uri="{BB962C8B-B14F-4D97-AF65-F5344CB8AC3E}">
        <p14:creationId xmlns:p14="http://schemas.microsoft.com/office/powerpoint/2010/main" val="19683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266287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solidFill>
                  <a:prstClr val="black"/>
                </a:solidFill>
              </a:rPr>
              <a:t>Y. Rojas - M. Jimenez - C. Rivas - DEPARTAMENTO DE CONTRALORÍA INTERNA - DIRNAC</a:t>
            </a:r>
            <a:endParaRPr lang="es-CL">
              <a:solidFill>
                <a:prstClr val="black"/>
              </a:solidFill>
            </a:endParaRPr>
          </a:p>
        </p:txBody>
      </p:sp>
      <p:sp>
        <p:nvSpPr>
          <p:cNvPr id="6" name="Marcador de encabezado 5"/>
          <p:cNvSpPr>
            <a:spLocks noGrp="1"/>
          </p:cNvSpPr>
          <p:nvPr>
            <p:ph type="hdr" sz="quarter" idx="12"/>
          </p:nvPr>
        </p:nvSpPr>
        <p:spPr/>
        <p:txBody>
          <a:bodyPr/>
          <a:lstStyle/>
          <a:p>
            <a:r>
              <a:rPr lang="es-CL" smtClean="0">
                <a:solidFill>
                  <a:prstClr val="black"/>
                </a:solidFill>
              </a:rPr>
              <a:t>COMISIÓN NORMATIVA DE SEGURIDAD, INFRAESTRUCTURA, HIGIENE Y ALIMENTACIÓN</a:t>
            </a:r>
            <a:endParaRPr lang="es-CL">
              <a:solidFill>
                <a:prstClr val="black"/>
              </a:solidFill>
            </a:endParaRPr>
          </a:p>
        </p:txBody>
      </p:sp>
    </p:spTree>
    <p:extLst>
      <p:ext uri="{BB962C8B-B14F-4D97-AF65-F5344CB8AC3E}">
        <p14:creationId xmlns:p14="http://schemas.microsoft.com/office/powerpoint/2010/main" val="424393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solidFill>
                  <a:prstClr val="black"/>
                </a:solidFill>
              </a:rPr>
              <a:t>Y. Rojas - M. Jimenez - C. Rivas - DEPARTAMENTO DE CONTRALORÍA INTERNA - DIRNAC</a:t>
            </a:r>
            <a:endParaRPr lang="es-CL">
              <a:solidFill>
                <a:prstClr val="black"/>
              </a:solidFill>
            </a:endParaRPr>
          </a:p>
        </p:txBody>
      </p:sp>
      <p:sp>
        <p:nvSpPr>
          <p:cNvPr id="6" name="Marcador de encabezado 5"/>
          <p:cNvSpPr>
            <a:spLocks noGrp="1"/>
          </p:cNvSpPr>
          <p:nvPr>
            <p:ph type="hdr" sz="quarter" idx="12"/>
          </p:nvPr>
        </p:nvSpPr>
        <p:spPr/>
        <p:txBody>
          <a:bodyPr/>
          <a:lstStyle/>
          <a:p>
            <a:r>
              <a:rPr lang="es-CL" smtClean="0">
                <a:solidFill>
                  <a:prstClr val="black"/>
                </a:solidFill>
              </a:rPr>
              <a:t>COMISIÓN NORMATIVA DE SEGURIDAD, INFRAESTRUCTURA, HIGIENE Y ALIMENTACIÓN</a:t>
            </a:r>
            <a:endParaRPr lang="es-CL">
              <a:solidFill>
                <a:prstClr val="black"/>
              </a:solidFill>
            </a:endParaRPr>
          </a:p>
        </p:txBody>
      </p:sp>
    </p:spTree>
    <p:extLst>
      <p:ext uri="{BB962C8B-B14F-4D97-AF65-F5344CB8AC3E}">
        <p14:creationId xmlns:p14="http://schemas.microsoft.com/office/powerpoint/2010/main" val="108452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547570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219862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solidFill>
                  <a:prstClr val="black"/>
                </a:solidFill>
              </a:rPr>
              <a:t>Y. Rojas - M. Jimenez - C. Rivas - DEPARTAMENTO DE CONTRALORÍA INTERNA - DIRNAC</a:t>
            </a:r>
            <a:endParaRPr lang="es-CL">
              <a:solidFill>
                <a:prstClr val="black"/>
              </a:solidFill>
            </a:endParaRPr>
          </a:p>
        </p:txBody>
      </p:sp>
      <p:sp>
        <p:nvSpPr>
          <p:cNvPr id="6" name="Marcador de encabezado 5"/>
          <p:cNvSpPr>
            <a:spLocks noGrp="1"/>
          </p:cNvSpPr>
          <p:nvPr>
            <p:ph type="hdr" sz="quarter" idx="12"/>
          </p:nvPr>
        </p:nvSpPr>
        <p:spPr/>
        <p:txBody>
          <a:bodyPr/>
          <a:lstStyle/>
          <a:p>
            <a:r>
              <a:rPr lang="es-CL" smtClean="0">
                <a:solidFill>
                  <a:prstClr val="black"/>
                </a:solidFill>
              </a:rPr>
              <a:t>COMISIÓN NORMATIVA DE SEGURIDAD, INFRAESTRUCTURA, HIGIENE Y ALIMENTACIÓN</a:t>
            </a:r>
            <a:endParaRPr lang="es-CL">
              <a:solidFill>
                <a:prstClr val="black"/>
              </a:solidFill>
            </a:endParaRPr>
          </a:p>
        </p:txBody>
      </p:sp>
    </p:spTree>
    <p:extLst>
      <p:ext uri="{BB962C8B-B14F-4D97-AF65-F5344CB8AC3E}">
        <p14:creationId xmlns:p14="http://schemas.microsoft.com/office/powerpoint/2010/main" val="63810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144919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294164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332943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68666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2584928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623528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587679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2490835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945925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990601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2292011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1411337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pie de página"/>
          <p:cNvSpPr>
            <a:spLocks noGrp="1"/>
          </p:cNvSpPr>
          <p:nvPr>
            <p:ph type="ftr" sz="quarter" idx="10"/>
          </p:nvPr>
        </p:nvSpPr>
        <p:spPr/>
        <p:txBody>
          <a:bodyPr/>
          <a:lstStyle/>
          <a:p>
            <a:r>
              <a:rPr lang="es-CL" smtClean="0">
                <a:solidFill>
                  <a:prstClr val="black"/>
                </a:solidFill>
              </a:rPr>
              <a:t>JUNJI en la Reforma Educacional</a:t>
            </a:r>
            <a:endParaRPr lang="es-CL" dirty="0">
              <a:solidFill>
                <a:prstClr val="black"/>
              </a:solidFill>
            </a:endParaRPr>
          </a:p>
        </p:txBody>
      </p:sp>
      <p:sp>
        <p:nvSpPr>
          <p:cNvPr id="5" name="4 Marcador de número de diapositiva"/>
          <p:cNvSpPr>
            <a:spLocks noGrp="1"/>
          </p:cNvSpPr>
          <p:nvPr>
            <p:ph type="sldNum" sz="quarter" idx="11"/>
          </p:nvPr>
        </p:nvSpPr>
        <p:spPr/>
        <p:txBody>
          <a:bodyPr/>
          <a:lstStyle/>
          <a:p>
            <a:fld id="{EA4AEF24-00A8-4020-A781-91B01C633769}" type="slidenum">
              <a:rPr lang="es-CL" smtClean="0">
                <a:solidFill>
                  <a:prstClr val="black"/>
                </a:solidFill>
              </a:rPr>
              <a:pPr/>
              <a:t>32</a:t>
            </a:fld>
            <a:endParaRPr lang="es-CL" dirty="0">
              <a:solidFill>
                <a:prstClr val="black"/>
              </a:solidFill>
            </a:endParaRPr>
          </a:p>
        </p:txBody>
      </p:sp>
    </p:spTree>
    <p:extLst>
      <p:ext uri="{BB962C8B-B14F-4D97-AF65-F5344CB8AC3E}">
        <p14:creationId xmlns:p14="http://schemas.microsoft.com/office/powerpoint/2010/main" val="382023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11572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143293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95568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2486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392094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427952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5" name="Marcador de pie de página 4"/>
          <p:cNvSpPr>
            <a:spLocks noGrp="1"/>
          </p:cNvSpPr>
          <p:nvPr>
            <p:ph type="ftr" sz="quarter" idx="11"/>
          </p:nvPr>
        </p:nvSpPr>
        <p:spPr/>
        <p:txBody>
          <a:bodyPr/>
          <a:lstStyle/>
          <a:p>
            <a:r>
              <a:rPr lang="es-CL" smtClean="0"/>
              <a:t>Y. Rojas - M. Jimenez - C. Rivas - DEPARTAMENTO DE CONTRALORÍA INTERNA - DIRNAC</a:t>
            </a:r>
            <a:endParaRPr lang="es-CL"/>
          </a:p>
        </p:txBody>
      </p:sp>
      <p:sp>
        <p:nvSpPr>
          <p:cNvPr id="6" name="Marcador de encabezado 5"/>
          <p:cNvSpPr>
            <a:spLocks noGrp="1"/>
          </p:cNvSpPr>
          <p:nvPr>
            <p:ph type="hdr" sz="quarter" idx="12"/>
          </p:nvPr>
        </p:nvSpPr>
        <p:spPr/>
        <p:txBody>
          <a:bodyPr/>
          <a:lstStyle/>
          <a:p>
            <a:r>
              <a:rPr lang="es-CL" smtClean="0"/>
              <a:t>COMISIÓN NORMATIVA DE SEGURIDAD, INFRAESTRUCTURA, HIGIENE Y ALIMENTACIÓN</a:t>
            </a:r>
            <a:endParaRPr lang="es-CL"/>
          </a:p>
        </p:txBody>
      </p:sp>
    </p:spTree>
    <p:extLst>
      <p:ext uri="{BB962C8B-B14F-4D97-AF65-F5344CB8AC3E}">
        <p14:creationId xmlns:p14="http://schemas.microsoft.com/office/powerpoint/2010/main" val="976671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userDrawn="1"/>
        </p:nvSpPr>
        <p:spPr>
          <a:xfrm>
            <a:off x="0" y="0"/>
            <a:ext cx="12192000" cy="6858000"/>
          </a:xfrm>
          <a:prstGeom prst="rect">
            <a:avLst/>
          </a:prstGeom>
          <a:solidFill>
            <a:srgbClr val="003C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pic>
        <p:nvPicPr>
          <p:cNvPr id="4" name="Imagen 3" descr="logo junji.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159" y="4878186"/>
            <a:ext cx="2918984" cy="1979814"/>
          </a:xfrm>
          <a:prstGeom prst="rect">
            <a:avLst/>
          </a:prstGeom>
        </p:spPr>
      </p:pic>
      <p:pic>
        <p:nvPicPr>
          <p:cNvPr id="10" name="Imagen 9" descr="logo junji.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82159" y="3996537"/>
            <a:ext cx="2918984" cy="1748716"/>
          </a:xfrm>
          <a:prstGeom prst="rect">
            <a:avLst/>
          </a:prstGeom>
        </p:spPr>
      </p:pic>
      <p:pic>
        <p:nvPicPr>
          <p:cNvPr id="11" name="Imagen 10" descr="log ppt2.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2159" y="4785473"/>
            <a:ext cx="2918984" cy="1447816"/>
          </a:xfrm>
          <a:prstGeom prst="rect">
            <a:avLst/>
          </a:prstGeom>
        </p:spPr>
      </p:pic>
      <p:sp>
        <p:nvSpPr>
          <p:cNvPr id="2" name="Título 1"/>
          <p:cNvSpPr>
            <a:spLocks noGrp="1"/>
          </p:cNvSpPr>
          <p:nvPr>
            <p:ph type="ctrTitle" hasCustomPrompt="1"/>
          </p:nvPr>
        </p:nvSpPr>
        <p:spPr>
          <a:xfrm>
            <a:off x="785376" y="1447817"/>
            <a:ext cx="10363200" cy="1470025"/>
          </a:xfrm>
        </p:spPr>
        <p:txBody>
          <a:bodyPr>
            <a:normAutofit/>
          </a:bodyPr>
          <a:lstStyle>
            <a:lvl1pPr algn="l">
              <a:defRPr sz="3600" b="1">
                <a:solidFill>
                  <a:srgbClr val="FFFFFF"/>
                </a:solidFill>
              </a:defRPr>
            </a:lvl1pPr>
          </a:lstStyle>
          <a:p>
            <a:r>
              <a:rPr lang="es-ES_tradnl" dirty="0" smtClean="0"/>
              <a:t>T</a:t>
            </a:r>
            <a:r>
              <a:rPr lang="es-ES" dirty="0" smtClean="0"/>
              <a:t>i</a:t>
            </a:r>
            <a:r>
              <a:rPr lang="es-ES_tradnl" dirty="0" err="1" smtClean="0"/>
              <a:t>tulo</a:t>
            </a:r>
            <a:r>
              <a:rPr lang="es-ES_tradnl" dirty="0" smtClean="0"/>
              <a:t> de la presentación en un máximo de dos líneas</a:t>
            </a:r>
            <a:endParaRPr lang="es-ES" dirty="0"/>
          </a:p>
        </p:txBody>
      </p:sp>
      <p:sp>
        <p:nvSpPr>
          <p:cNvPr id="3" name="Subtítulo 2"/>
          <p:cNvSpPr>
            <a:spLocks noGrp="1"/>
          </p:cNvSpPr>
          <p:nvPr>
            <p:ph type="subTitle" idx="1" hasCustomPrompt="1"/>
          </p:nvPr>
        </p:nvSpPr>
        <p:spPr>
          <a:xfrm>
            <a:off x="785376" y="2997972"/>
            <a:ext cx="103632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Subtítulos de la presentación en una línea</a:t>
            </a:r>
            <a:endParaRPr lang="es-ES" dirty="0"/>
          </a:p>
        </p:txBody>
      </p:sp>
      <p:pic>
        <p:nvPicPr>
          <p:cNvPr id="9" name="Imagen 8" descr="log ppt2.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2159" y="0"/>
            <a:ext cx="2918984" cy="1447816"/>
          </a:xfrm>
          <a:prstGeom prst="rect">
            <a:avLst/>
          </a:prstGeom>
        </p:spPr>
      </p:pic>
    </p:spTree>
    <p:extLst>
      <p:ext uri="{BB962C8B-B14F-4D97-AF65-F5344CB8AC3E}">
        <p14:creationId xmlns:p14="http://schemas.microsoft.com/office/powerpoint/2010/main" val="2487972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F501B53-95AD-4756-BBF9-B9398F13B058}" type="datetime1">
              <a:rPr lang="es-ES" smtClean="0"/>
              <a:t>18/05/2015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5DE8ABD-F977-8C40-B55A-A7A48510E342}" type="slidenum">
              <a:rPr lang="es-ES" smtClean="0"/>
              <a:t>‹Nº›</a:t>
            </a:fld>
            <a:endParaRPr lang="es-ES"/>
          </a:p>
        </p:txBody>
      </p:sp>
    </p:spTree>
    <p:extLst>
      <p:ext uri="{BB962C8B-B14F-4D97-AF65-F5344CB8AC3E}">
        <p14:creationId xmlns:p14="http://schemas.microsoft.com/office/powerpoint/2010/main" val="3281043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E7CC365-506D-4094-B8DD-C8AEB353BC21}" type="datetime1">
              <a:rPr lang="es-ES" smtClean="0"/>
              <a:t>18/05/2015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5DE8ABD-F977-8C40-B55A-A7A48510E342}" type="slidenum">
              <a:rPr lang="es-ES" smtClean="0"/>
              <a:t>‹Nº›</a:t>
            </a:fld>
            <a:endParaRPr lang="es-ES"/>
          </a:p>
        </p:txBody>
      </p:sp>
    </p:spTree>
    <p:extLst>
      <p:ext uri="{BB962C8B-B14F-4D97-AF65-F5344CB8AC3E}">
        <p14:creationId xmlns:p14="http://schemas.microsoft.com/office/powerpoint/2010/main" val="280742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378204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12373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06101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71591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85764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5655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131844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7896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09600" y="1444234"/>
            <a:ext cx="10972800" cy="364195"/>
          </a:xfrm>
        </p:spPr>
        <p:txBody>
          <a:bodyPr>
            <a:noAutofit/>
          </a:bodyPr>
          <a:lstStyle>
            <a:lvl1pPr algn="l">
              <a:defRPr sz="2400" baseline="0">
                <a:solidFill>
                  <a:srgbClr val="FF0000"/>
                </a:solidFill>
              </a:defRPr>
            </a:lvl1pPr>
          </a:lstStyle>
          <a:p>
            <a:r>
              <a:rPr lang="es-ES_tradnl" dirty="0" smtClean="0"/>
              <a:t>Usos de gráficos</a:t>
            </a:r>
            <a:endParaRPr lang="es-ES" dirty="0"/>
          </a:p>
        </p:txBody>
      </p:sp>
      <p:sp>
        <p:nvSpPr>
          <p:cNvPr id="3" name="Marcador de contenido 2"/>
          <p:cNvSpPr>
            <a:spLocks noGrp="1"/>
          </p:cNvSpPr>
          <p:nvPr>
            <p:ph idx="1" hasCustomPrompt="1"/>
          </p:nvPr>
        </p:nvSpPr>
        <p:spPr>
          <a:xfrm>
            <a:off x="609600" y="1989654"/>
            <a:ext cx="10972800" cy="3640592"/>
          </a:xfrm>
        </p:spPr>
        <p:txBody>
          <a:bodyPr>
            <a:normAutofit/>
          </a:bodyPr>
          <a:lstStyle>
            <a:lvl1pPr>
              <a:defRPr sz="2400" b="1">
                <a:solidFill>
                  <a:srgbClr val="1F497D"/>
                </a:solidFill>
              </a:defRPr>
            </a:lvl1pPr>
          </a:lstStyle>
          <a:p>
            <a:pPr lvl="0"/>
            <a:r>
              <a:rPr lang="es-ES_tradnl" dirty="0" smtClean="0"/>
              <a:t>T</a:t>
            </a:r>
            <a:r>
              <a:rPr lang="es-ES" dirty="0" smtClean="0"/>
              <a:t>I</a:t>
            </a:r>
            <a:r>
              <a:rPr lang="es-ES_tradnl" dirty="0" smtClean="0"/>
              <a:t>TULO DE PIE</a:t>
            </a:r>
            <a:endParaRPr lang="es-ES" dirty="0"/>
          </a:p>
        </p:txBody>
      </p:sp>
      <p:sp>
        <p:nvSpPr>
          <p:cNvPr id="4" name="Marcador de fecha 3"/>
          <p:cNvSpPr>
            <a:spLocks noGrp="1"/>
          </p:cNvSpPr>
          <p:nvPr>
            <p:ph type="dt" sz="half" idx="10"/>
          </p:nvPr>
        </p:nvSpPr>
        <p:spPr/>
        <p:txBody>
          <a:bodyPr/>
          <a:lstStyle/>
          <a:p>
            <a:fld id="{739F8C0B-C5DC-42B6-8C7A-FA9F0CA65C76}" type="datetime1">
              <a:rPr lang="es-ES" smtClean="0"/>
              <a:t>18/05/2015</a:t>
            </a:fld>
            <a:endParaRPr lang="es-ES" dirty="0"/>
          </a:p>
        </p:txBody>
      </p:sp>
      <p:sp>
        <p:nvSpPr>
          <p:cNvPr id="7" name="Título 1"/>
          <p:cNvSpPr txBox="1">
            <a:spLocks/>
          </p:cNvSpPr>
          <p:nvPr userDrawn="1"/>
        </p:nvSpPr>
        <p:spPr>
          <a:xfrm>
            <a:off x="619265" y="300030"/>
            <a:ext cx="10972801"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baseline="0">
                <a:solidFill>
                  <a:srgbClr val="FF0000"/>
                </a:solidFill>
                <a:latin typeface="+mj-lt"/>
                <a:ea typeface="+mj-ea"/>
                <a:cs typeface="+mj-cs"/>
              </a:defRPr>
            </a:lvl1pPr>
          </a:lstStyle>
          <a:p>
            <a:r>
              <a:rPr lang="es-ES_tradnl" sz="3200" dirty="0" smtClean="0">
                <a:solidFill>
                  <a:schemeClr val="accent1"/>
                </a:solidFill>
              </a:rPr>
              <a:t>Presentación de la identidad Institucional de la </a:t>
            </a:r>
            <a:r>
              <a:rPr lang="es-ES_tradnl" sz="4000" dirty="0" smtClean="0">
                <a:solidFill>
                  <a:schemeClr val="accent1"/>
                </a:solidFill>
              </a:rPr>
              <a:t>JUNJI</a:t>
            </a:r>
            <a:endParaRPr lang="es-ES" sz="3600" dirty="0">
              <a:solidFill>
                <a:schemeClr val="accent1"/>
              </a:solidFill>
            </a:endParaRPr>
          </a:p>
        </p:txBody>
      </p:sp>
    </p:spTree>
    <p:extLst>
      <p:ext uri="{BB962C8B-B14F-4D97-AF65-F5344CB8AC3E}">
        <p14:creationId xmlns:p14="http://schemas.microsoft.com/office/powerpoint/2010/main" val="53126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21001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438589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346523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60042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97896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482983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761738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94685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770941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3733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3736024D-96FD-40C7-9EB3-E6591F276354}" type="datetime1">
              <a:rPr lang="es-ES" smtClean="0"/>
              <a:t>18/05/2015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5DE8ABD-F977-8C40-B55A-A7A48510E342}" type="slidenum">
              <a:rPr lang="es-ES" smtClean="0"/>
              <a:t>‹Nº›</a:t>
            </a:fld>
            <a:endParaRPr lang="es-ES"/>
          </a:p>
        </p:txBody>
      </p:sp>
    </p:spTree>
    <p:extLst>
      <p:ext uri="{BB962C8B-B14F-4D97-AF65-F5344CB8AC3E}">
        <p14:creationId xmlns:p14="http://schemas.microsoft.com/office/powerpoint/2010/main" val="3449366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55163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535027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997071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091E841-D91E-4E3E-8162-DEF0BF2EFB23}" type="datetimeFigureOut">
              <a:rPr lang="es-CL" smtClean="0">
                <a:solidFill>
                  <a:prstClr val="black">
                    <a:tint val="75000"/>
                  </a:prstClr>
                </a:solidFill>
              </a:rPr>
              <a:pPr/>
              <a:t>18-05-2015</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0126FBD-5226-4D04-A4B9-7886E1EBEE15}"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316103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10" name="Marcador de fecha 3"/>
          <p:cNvSpPr>
            <a:spLocks noGrp="1"/>
          </p:cNvSpPr>
          <p:nvPr>
            <p:ph type="dt" sz="half" idx="10"/>
          </p:nvPr>
        </p:nvSpPr>
        <p:spPr>
          <a:xfrm>
            <a:off x="431371" y="6525344"/>
            <a:ext cx="4910336" cy="216024"/>
          </a:xfrm>
        </p:spPr>
        <p:txBody>
          <a:bodyPr/>
          <a:lstStyle/>
          <a:p>
            <a:r>
              <a:rPr lang="es-ES" dirty="0" smtClean="0">
                <a:solidFill>
                  <a:prstClr val="black">
                    <a:tint val="75000"/>
                  </a:prstClr>
                </a:solidFill>
              </a:rPr>
              <a:t>Junta Nacional de Jardines Infantiles - Gobierno de Chile</a:t>
            </a:r>
            <a:endParaRPr lang="es-ES" dirty="0">
              <a:solidFill>
                <a:prstClr val="black">
                  <a:tint val="75000"/>
                </a:prstClr>
              </a:solidFill>
            </a:endParaRPr>
          </a:p>
        </p:txBody>
      </p:sp>
    </p:spTree>
    <p:extLst>
      <p:ext uri="{BB962C8B-B14F-4D97-AF65-F5344CB8AC3E}">
        <p14:creationId xmlns:p14="http://schemas.microsoft.com/office/powerpoint/2010/main" val="285911917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r>
              <a:rPr lang="es-CL" smtClean="0">
                <a:solidFill>
                  <a:prstClr val="black">
                    <a:tint val="75000"/>
                  </a:prstClr>
                </a:solidFill>
              </a:rPr>
              <a:t>Gobierno de Chile - JUNJI</a:t>
            </a:r>
            <a:endParaRPr lang="es-ES" dirty="0">
              <a:solidFill>
                <a:prstClr val="black">
                  <a:tint val="75000"/>
                </a:prstClr>
              </a:solidFill>
            </a:endParaRPr>
          </a:p>
        </p:txBody>
      </p:sp>
    </p:spTree>
    <p:extLst>
      <p:ext uri="{BB962C8B-B14F-4D97-AF65-F5344CB8AC3E}">
        <p14:creationId xmlns:p14="http://schemas.microsoft.com/office/powerpoint/2010/main" val="369351883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r>
              <a:rPr lang="es-CL" smtClean="0">
                <a:solidFill>
                  <a:prstClr val="black">
                    <a:tint val="75000"/>
                  </a:prstClr>
                </a:solidFill>
              </a:rPr>
              <a:t>Gobierno de Chile - JUNJI</a:t>
            </a:r>
            <a:endParaRPr lang="es-ES" dirty="0">
              <a:solidFill>
                <a:prstClr val="black">
                  <a:tint val="75000"/>
                </a:prstClr>
              </a:solidFill>
            </a:endParaRPr>
          </a:p>
        </p:txBody>
      </p:sp>
    </p:spTree>
    <p:extLst>
      <p:ext uri="{BB962C8B-B14F-4D97-AF65-F5344CB8AC3E}">
        <p14:creationId xmlns:p14="http://schemas.microsoft.com/office/powerpoint/2010/main" val="40069820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r>
              <a:rPr lang="es-CL" smtClean="0">
                <a:solidFill>
                  <a:prstClr val="black">
                    <a:tint val="75000"/>
                  </a:prstClr>
                </a:solidFill>
              </a:rPr>
              <a:t>Gobierno de Chile - JUNJI</a:t>
            </a:r>
            <a:endParaRPr lang="es-ES" dirty="0">
              <a:solidFill>
                <a:prstClr val="black">
                  <a:tint val="75000"/>
                </a:prstClr>
              </a:solidFill>
            </a:endParaRPr>
          </a:p>
        </p:txBody>
      </p:sp>
    </p:spTree>
    <p:extLst>
      <p:ext uri="{BB962C8B-B14F-4D97-AF65-F5344CB8AC3E}">
        <p14:creationId xmlns:p14="http://schemas.microsoft.com/office/powerpoint/2010/main" val="34814803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r>
              <a:rPr lang="es-CL" smtClean="0">
                <a:solidFill>
                  <a:prstClr val="black">
                    <a:tint val="75000"/>
                  </a:prstClr>
                </a:solidFill>
              </a:rPr>
              <a:t>Gobierno de Chile - JUNJI</a:t>
            </a:r>
            <a:endParaRPr lang="es-ES" dirty="0">
              <a:solidFill>
                <a:prstClr val="black">
                  <a:tint val="75000"/>
                </a:prstClr>
              </a:solidFill>
            </a:endParaRPr>
          </a:p>
        </p:txBody>
      </p:sp>
    </p:spTree>
    <p:extLst>
      <p:ext uri="{BB962C8B-B14F-4D97-AF65-F5344CB8AC3E}">
        <p14:creationId xmlns:p14="http://schemas.microsoft.com/office/powerpoint/2010/main" val="36972021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r>
              <a:rPr lang="es-CL" smtClean="0">
                <a:solidFill>
                  <a:prstClr val="black">
                    <a:tint val="75000"/>
                  </a:prstClr>
                </a:solidFill>
              </a:rPr>
              <a:t>Gobierno de Chile - JUNJI</a:t>
            </a:r>
            <a:endParaRPr lang="es-ES" dirty="0">
              <a:solidFill>
                <a:prstClr val="black">
                  <a:tint val="75000"/>
                </a:prstClr>
              </a:solidFill>
            </a:endParaRPr>
          </a:p>
        </p:txBody>
      </p:sp>
    </p:spTree>
    <p:extLst>
      <p:ext uri="{BB962C8B-B14F-4D97-AF65-F5344CB8AC3E}">
        <p14:creationId xmlns:p14="http://schemas.microsoft.com/office/powerpoint/2010/main" val="6440952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AB837D3-3E5C-4BCE-B963-A2EE891C6D22}" type="datetime1">
              <a:rPr lang="es-ES" smtClean="0"/>
              <a:t>18/05/2015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5DE8ABD-F977-8C40-B55A-A7A48510E342}" type="slidenum">
              <a:rPr lang="es-ES" smtClean="0"/>
              <a:t>‹Nº›</a:t>
            </a:fld>
            <a:endParaRPr lang="es-ES"/>
          </a:p>
        </p:txBody>
      </p:sp>
    </p:spTree>
    <p:extLst>
      <p:ext uri="{BB962C8B-B14F-4D97-AF65-F5344CB8AC3E}">
        <p14:creationId xmlns:p14="http://schemas.microsoft.com/office/powerpoint/2010/main" val="386655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0F3DCC61-043F-4EEA-83EF-EAAAA1C66553}" type="datetime1">
              <a:rPr lang="es-ES" smtClean="0"/>
              <a:t>18/05/2015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5DE8ABD-F977-8C40-B55A-A7A48510E342}" type="slidenum">
              <a:rPr lang="es-ES" smtClean="0"/>
              <a:t>‹Nº›</a:t>
            </a:fld>
            <a:endParaRPr lang="es-ES"/>
          </a:p>
        </p:txBody>
      </p:sp>
    </p:spTree>
    <p:extLst>
      <p:ext uri="{BB962C8B-B14F-4D97-AF65-F5344CB8AC3E}">
        <p14:creationId xmlns:p14="http://schemas.microsoft.com/office/powerpoint/2010/main" val="294435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23AADFFB-1BCF-46C0-A9C5-5965AE6DE6E4}" type="datetime1">
              <a:rPr lang="es-ES" smtClean="0"/>
              <a:t>18/05/2015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5DE8ABD-F977-8C40-B55A-A7A48510E342}" type="slidenum">
              <a:rPr lang="es-ES" smtClean="0"/>
              <a:t>‹Nº›</a:t>
            </a:fld>
            <a:endParaRPr lang="es-ES"/>
          </a:p>
        </p:txBody>
      </p:sp>
    </p:spTree>
    <p:extLst>
      <p:ext uri="{BB962C8B-B14F-4D97-AF65-F5344CB8AC3E}">
        <p14:creationId xmlns:p14="http://schemas.microsoft.com/office/powerpoint/2010/main" val="2309566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B08F33-0BAC-4EF3-9461-6C11C1695CC3}" type="datetime1">
              <a:rPr lang="es-ES" smtClean="0"/>
              <a:t>18/05/2015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5DE8ABD-F977-8C40-B55A-A7A48510E342}" type="slidenum">
              <a:rPr lang="es-ES" smtClean="0"/>
              <a:t>‹Nº›</a:t>
            </a:fld>
            <a:endParaRPr lang="es-ES"/>
          </a:p>
        </p:txBody>
      </p:sp>
    </p:spTree>
    <p:extLst>
      <p:ext uri="{BB962C8B-B14F-4D97-AF65-F5344CB8AC3E}">
        <p14:creationId xmlns:p14="http://schemas.microsoft.com/office/powerpoint/2010/main" val="3735648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312DB47-A89D-4338-B5C7-4D27CA41AF45}" type="datetime1">
              <a:rPr lang="es-ES" smtClean="0"/>
              <a:t>18/05/2015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5DE8ABD-F977-8C40-B55A-A7A48510E342}" type="slidenum">
              <a:rPr lang="es-ES" smtClean="0"/>
              <a:t>‹Nº›</a:t>
            </a:fld>
            <a:endParaRPr lang="es-ES"/>
          </a:p>
        </p:txBody>
      </p:sp>
    </p:spTree>
    <p:extLst>
      <p:ext uri="{BB962C8B-B14F-4D97-AF65-F5344CB8AC3E}">
        <p14:creationId xmlns:p14="http://schemas.microsoft.com/office/powerpoint/2010/main" val="1645682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5B34677-05EC-44BA-B184-19FD463270FB}" type="datetime1">
              <a:rPr lang="es-ES" smtClean="0"/>
              <a:t>18/05/2015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5DE8ABD-F977-8C40-B55A-A7A48510E342}" type="slidenum">
              <a:rPr lang="es-ES" smtClean="0"/>
              <a:t>‹Nº›</a:t>
            </a:fld>
            <a:endParaRPr lang="es-ES"/>
          </a:p>
        </p:txBody>
      </p:sp>
    </p:spTree>
    <p:extLst>
      <p:ext uri="{BB962C8B-B14F-4D97-AF65-F5344CB8AC3E}">
        <p14:creationId xmlns:p14="http://schemas.microsoft.com/office/powerpoint/2010/main" val="2554955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EA539-2840-4634-A7FB-B14B4A30A201}" type="datetime1">
              <a:rPr lang="es-ES" smtClean="0"/>
              <a:t>18/05/2015</a:t>
            </a:fld>
            <a:endParaRPr 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E8ABD-F977-8C40-B55A-A7A48510E342}" type="slidenum">
              <a:rPr lang="es-ES" smtClean="0"/>
              <a:t>‹Nº›</a:t>
            </a:fld>
            <a:endParaRPr lang="es-ES"/>
          </a:p>
        </p:txBody>
      </p:sp>
    </p:spTree>
    <p:extLst>
      <p:ext uri="{BB962C8B-B14F-4D97-AF65-F5344CB8AC3E}">
        <p14:creationId xmlns:p14="http://schemas.microsoft.com/office/powerpoint/2010/main" val="670182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091E841-D91E-4E3E-8162-DEF0BF2EFB23}" type="datetimeFigureOut">
              <a:rPr lang="es-CL" smtClean="0">
                <a:solidFill>
                  <a:prstClr val="black">
                    <a:tint val="75000"/>
                  </a:prstClr>
                </a:solidFill>
              </a:rPr>
              <a:pPr defTabSz="914400"/>
              <a:t>18-05-2015</a:t>
            </a:fld>
            <a:endParaRPr lang="es-CL"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CL"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0126FBD-5226-4D04-A4B9-7886E1EBEE15}" type="slidenum">
              <a:rPr lang="es-CL" smtClean="0">
                <a:solidFill>
                  <a:prstClr val="black">
                    <a:tint val="75000"/>
                  </a:prstClr>
                </a:solidFill>
              </a:rPr>
              <a:pPr defTabSz="914400"/>
              <a:t>‹Nº›</a:t>
            </a:fld>
            <a:endParaRPr lang="es-CL" dirty="0">
              <a:solidFill>
                <a:prstClr val="black">
                  <a:tint val="75000"/>
                </a:prstClr>
              </a:solidFill>
            </a:endParaRPr>
          </a:p>
        </p:txBody>
      </p:sp>
    </p:spTree>
    <p:extLst>
      <p:ext uri="{BB962C8B-B14F-4D97-AF65-F5344CB8AC3E}">
        <p14:creationId xmlns:p14="http://schemas.microsoft.com/office/powerpoint/2010/main" val="1470260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091E841-D91E-4E3E-8162-DEF0BF2EFB23}" type="datetimeFigureOut">
              <a:rPr lang="es-CL" smtClean="0">
                <a:solidFill>
                  <a:prstClr val="black">
                    <a:tint val="75000"/>
                  </a:prstClr>
                </a:solidFill>
              </a:rPr>
              <a:pPr defTabSz="914400"/>
              <a:t>18-05-2015</a:t>
            </a:fld>
            <a:endParaRPr lang="es-CL"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CL"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0126FBD-5226-4D04-A4B9-7886E1EBEE15}" type="slidenum">
              <a:rPr lang="es-CL" smtClean="0">
                <a:solidFill>
                  <a:prstClr val="black">
                    <a:tint val="75000"/>
                  </a:prstClr>
                </a:solidFill>
              </a:rPr>
              <a:pPr defTabSz="914400"/>
              <a:t>‹Nº›</a:t>
            </a:fld>
            <a:endParaRPr lang="es-CL" dirty="0">
              <a:solidFill>
                <a:prstClr val="black">
                  <a:tint val="75000"/>
                </a:prstClr>
              </a:solidFill>
            </a:endParaRPr>
          </a:p>
        </p:txBody>
      </p:sp>
    </p:spTree>
    <p:extLst>
      <p:ext uri="{BB962C8B-B14F-4D97-AF65-F5344CB8AC3E}">
        <p14:creationId xmlns:p14="http://schemas.microsoft.com/office/powerpoint/2010/main" val="3128214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0.jp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diagramData" Target="../diagrams/data14.xml"/><Relationship Id="rId3" Type="http://schemas.openxmlformats.org/officeDocument/2006/relationships/diagramData" Target="../diagrams/data11.xml"/><Relationship Id="rId21" Type="http://schemas.openxmlformats.org/officeDocument/2006/relationships/diagramColors" Target="../diagrams/colors14.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10.xml"/><Relationship Id="rId16" Type="http://schemas.openxmlformats.org/officeDocument/2006/relationships/diagramColors" Target="../diagrams/colors13.xml"/><Relationship Id="rId20" Type="http://schemas.openxmlformats.org/officeDocument/2006/relationships/diagramQuickStyle" Target="../diagrams/quickStyle14.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19" Type="http://schemas.openxmlformats.org/officeDocument/2006/relationships/diagramLayout" Target="../diagrams/layout14.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 Id="rId22" Type="http://schemas.microsoft.com/office/2007/relationships/diagramDrawing" Target="../diagrams/drawin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tmp"/><Relationship Id="rId5" Type="http://schemas.openxmlformats.org/officeDocument/2006/relationships/image" Target="../media/image10.jpg"/><Relationship Id="rId4" Type="http://schemas.openxmlformats.org/officeDocument/2006/relationships/image" Target="../media/image12.tmp"/></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tm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diagramData" Target="../diagrams/data18.xml"/><Relationship Id="rId3" Type="http://schemas.openxmlformats.org/officeDocument/2006/relationships/diagramData" Target="../diagrams/data15.xml"/><Relationship Id="rId21" Type="http://schemas.openxmlformats.org/officeDocument/2006/relationships/diagramColors" Target="../diagrams/colors18.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4.xml"/><Relationship Id="rId16" Type="http://schemas.openxmlformats.org/officeDocument/2006/relationships/diagramColors" Target="../diagrams/colors17.xml"/><Relationship Id="rId20" Type="http://schemas.openxmlformats.org/officeDocument/2006/relationships/diagramQuickStyle" Target="../diagrams/quickStyle18.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19" Type="http://schemas.openxmlformats.org/officeDocument/2006/relationships/diagramLayout" Target="../diagrams/layout18.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 Id="rId22" Type="http://schemas.microsoft.com/office/2007/relationships/diagramDrawing" Target="../diagrams/drawing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2.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8.png"/><Relationship Id="rId7" Type="http://schemas.openxmlformats.org/officeDocument/2006/relationships/diagramColors" Target="../diagrams/colors25.xm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_junji_al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489" y="3429000"/>
            <a:ext cx="3799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9" y="1"/>
            <a:ext cx="3799825" cy="158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447927" y="260648"/>
            <a:ext cx="5318811" cy="769441"/>
          </a:xfrm>
          <a:prstGeom prst="rect">
            <a:avLst/>
          </a:prstGeom>
        </p:spPr>
        <p:txBody>
          <a:bodyPr wrap="square">
            <a:spAutoFit/>
          </a:bodyPr>
          <a:lstStyle/>
          <a:p>
            <a:pPr defTabSz="914400"/>
            <a:r>
              <a:rPr lang="es-ES_tradnl" sz="1600" b="1" dirty="0">
                <a:solidFill>
                  <a:srgbClr val="002060"/>
                </a:solidFill>
                <a:sym typeface="Verdana Bold" charset="0"/>
              </a:rPr>
              <a:t>DEPARTAMENTO DE CALIDAD Y CONTROL </a:t>
            </a:r>
            <a:r>
              <a:rPr lang="es-ES_tradnl" sz="1600" b="1" dirty="0" smtClean="0">
                <a:solidFill>
                  <a:srgbClr val="002060"/>
                </a:solidFill>
                <a:sym typeface="Verdana Bold" charset="0"/>
              </a:rPr>
              <a:t>NORMATIVO </a:t>
            </a:r>
            <a:endParaRPr lang="es-ES_tradnl" sz="1600" b="1" dirty="0">
              <a:solidFill>
                <a:srgbClr val="002060"/>
              </a:solidFill>
              <a:sym typeface="Verdana Bold" charset="0"/>
            </a:endParaRPr>
          </a:p>
          <a:p>
            <a:pPr defTabSz="914400"/>
            <a:r>
              <a:rPr lang="es-ES_tradnl" sz="1600" b="1" dirty="0">
                <a:solidFill>
                  <a:srgbClr val="C00000"/>
                </a:solidFill>
                <a:sym typeface="Verdana Bold" charset="0"/>
              </a:rPr>
              <a:t>Sección de Autorización </a:t>
            </a:r>
            <a:r>
              <a:rPr lang="es-ES_tradnl" sz="1600" b="1" dirty="0" smtClean="0">
                <a:solidFill>
                  <a:srgbClr val="C00000"/>
                </a:solidFill>
                <a:sym typeface="Verdana Bold" charset="0"/>
              </a:rPr>
              <a:t>Normativa</a:t>
            </a:r>
            <a:endParaRPr lang="es-ES_tradnl" sz="1600" b="1" dirty="0">
              <a:solidFill>
                <a:srgbClr val="C00000"/>
              </a:solidFill>
              <a:sym typeface="Verdana Bold" charset="0"/>
            </a:endParaRPr>
          </a:p>
          <a:p>
            <a:pPr algn="ctr" defTabSz="914400"/>
            <a:endParaRPr lang="es-ES_tradnl" sz="1200" b="1" dirty="0">
              <a:solidFill>
                <a:srgbClr val="0033D6"/>
              </a:solidFill>
              <a:latin typeface="Century Gothic" panose="020B0502020202020204" pitchFamily="34" charset="0"/>
              <a:sym typeface="Verdana Bold" charset="0"/>
            </a:endParaRPr>
          </a:p>
        </p:txBody>
      </p:sp>
      <p:graphicFrame>
        <p:nvGraphicFramePr>
          <p:cNvPr id="2" name="1 Diagrama"/>
          <p:cNvGraphicFramePr/>
          <p:nvPr>
            <p:extLst>
              <p:ext uri="{D42A27DB-BD31-4B8C-83A1-F6EECF244321}">
                <p14:modId xmlns:p14="http://schemas.microsoft.com/office/powerpoint/2010/main" val="2470181934"/>
              </p:ext>
            </p:extLst>
          </p:nvPr>
        </p:nvGraphicFramePr>
        <p:xfrm>
          <a:off x="3387400" y="1700809"/>
          <a:ext cx="7280600" cy="3896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02829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18" name="Rectángulo 17"/>
          <p:cNvSpPr/>
          <p:nvPr/>
        </p:nvSpPr>
        <p:spPr>
          <a:xfrm>
            <a:off x="283336" y="914157"/>
            <a:ext cx="10740980" cy="400110"/>
          </a:xfrm>
          <a:prstGeom prst="rect">
            <a:avLst/>
          </a:prstGeom>
          <a:solidFill>
            <a:schemeClr val="accent6"/>
          </a:solidFill>
        </p:spPr>
        <p:txBody>
          <a:bodyPr wrap="square">
            <a:spAutoFit/>
          </a:bodyPr>
          <a:lstStyle/>
          <a:p>
            <a:pPr algn="ctr"/>
            <a:r>
              <a:rPr lang="es-ES" sz="2000" b="1" dirty="0" smtClean="0">
                <a:solidFill>
                  <a:schemeClr val="bg1"/>
                </a:solidFill>
              </a:rPr>
              <a:t>DESARROLLO PLANIFICACION </a:t>
            </a:r>
            <a:endParaRPr lang="es-CL" sz="2000" b="1" dirty="0">
              <a:solidFill>
                <a:schemeClr val="bg1"/>
              </a:solidFill>
            </a:endParaRPr>
          </a:p>
        </p:txBody>
      </p:sp>
      <p:sp>
        <p:nvSpPr>
          <p:cNvPr id="24" name="Rectángulo 23"/>
          <p:cNvSpPr/>
          <p:nvPr/>
        </p:nvSpPr>
        <p:spPr>
          <a:xfrm>
            <a:off x="187969" y="128984"/>
            <a:ext cx="6565136" cy="523220"/>
          </a:xfrm>
          <a:prstGeom prst="rect">
            <a:avLst/>
          </a:prstGeom>
        </p:spPr>
        <p:txBody>
          <a:bodyPr wrap="square">
            <a:spAutoFit/>
          </a:bodyPr>
          <a:lstStyle/>
          <a:p>
            <a:r>
              <a:rPr lang="es-ES" sz="2800" b="1" dirty="0" smtClean="0">
                <a:solidFill>
                  <a:schemeClr val="accent6"/>
                </a:solidFill>
              </a:rPr>
              <a:t>SUBPROCESO DE PLANIFICACIÓN</a:t>
            </a:r>
            <a:endParaRPr lang="es-CL" sz="2800" b="1" dirty="0">
              <a:solidFill>
                <a:schemeClr val="accent6"/>
              </a:solidFill>
            </a:endParaRPr>
          </a:p>
        </p:txBody>
      </p:sp>
      <p:graphicFrame>
        <p:nvGraphicFramePr>
          <p:cNvPr id="19" name="Diagrama 18"/>
          <p:cNvGraphicFramePr/>
          <p:nvPr>
            <p:extLst>
              <p:ext uri="{D42A27DB-BD31-4B8C-83A1-F6EECF244321}">
                <p14:modId xmlns:p14="http://schemas.microsoft.com/office/powerpoint/2010/main" val="3716726795"/>
              </p:ext>
            </p:extLst>
          </p:nvPr>
        </p:nvGraphicFramePr>
        <p:xfrm>
          <a:off x="747533" y="1553633"/>
          <a:ext cx="10032643" cy="5304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5560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18" name="Rectángulo 17"/>
          <p:cNvSpPr/>
          <p:nvPr/>
        </p:nvSpPr>
        <p:spPr>
          <a:xfrm>
            <a:off x="297082" y="822474"/>
            <a:ext cx="10740980" cy="400110"/>
          </a:xfrm>
          <a:prstGeom prst="rect">
            <a:avLst/>
          </a:prstGeom>
          <a:solidFill>
            <a:schemeClr val="accent6"/>
          </a:solidFill>
        </p:spPr>
        <p:txBody>
          <a:bodyPr wrap="square">
            <a:spAutoFit/>
          </a:bodyPr>
          <a:lstStyle/>
          <a:p>
            <a:pPr algn="ctr"/>
            <a:r>
              <a:rPr lang="es-CL" sz="2000" b="1" dirty="0" smtClean="0">
                <a:solidFill>
                  <a:schemeClr val="bg1"/>
                </a:solidFill>
              </a:rPr>
              <a:t>PRINCIPALES HITOS </a:t>
            </a:r>
            <a:endParaRPr lang="es-CL" sz="2000" b="1" dirty="0">
              <a:solidFill>
                <a:schemeClr val="bg1"/>
              </a:solidFill>
            </a:endParaRPr>
          </a:p>
        </p:txBody>
      </p:sp>
      <p:sp>
        <p:nvSpPr>
          <p:cNvPr id="24" name="Rectángulo 23"/>
          <p:cNvSpPr/>
          <p:nvPr/>
        </p:nvSpPr>
        <p:spPr>
          <a:xfrm>
            <a:off x="187969" y="128984"/>
            <a:ext cx="6565136" cy="523220"/>
          </a:xfrm>
          <a:prstGeom prst="rect">
            <a:avLst/>
          </a:prstGeom>
        </p:spPr>
        <p:txBody>
          <a:bodyPr wrap="square">
            <a:spAutoFit/>
          </a:bodyPr>
          <a:lstStyle/>
          <a:p>
            <a:r>
              <a:rPr lang="es-ES" sz="2800" b="1" dirty="0" smtClean="0">
                <a:solidFill>
                  <a:schemeClr val="accent6"/>
                </a:solidFill>
              </a:rPr>
              <a:t>SUBPROCESO DE PLANIFICACIÓN</a:t>
            </a:r>
            <a:endParaRPr lang="es-CL" sz="2800" b="1" dirty="0">
              <a:solidFill>
                <a:schemeClr val="accent6"/>
              </a:solidFill>
            </a:endParaRPr>
          </a:p>
        </p:txBody>
      </p:sp>
      <p:graphicFrame>
        <p:nvGraphicFramePr>
          <p:cNvPr id="15" name="Diagrama 14"/>
          <p:cNvGraphicFramePr/>
          <p:nvPr>
            <p:extLst>
              <p:ext uri="{D42A27DB-BD31-4B8C-83A1-F6EECF244321}">
                <p14:modId xmlns:p14="http://schemas.microsoft.com/office/powerpoint/2010/main" val="2079655291"/>
              </p:ext>
            </p:extLst>
          </p:nvPr>
        </p:nvGraphicFramePr>
        <p:xfrm>
          <a:off x="297082" y="1473200"/>
          <a:ext cx="10828118" cy="5130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7453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24" name="Rectángulo 23"/>
          <p:cNvSpPr/>
          <p:nvPr/>
        </p:nvSpPr>
        <p:spPr>
          <a:xfrm>
            <a:off x="347731" y="128984"/>
            <a:ext cx="6682731" cy="523220"/>
          </a:xfrm>
          <a:prstGeom prst="rect">
            <a:avLst/>
          </a:prstGeom>
        </p:spPr>
        <p:txBody>
          <a:bodyPr wrap="square">
            <a:spAutoFit/>
          </a:bodyPr>
          <a:lstStyle/>
          <a:p>
            <a:r>
              <a:rPr lang="es-ES" sz="2800" b="1" dirty="0" smtClean="0">
                <a:solidFill>
                  <a:srgbClr val="0070C0"/>
                </a:solidFill>
              </a:rPr>
              <a:t>SUBPROCESO DE EJECUCIÓN</a:t>
            </a:r>
            <a:endParaRPr lang="es-CL" sz="2800" b="1" dirty="0">
              <a:solidFill>
                <a:srgbClr val="0070C0"/>
              </a:solidFill>
            </a:endParaRPr>
          </a:p>
        </p:txBody>
      </p:sp>
      <p:pic>
        <p:nvPicPr>
          <p:cNvPr id="32" name="Imagen 3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7731" y="888642"/>
            <a:ext cx="11256134" cy="5512158"/>
          </a:xfrm>
          <a:prstGeom prst="rect">
            <a:avLst/>
          </a:prstGeom>
        </p:spPr>
      </p:pic>
    </p:spTree>
    <p:extLst>
      <p:ext uri="{BB962C8B-B14F-4D97-AF65-F5344CB8AC3E}">
        <p14:creationId xmlns:p14="http://schemas.microsoft.com/office/powerpoint/2010/main" val="1066639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18" name="Rectángulo 17"/>
          <p:cNvSpPr/>
          <p:nvPr/>
        </p:nvSpPr>
        <p:spPr>
          <a:xfrm>
            <a:off x="303880" y="914157"/>
            <a:ext cx="10476296" cy="400110"/>
          </a:xfrm>
          <a:prstGeom prst="rect">
            <a:avLst/>
          </a:prstGeom>
          <a:solidFill>
            <a:schemeClr val="tx2">
              <a:lumMod val="60000"/>
              <a:lumOff val="40000"/>
            </a:schemeClr>
          </a:solidFill>
        </p:spPr>
        <p:txBody>
          <a:bodyPr wrap="square">
            <a:spAutoFit/>
          </a:bodyPr>
          <a:lstStyle/>
          <a:p>
            <a:pPr algn="ctr"/>
            <a:r>
              <a:rPr lang="es-ES" sz="2000" b="1" dirty="0" smtClean="0">
                <a:solidFill>
                  <a:schemeClr val="bg1"/>
                </a:solidFill>
              </a:rPr>
              <a:t>OBJETIVO</a:t>
            </a:r>
            <a:endParaRPr lang="es-CL" sz="2000" b="1" dirty="0">
              <a:solidFill>
                <a:schemeClr val="bg1"/>
              </a:solidFill>
            </a:endParaRPr>
          </a:p>
        </p:txBody>
      </p:sp>
      <p:sp>
        <p:nvSpPr>
          <p:cNvPr id="21" name="Rectángulo 20"/>
          <p:cNvSpPr/>
          <p:nvPr/>
        </p:nvSpPr>
        <p:spPr>
          <a:xfrm>
            <a:off x="303878" y="1480818"/>
            <a:ext cx="10476297" cy="1323439"/>
          </a:xfrm>
          <a:prstGeom prst="rect">
            <a:avLst/>
          </a:prstGeom>
        </p:spPr>
        <p:txBody>
          <a:bodyPr wrap="square">
            <a:spAutoFit/>
          </a:bodyPr>
          <a:lstStyle/>
          <a:p>
            <a:pPr algn="just"/>
            <a:r>
              <a:rPr lang="es-CL" sz="2000" dirty="0" smtClean="0"/>
              <a:t>“</a:t>
            </a:r>
            <a:r>
              <a:rPr lang="es-CL" sz="2000" i="1" dirty="0" smtClean="0"/>
              <a:t>Realización </a:t>
            </a:r>
            <a:r>
              <a:rPr lang="es-CL" sz="2000" i="1" dirty="0"/>
              <a:t>de todas las actividades que se relacionan con </a:t>
            </a:r>
            <a:r>
              <a:rPr lang="es-CL" sz="2000" i="1" dirty="0" smtClean="0"/>
              <a:t>la </a:t>
            </a:r>
            <a:r>
              <a:rPr lang="es-CL" sz="2000" b="1" i="1" dirty="0"/>
              <a:t>visita a terreno </a:t>
            </a:r>
            <a:r>
              <a:rPr lang="es-CL" sz="2000" i="1" dirty="0"/>
              <a:t>para verificar que el establecimiento de educación parvularia </a:t>
            </a:r>
            <a:r>
              <a:rPr lang="es-CL" sz="2000" i="1" dirty="0" smtClean="0"/>
              <a:t>cumple con </a:t>
            </a:r>
            <a:r>
              <a:rPr lang="es-CL" sz="2000" i="1" dirty="0"/>
              <a:t>la normativa legal vigente. Lo anterior, con el objeto de resguardar la integridad tanto física como psicológica de </a:t>
            </a:r>
            <a:r>
              <a:rPr lang="es-CL" sz="2000" i="1" dirty="0" smtClean="0"/>
              <a:t>los niños y niñas.</a:t>
            </a:r>
            <a:endParaRPr lang="es-CL" sz="2000" dirty="0"/>
          </a:p>
          <a:p>
            <a:endParaRPr lang="es-ES" sz="2000" dirty="0" smtClean="0"/>
          </a:p>
        </p:txBody>
      </p:sp>
      <p:sp>
        <p:nvSpPr>
          <p:cNvPr id="22" name="CuadroTexto 21"/>
          <p:cNvSpPr txBox="1"/>
          <p:nvPr/>
        </p:nvSpPr>
        <p:spPr>
          <a:xfrm>
            <a:off x="303878" y="3232761"/>
            <a:ext cx="10476295" cy="400110"/>
          </a:xfrm>
          <a:prstGeom prst="rect">
            <a:avLst/>
          </a:prstGeom>
          <a:solidFill>
            <a:schemeClr val="tx2">
              <a:lumMod val="60000"/>
              <a:lumOff val="40000"/>
            </a:schemeClr>
          </a:solidFill>
        </p:spPr>
        <p:txBody>
          <a:bodyPr wrap="square">
            <a:spAutoFit/>
          </a:bodyPr>
          <a:lstStyle>
            <a:defPPr>
              <a:defRPr lang="es-ES"/>
            </a:defPPr>
            <a:lvl1pPr algn="ctr">
              <a:defRPr sz="2000" b="1">
                <a:solidFill>
                  <a:schemeClr val="bg1"/>
                </a:solidFill>
              </a:defRPr>
            </a:lvl1pPr>
          </a:lstStyle>
          <a:p>
            <a:r>
              <a:rPr lang="es-CL" dirty="0"/>
              <a:t>PARTICIPANTES/RESPONSABLES</a:t>
            </a:r>
          </a:p>
        </p:txBody>
      </p:sp>
      <p:sp>
        <p:nvSpPr>
          <p:cNvPr id="24" name="Rectángulo 23"/>
          <p:cNvSpPr/>
          <p:nvPr/>
        </p:nvSpPr>
        <p:spPr>
          <a:xfrm>
            <a:off x="187969" y="128984"/>
            <a:ext cx="6565136" cy="523220"/>
          </a:xfrm>
          <a:prstGeom prst="rect">
            <a:avLst/>
          </a:prstGeom>
        </p:spPr>
        <p:txBody>
          <a:bodyPr wrap="square">
            <a:spAutoFit/>
          </a:bodyPr>
          <a:lstStyle/>
          <a:p>
            <a:r>
              <a:rPr lang="es-ES" sz="2800" b="1" dirty="0" smtClean="0">
                <a:solidFill>
                  <a:srgbClr val="0070C0"/>
                </a:solidFill>
              </a:rPr>
              <a:t>SUBPROCESO DE EJECUCIÓN</a:t>
            </a:r>
            <a:endParaRPr lang="es-CL" sz="2800" b="1" dirty="0">
              <a:solidFill>
                <a:srgbClr val="0070C0"/>
              </a:solidFill>
            </a:endParaRPr>
          </a:p>
        </p:txBody>
      </p:sp>
      <p:graphicFrame>
        <p:nvGraphicFramePr>
          <p:cNvPr id="2" name="Diagrama 1"/>
          <p:cNvGraphicFramePr/>
          <p:nvPr>
            <p:extLst>
              <p:ext uri="{D42A27DB-BD31-4B8C-83A1-F6EECF244321}">
                <p14:modId xmlns:p14="http://schemas.microsoft.com/office/powerpoint/2010/main" val="4197724014"/>
              </p:ext>
            </p:extLst>
          </p:nvPr>
        </p:nvGraphicFramePr>
        <p:xfrm>
          <a:off x="399245" y="4108360"/>
          <a:ext cx="10380929" cy="2228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240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pic>
        <p:nvPicPr>
          <p:cNvPr id="45" name="Imagen 4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84521" y="1790747"/>
            <a:ext cx="924926" cy="762798"/>
          </a:xfrm>
          <a:prstGeom prst="rect">
            <a:avLst/>
          </a:prstGeom>
        </p:spPr>
      </p:pic>
      <p:pic>
        <p:nvPicPr>
          <p:cNvPr id="46" name="Imagen 4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21683" y="3503941"/>
            <a:ext cx="924926" cy="762798"/>
          </a:xfrm>
          <a:prstGeom prst="rect">
            <a:avLst/>
          </a:prstGeom>
        </p:spPr>
      </p:pic>
      <p:sp>
        <p:nvSpPr>
          <p:cNvPr id="49" name="Rectángulo 48"/>
          <p:cNvSpPr/>
          <p:nvPr/>
        </p:nvSpPr>
        <p:spPr>
          <a:xfrm>
            <a:off x="9728374" y="2249912"/>
            <a:ext cx="1103091" cy="461665"/>
          </a:xfrm>
          <a:prstGeom prst="rect">
            <a:avLst/>
          </a:prstGeom>
        </p:spPr>
        <p:txBody>
          <a:bodyPr wrap="square">
            <a:spAutoFit/>
          </a:bodyPr>
          <a:lstStyle/>
          <a:p>
            <a:pPr algn="ctr"/>
            <a:r>
              <a:rPr lang="es-ES" sz="1200" b="1" dirty="0" smtClean="0"/>
              <a:t>SOLICITUD </a:t>
            </a:r>
          </a:p>
          <a:p>
            <a:pPr algn="ctr"/>
            <a:r>
              <a:rPr lang="es-CL" sz="1200" b="1" dirty="0" smtClean="0"/>
              <a:t>CIUDADANA</a:t>
            </a:r>
            <a:endParaRPr lang="es-CL" sz="1200" b="1" dirty="0"/>
          </a:p>
        </p:txBody>
      </p:sp>
      <p:sp>
        <p:nvSpPr>
          <p:cNvPr id="50" name="Rectángulo 49"/>
          <p:cNvSpPr/>
          <p:nvPr/>
        </p:nvSpPr>
        <p:spPr>
          <a:xfrm>
            <a:off x="9749373" y="3974441"/>
            <a:ext cx="1158919" cy="461665"/>
          </a:xfrm>
          <a:prstGeom prst="rect">
            <a:avLst/>
          </a:prstGeom>
        </p:spPr>
        <p:txBody>
          <a:bodyPr wrap="square">
            <a:spAutoFit/>
          </a:bodyPr>
          <a:lstStyle/>
          <a:p>
            <a:pPr algn="ctr"/>
            <a:r>
              <a:rPr lang="es-ES" sz="1200" b="1" dirty="0" smtClean="0"/>
              <a:t>PLAN ANUAL O CRONOGRAMA</a:t>
            </a:r>
            <a:endParaRPr lang="es-CL" sz="1200" b="1" dirty="0"/>
          </a:p>
        </p:txBody>
      </p:sp>
      <p:pic>
        <p:nvPicPr>
          <p:cNvPr id="52" name="Imagen 5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08292" y="5436238"/>
            <a:ext cx="798790" cy="762798"/>
          </a:xfrm>
          <a:prstGeom prst="rect">
            <a:avLst/>
          </a:prstGeom>
        </p:spPr>
      </p:pic>
      <p:sp>
        <p:nvSpPr>
          <p:cNvPr id="54" name="Rectángulo 53"/>
          <p:cNvSpPr/>
          <p:nvPr/>
        </p:nvSpPr>
        <p:spPr>
          <a:xfrm>
            <a:off x="10764879" y="5906738"/>
            <a:ext cx="1242768" cy="646331"/>
          </a:xfrm>
          <a:prstGeom prst="rect">
            <a:avLst/>
          </a:prstGeom>
        </p:spPr>
        <p:txBody>
          <a:bodyPr wrap="square">
            <a:spAutoFit/>
          </a:bodyPr>
          <a:lstStyle/>
          <a:p>
            <a:pPr algn="ctr"/>
            <a:r>
              <a:rPr lang="es-ES" sz="1200" b="1" dirty="0" smtClean="0"/>
              <a:t>SOLICITUD DE AUTORIZACIÓN NORMATIVA</a:t>
            </a:r>
            <a:endParaRPr lang="es-CL" sz="1200" b="1" dirty="0"/>
          </a:p>
        </p:txBody>
      </p:sp>
      <p:sp>
        <p:nvSpPr>
          <p:cNvPr id="28" name="Rectángulo 27"/>
          <p:cNvSpPr/>
          <p:nvPr/>
        </p:nvSpPr>
        <p:spPr>
          <a:xfrm>
            <a:off x="284382" y="128984"/>
            <a:ext cx="6565136" cy="523220"/>
          </a:xfrm>
          <a:prstGeom prst="rect">
            <a:avLst/>
          </a:prstGeom>
        </p:spPr>
        <p:txBody>
          <a:bodyPr wrap="square">
            <a:spAutoFit/>
          </a:bodyPr>
          <a:lstStyle/>
          <a:p>
            <a:r>
              <a:rPr lang="es-ES" sz="2800" b="1" dirty="0" smtClean="0">
                <a:solidFill>
                  <a:srgbClr val="0070C0"/>
                </a:solidFill>
              </a:rPr>
              <a:t>SUBPROCESO DE EJECUCIÓN</a:t>
            </a:r>
            <a:endParaRPr lang="es-CL" sz="2800" b="1" dirty="0">
              <a:solidFill>
                <a:srgbClr val="0070C0"/>
              </a:solidFill>
            </a:endParaRPr>
          </a:p>
        </p:txBody>
      </p:sp>
      <p:sp>
        <p:nvSpPr>
          <p:cNvPr id="40" name="Rectángulo 39"/>
          <p:cNvSpPr/>
          <p:nvPr/>
        </p:nvSpPr>
        <p:spPr>
          <a:xfrm>
            <a:off x="907438" y="2782701"/>
            <a:ext cx="2460910" cy="1323439"/>
          </a:xfrm>
          <a:prstGeom prst="rect">
            <a:avLst/>
          </a:prstGeom>
        </p:spPr>
        <p:txBody>
          <a:bodyPr wrap="square">
            <a:spAutoFit/>
          </a:bodyPr>
          <a:lstStyle/>
          <a:p>
            <a:pPr algn="ctr"/>
            <a:r>
              <a:rPr lang="es-ES" sz="2000" b="1" dirty="0" smtClean="0">
                <a:solidFill>
                  <a:schemeClr val="bg1"/>
                </a:solidFill>
              </a:rPr>
              <a:t>MOTIVOS DE LA EJECUCIÓN DE UNA VISITA DE CONTROL NORMATIVO</a:t>
            </a:r>
            <a:endParaRPr lang="es-CL" sz="2000" b="1" dirty="0">
              <a:solidFill>
                <a:schemeClr val="bg1"/>
              </a:solidFill>
            </a:endParaRPr>
          </a:p>
        </p:txBody>
      </p:sp>
      <p:graphicFrame>
        <p:nvGraphicFramePr>
          <p:cNvPr id="3" name="Diagrama 2"/>
          <p:cNvGraphicFramePr/>
          <p:nvPr>
            <p:extLst>
              <p:ext uri="{D42A27DB-BD31-4B8C-83A1-F6EECF244321}">
                <p14:modId xmlns:p14="http://schemas.microsoft.com/office/powerpoint/2010/main" val="3839201337"/>
              </p:ext>
            </p:extLst>
          </p:nvPr>
        </p:nvGraphicFramePr>
        <p:xfrm>
          <a:off x="515407" y="938380"/>
          <a:ext cx="10092320" cy="5599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7" name="Imagen 4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0813" y="5436238"/>
            <a:ext cx="782390" cy="762798"/>
          </a:xfrm>
          <a:prstGeom prst="rect">
            <a:avLst/>
          </a:prstGeom>
        </p:spPr>
      </p:pic>
      <p:sp>
        <p:nvSpPr>
          <p:cNvPr id="51" name="Rectángulo 50"/>
          <p:cNvSpPr/>
          <p:nvPr/>
        </p:nvSpPr>
        <p:spPr>
          <a:xfrm>
            <a:off x="9779330" y="5890054"/>
            <a:ext cx="1103091" cy="830997"/>
          </a:xfrm>
          <a:prstGeom prst="rect">
            <a:avLst/>
          </a:prstGeom>
        </p:spPr>
        <p:txBody>
          <a:bodyPr wrap="square">
            <a:spAutoFit/>
          </a:bodyPr>
          <a:lstStyle/>
          <a:p>
            <a:pPr algn="ctr"/>
            <a:r>
              <a:rPr lang="es-ES" sz="1200" b="1" dirty="0" smtClean="0"/>
              <a:t>FORMULARIO DE INGRESO SOLICITUD DE A. N.</a:t>
            </a:r>
            <a:endParaRPr lang="es-CL" sz="1200" b="1" dirty="0"/>
          </a:p>
        </p:txBody>
      </p:sp>
      <p:sp>
        <p:nvSpPr>
          <p:cNvPr id="20" name="Rectángulo 19"/>
          <p:cNvSpPr/>
          <p:nvPr/>
        </p:nvSpPr>
        <p:spPr>
          <a:xfrm>
            <a:off x="303880" y="721174"/>
            <a:ext cx="10859420" cy="400110"/>
          </a:xfrm>
          <a:prstGeom prst="rect">
            <a:avLst/>
          </a:prstGeom>
          <a:solidFill>
            <a:schemeClr val="tx2">
              <a:lumMod val="60000"/>
              <a:lumOff val="40000"/>
            </a:schemeClr>
          </a:solidFill>
        </p:spPr>
        <p:txBody>
          <a:bodyPr wrap="square">
            <a:spAutoFit/>
          </a:bodyPr>
          <a:lstStyle/>
          <a:p>
            <a:pPr algn="ctr"/>
            <a:r>
              <a:rPr lang="es-ES" sz="2000" b="1" dirty="0" smtClean="0">
                <a:solidFill>
                  <a:schemeClr val="bg1"/>
                </a:solidFill>
              </a:rPr>
              <a:t>DESARROLLO EJECUCIÓN</a:t>
            </a:r>
            <a:endParaRPr lang="es-CL" sz="2000" b="1" dirty="0">
              <a:solidFill>
                <a:schemeClr val="bg1"/>
              </a:solidFill>
            </a:endParaRPr>
          </a:p>
        </p:txBody>
      </p:sp>
    </p:spTree>
    <p:extLst>
      <p:ext uri="{BB962C8B-B14F-4D97-AF65-F5344CB8AC3E}">
        <p14:creationId xmlns:p14="http://schemas.microsoft.com/office/powerpoint/2010/main" val="454298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73" name="Rectángulo 72"/>
          <p:cNvSpPr/>
          <p:nvPr/>
        </p:nvSpPr>
        <p:spPr>
          <a:xfrm>
            <a:off x="385212" y="128984"/>
            <a:ext cx="6565136" cy="523220"/>
          </a:xfrm>
          <a:prstGeom prst="rect">
            <a:avLst/>
          </a:prstGeom>
        </p:spPr>
        <p:txBody>
          <a:bodyPr wrap="square">
            <a:spAutoFit/>
          </a:bodyPr>
          <a:lstStyle/>
          <a:p>
            <a:r>
              <a:rPr lang="es-ES" sz="2800" b="1" dirty="0">
                <a:solidFill>
                  <a:srgbClr val="0070C0"/>
                </a:solidFill>
              </a:rPr>
              <a:t>SUBPROCESO DE EJECUCIÓN</a:t>
            </a:r>
            <a:endParaRPr lang="es-CL" sz="2800" b="1" dirty="0">
              <a:solidFill>
                <a:srgbClr val="0070C0"/>
              </a:solidFill>
            </a:endParaRPr>
          </a:p>
        </p:txBody>
      </p:sp>
      <p:sp>
        <p:nvSpPr>
          <p:cNvPr id="75" name="CuadroTexto 74"/>
          <p:cNvSpPr txBox="1"/>
          <p:nvPr/>
        </p:nvSpPr>
        <p:spPr>
          <a:xfrm>
            <a:off x="435681" y="781969"/>
            <a:ext cx="10949242" cy="400110"/>
          </a:xfrm>
          <a:prstGeom prst="rect">
            <a:avLst/>
          </a:prstGeom>
          <a:solidFill>
            <a:schemeClr val="tx2">
              <a:lumMod val="60000"/>
              <a:lumOff val="40000"/>
            </a:schemeClr>
          </a:solidFill>
        </p:spPr>
        <p:txBody>
          <a:bodyPr wrap="square">
            <a:spAutoFit/>
          </a:bodyPr>
          <a:lstStyle>
            <a:defPPr>
              <a:defRPr lang="es-ES"/>
            </a:defPPr>
            <a:lvl1pPr algn="ctr">
              <a:defRPr sz="2000" b="1">
                <a:solidFill>
                  <a:schemeClr val="bg1"/>
                </a:solidFill>
              </a:defRPr>
            </a:lvl1pPr>
          </a:lstStyle>
          <a:p>
            <a:r>
              <a:rPr lang="es-CL" dirty="0"/>
              <a:t>SOLICITUD CIUDADANA</a:t>
            </a:r>
          </a:p>
        </p:txBody>
      </p:sp>
      <p:graphicFrame>
        <p:nvGraphicFramePr>
          <p:cNvPr id="11" name="Diagrama 10"/>
          <p:cNvGraphicFramePr/>
          <p:nvPr>
            <p:extLst>
              <p:ext uri="{D42A27DB-BD31-4B8C-83A1-F6EECF244321}">
                <p14:modId xmlns:p14="http://schemas.microsoft.com/office/powerpoint/2010/main" val="1685578551"/>
              </p:ext>
            </p:extLst>
          </p:nvPr>
        </p:nvGraphicFramePr>
        <p:xfrm>
          <a:off x="1326524" y="1390919"/>
          <a:ext cx="8358388" cy="1353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2" name="Diagrama 41"/>
          <p:cNvGraphicFramePr/>
          <p:nvPr>
            <p:extLst>
              <p:ext uri="{D42A27DB-BD31-4B8C-83A1-F6EECF244321}">
                <p14:modId xmlns:p14="http://schemas.microsoft.com/office/powerpoint/2010/main" val="2277237130"/>
              </p:ext>
            </p:extLst>
          </p:nvPr>
        </p:nvGraphicFramePr>
        <p:xfrm>
          <a:off x="895736" y="2485623"/>
          <a:ext cx="8963695" cy="13130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5" name="Diagrama 44"/>
          <p:cNvGraphicFramePr/>
          <p:nvPr>
            <p:extLst>
              <p:ext uri="{D42A27DB-BD31-4B8C-83A1-F6EECF244321}">
                <p14:modId xmlns:p14="http://schemas.microsoft.com/office/powerpoint/2010/main" val="3618322511"/>
              </p:ext>
            </p:extLst>
          </p:nvPr>
        </p:nvGraphicFramePr>
        <p:xfrm>
          <a:off x="747434" y="3903939"/>
          <a:ext cx="9333045" cy="13482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6" name="Diagrama 45"/>
          <p:cNvGraphicFramePr/>
          <p:nvPr>
            <p:extLst>
              <p:ext uri="{D42A27DB-BD31-4B8C-83A1-F6EECF244321}">
                <p14:modId xmlns:p14="http://schemas.microsoft.com/office/powerpoint/2010/main" val="3976895083"/>
              </p:ext>
            </p:extLst>
          </p:nvPr>
        </p:nvGraphicFramePr>
        <p:xfrm>
          <a:off x="476697" y="5162029"/>
          <a:ext cx="9873803" cy="145127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757654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grpSp>
      <p:sp>
        <p:nvSpPr>
          <p:cNvPr id="23" name="Rectángulo 22"/>
          <p:cNvSpPr/>
          <p:nvPr/>
        </p:nvSpPr>
        <p:spPr>
          <a:xfrm>
            <a:off x="369807" y="1955799"/>
            <a:ext cx="2622357" cy="1232648"/>
          </a:xfrm>
          <a:prstGeom prst="rect">
            <a:avLst/>
          </a:prstGeom>
          <a:gradFill>
            <a:gsLst>
              <a:gs pos="0">
                <a:srgbClr val="003CAA"/>
              </a:gs>
              <a:gs pos="100000">
                <a:schemeClr val="accent1">
                  <a:tint val="50000"/>
                  <a:shade val="100000"/>
                  <a:satMod val="350000"/>
                </a:schemeClr>
              </a:gs>
            </a:gsLst>
          </a:gradFill>
          <a:ln>
            <a:no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24" name="Rectángulo 23"/>
          <p:cNvSpPr/>
          <p:nvPr/>
        </p:nvSpPr>
        <p:spPr>
          <a:xfrm>
            <a:off x="594271" y="2108930"/>
            <a:ext cx="2173431" cy="1008523"/>
          </a:xfrm>
          <a:prstGeom prst="rect">
            <a:avLst/>
          </a:prstGeom>
        </p:spPr>
        <p:txBody>
          <a:bodyPr wrap="square">
            <a:spAutoFit/>
          </a:bodyPr>
          <a:lstStyle/>
          <a:p>
            <a:pPr algn="ctr"/>
            <a:r>
              <a:rPr lang="es-ES" sz="2000" b="1" dirty="0" smtClean="0">
                <a:solidFill>
                  <a:prstClr val="white"/>
                </a:solidFill>
              </a:rPr>
              <a:t>Recepcionar y derivar Solicitud </a:t>
            </a:r>
          </a:p>
          <a:p>
            <a:pPr algn="ctr"/>
            <a:r>
              <a:rPr lang="es-ES" sz="2000" b="1" dirty="0" smtClean="0">
                <a:solidFill>
                  <a:prstClr val="white"/>
                </a:solidFill>
              </a:rPr>
              <a:t>Ciudadana</a:t>
            </a:r>
            <a:endParaRPr lang="es-CL" sz="2000" b="1" dirty="0">
              <a:solidFill>
                <a:prstClr val="white"/>
              </a:solidFill>
            </a:endParaRPr>
          </a:p>
        </p:txBody>
      </p:sp>
      <p:sp>
        <p:nvSpPr>
          <p:cNvPr id="25" name="Flecha derecha 24"/>
          <p:cNvSpPr/>
          <p:nvPr/>
        </p:nvSpPr>
        <p:spPr>
          <a:xfrm>
            <a:off x="3102510" y="2268878"/>
            <a:ext cx="1664615" cy="688626"/>
          </a:xfrm>
          <a:prstGeom prst="rightArrow">
            <a:avLst>
              <a:gd name="adj1" fmla="val 46955"/>
              <a:gd name="adj2" fmla="val 53045"/>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29" name="Imagen 28"/>
          <p:cNvPicPr>
            <a:picLocks noChangeAspect="1"/>
          </p:cNvPicPr>
          <p:nvPr/>
        </p:nvPicPr>
        <p:blipFill>
          <a:blip r:embed="rId3"/>
          <a:stretch>
            <a:fillRect/>
          </a:stretch>
        </p:blipFill>
        <p:spPr>
          <a:xfrm>
            <a:off x="4781006" y="1991577"/>
            <a:ext cx="2636914" cy="1305760"/>
          </a:xfrm>
          <a:prstGeom prst="rect">
            <a:avLst/>
          </a:prstGeom>
        </p:spPr>
      </p:pic>
      <p:sp>
        <p:nvSpPr>
          <p:cNvPr id="30" name="Rectángulo 29"/>
          <p:cNvSpPr/>
          <p:nvPr/>
        </p:nvSpPr>
        <p:spPr>
          <a:xfrm>
            <a:off x="5047208" y="2136625"/>
            <a:ext cx="2119134" cy="1015663"/>
          </a:xfrm>
          <a:prstGeom prst="rect">
            <a:avLst/>
          </a:prstGeom>
        </p:spPr>
        <p:txBody>
          <a:bodyPr wrap="square">
            <a:spAutoFit/>
          </a:bodyPr>
          <a:lstStyle/>
          <a:p>
            <a:pPr algn="ctr"/>
            <a:r>
              <a:rPr lang="es-ES" sz="2000" b="1" dirty="0" smtClean="0">
                <a:solidFill>
                  <a:prstClr val="white"/>
                </a:solidFill>
              </a:rPr>
              <a:t>Programar Ejecuciones para la Visita</a:t>
            </a:r>
            <a:endParaRPr lang="es-CL" sz="2000" b="1" dirty="0">
              <a:solidFill>
                <a:prstClr val="white"/>
              </a:solidFill>
            </a:endParaRPr>
          </a:p>
        </p:txBody>
      </p:sp>
      <p:sp>
        <p:nvSpPr>
          <p:cNvPr id="31" name="Flecha derecha 30"/>
          <p:cNvSpPr/>
          <p:nvPr/>
        </p:nvSpPr>
        <p:spPr>
          <a:xfrm rot="5400000">
            <a:off x="5299042" y="3725370"/>
            <a:ext cx="1433726" cy="714693"/>
          </a:xfrm>
          <a:prstGeom prst="rightArrow">
            <a:avLst>
              <a:gd name="adj1" fmla="val 46955"/>
              <a:gd name="adj2" fmla="val 53045"/>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32" name="Imagen 31"/>
          <p:cNvPicPr>
            <a:picLocks noChangeAspect="1"/>
          </p:cNvPicPr>
          <p:nvPr/>
        </p:nvPicPr>
        <p:blipFill>
          <a:blip r:embed="rId3"/>
          <a:stretch>
            <a:fillRect/>
          </a:stretch>
        </p:blipFill>
        <p:spPr>
          <a:xfrm>
            <a:off x="4767125" y="4990933"/>
            <a:ext cx="2636914" cy="1410145"/>
          </a:xfrm>
          <a:prstGeom prst="rect">
            <a:avLst/>
          </a:prstGeom>
        </p:spPr>
      </p:pic>
      <p:sp>
        <p:nvSpPr>
          <p:cNvPr id="34" name="Rectángulo 33"/>
          <p:cNvSpPr/>
          <p:nvPr/>
        </p:nvSpPr>
        <p:spPr>
          <a:xfrm>
            <a:off x="5069422" y="5034285"/>
            <a:ext cx="2074706" cy="1323439"/>
          </a:xfrm>
          <a:prstGeom prst="rect">
            <a:avLst/>
          </a:prstGeom>
        </p:spPr>
        <p:txBody>
          <a:bodyPr wrap="square">
            <a:spAutoFit/>
          </a:bodyPr>
          <a:lstStyle/>
          <a:p>
            <a:pPr algn="ctr"/>
            <a:r>
              <a:rPr lang="es-ES" sz="2000" b="1" dirty="0" smtClean="0">
                <a:solidFill>
                  <a:prstClr val="white"/>
                </a:solidFill>
              </a:rPr>
              <a:t>Asignar Profesional de Control Normativo</a:t>
            </a:r>
            <a:endParaRPr lang="es-CL" sz="2000" b="1" dirty="0">
              <a:solidFill>
                <a:prstClr val="white"/>
              </a:solidFill>
            </a:endParaRPr>
          </a:p>
        </p:txBody>
      </p:sp>
      <p:sp>
        <p:nvSpPr>
          <p:cNvPr id="37" name="Flecha derecha 36"/>
          <p:cNvSpPr/>
          <p:nvPr/>
        </p:nvSpPr>
        <p:spPr>
          <a:xfrm>
            <a:off x="7446425" y="5306154"/>
            <a:ext cx="1610871" cy="683761"/>
          </a:xfrm>
          <a:prstGeom prst="rightArrow">
            <a:avLst>
              <a:gd name="adj1" fmla="val 46955"/>
              <a:gd name="adj2" fmla="val 53045"/>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39" name="Imagen 38"/>
          <p:cNvPicPr>
            <a:picLocks noChangeAspect="1"/>
          </p:cNvPicPr>
          <p:nvPr/>
        </p:nvPicPr>
        <p:blipFill>
          <a:blip r:embed="rId3"/>
          <a:stretch>
            <a:fillRect/>
          </a:stretch>
        </p:blipFill>
        <p:spPr>
          <a:xfrm>
            <a:off x="9055100" y="4990934"/>
            <a:ext cx="2419976" cy="1410145"/>
          </a:xfrm>
          <a:prstGeom prst="rect">
            <a:avLst/>
          </a:prstGeom>
        </p:spPr>
      </p:pic>
      <p:sp>
        <p:nvSpPr>
          <p:cNvPr id="40" name="Rectángulo 39"/>
          <p:cNvSpPr/>
          <p:nvPr/>
        </p:nvSpPr>
        <p:spPr>
          <a:xfrm>
            <a:off x="9363567" y="5258181"/>
            <a:ext cx="1803042" cy="707886"/>
          </a:xfrm>
          <a:prstGeom prst="rect">
            <a:avLst/>
          </a:prstGeom>
        </p:spPr>
        <p:txBody>
          <a:bodyPr wrap="square">
            <a:spAutoFit/>
          </a:bodyPr>
          <a:lstStyle/>
          <a:p>
            <a:pPr algn="ctr"/>
            <a:r>
              <a:rPr lang="es-ES" sz="2000" b="1" dirty="0" smtClean="0">
                <a:solidFill>
                  <a:prstClr val="white"/>
                </a:solidFill>
              </a:rPr>
              <a:t>Revisar Antecedentes</a:t>
            </a:r>
            <a:endParaRPr lang="es-CL" sz="2000" b="1" dirty="0">
              <a:solidFill>
                <a:prstClr val="white"/>
              </a:solidFill>
            </a:endParaRPr>
          </a:p>
        </p:txBody>
      </p:sp>
      <p:pic>
        <p:nvPicPr>
          <p:cNvPr id="41" name="Imagen 4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8523" y="3076126"/>
            <a:ext cx="924926" cy="762798"/>
          </a:xfrm>
          <a:prstGeom prst="rect">
            <a:avLst/>
          </a:prstGeom>
        </p:spPr>
      </p:pic>
      <p:sp>
        <p:nvSpPr>
          <p:cNvPr id="42" name="Rectángulo 41"/>
          <p:cNvSpPr/>
          <p:nvPr/>
        </p:nvSpPr>
        <p:spPr>
          <a:xfrm>
            <a:off x="1105391" y="3651544"/>
            <a:ext cx="1151190" cy="461665"/>
          </a:xfrm>
          <a:prstGeom prst="rect">
            <a:avLst/>
          </a:prstGeom>
        </p:spPr>
        <p:txBody>
          <a:bodyPr wrap="square">
            <a:spAutoFit/>
          </a:bodyPr>
          <a:lstStyle/>
          <a:p>
            <a:pPr algn="ctr"/>
            <a:r>
              <a:rPr lang="es-ES" sz="1200" b="1" dirty="0" smtClean="0">
                <a:solidFill>
                  <a:prstClr val="black"/>
                </a:solidFill>
              </a:rPr>
              <a:t>SOLICITUD </a:t>
            </a:r>
          </a:p>
          <a:p>
            <a:pPr algn="ctr"/>
            <a:r>
              <a:rPr lang="es-CL" sz="1200" b="1" dirty="0" smtClean="0">
                <a:solidFill>
                  <a:prstClr val="black"/>
                </a:solidFill>
              </a:rPr>
              <a:t>CIUDADANA</a:t>
            </a:r>
            <a:endParaRPr lang="es-CL" sz="1200" b="1" dirty="0">
              <a:solidFill>
                <a:prstClr val="black"/>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819589663"/>
              </p:ext>
            </p:extLst>
          </p:nvPr>
        </p:nvGraphicFramePr>
        <p:xfrm>
          <a:off x="343742" y="797045"/>
          <a:ext cx="11500834" cy="914400"/>
        </p:xfrm>
        <a:graphic>
          <a:graphicData uri="http://schemas.openxmlformats.org/drawingml/2006/table">
            <a:tbl>
              <a:tblPr/>
              <a:tblGrid>
                <a:gridCol w="3833611"/>
                <a:gridCol w="3833612"/>
                <a:gridCol w="3833611"/>
              </a:tblGrid>
              <a:tr h="6181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b="1" dirty="0" smtClean="0">
                          <a:solidFill>
                            <a:schemeClr val="tx2">
                              <a:lumMod val="75000"/>
                            </a:schemeClr>
                          </a:solidFill>
                        </a:rPr>
                        <a:t>Subdirector/a de Calidad y Control Normativo</a:t>
                      </a:r>
                      <a:endParaRPr lang="es-CL" b="1" dirty="0" smtClean="0">
                        <a:solidFill>
                          <a:schemeClr val="tx2">
                            <a:lumMod val="75000"/>
                          </a:schemeClr>
                        </a:solidFill>
                      </a:endParaRPr>
                    </a:p>
                    <a:p>
                      <a:pPr algn="ctr"/>
                      <a:endParaRPr lang="es-CL"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b="1" dirty="0" smtClean="0">
                          <a:solidFill>
                            <a:schemeClr val="tx2">
                              <a:lumMod val="75000"/>
                            </a:schemeClr>
                          </a:solidFill>
                        </a:rPr>
                        <a:t>Encargado/a Sección de Autorización Normativa</a:t>
                      </a:r>
                      <a:endParaRPr lang="es-CL" b="1" dirty="0" smtClean="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b="1" dirty="0" smtClean="0">
                          <a:solidFill>
                            <a:schemeClr val="tx2">
                              <a:lumMod val="75000"/>
                            </a:schemeClr>
                          </a:solidFill>
                        </a:rPr>
                        <a:t>Profesional</a:t>
                      </a:r>
                      <a:r>
                        <a:rPr lang="es-ES" b="1" baseline="0" dirty="0" smtClean="0">
                          <a:solidFill>
                            <a:schemeClr val="tx2">
                              <a:lumMod val="75000"/>
                            </a:schemeClr>
                          </a:solidFill>
                        </a:rPr>
                        <a:t> de Control </a:t>
                      </a:r>
                    </a:p>
                    <a:p>
                      <a:pPr marL="0" marR="0" indent="0" algn="ctr" defTabSz="457200" rtl="0" eaLnBrk="1" fontAlgn="auto" latinLnBrk="0" hangingPunct="1">
                        <a:lnSpc>
                          <a:spcPct val="100000"/>
                        </a:lnSpc>
                        <a:spcBef>
                          <a:spcPts val="0"/>
                        </a:spcBef>
                        <a:spcAft>
                          <a:spcPts val="0"/>
                        </a:spcAft>
                        <a:buClrTx/>
                        <a:buSzTx/>
                        <a:buFontTx/>
                        <a:buNone/>
                        <a:tabLst/>
                        <a:defRPr/>
                      </a:pPr>
                      <a:r>
                        <a:rPr lang="es-ES" b="1" baseline="0" dirty="0" smtClean="0">
                          <a:solidFill>
                            <a:schemeClr val="tx2">
                              <a:lumMod val="75000"/>
                            </a:schemeClr>
                          </a:solidFill>
                        </a:rPr>
                        <a:t>Normativo</a:t>
                      </a:r>
                      <a:endParaRPr lang="es-CL"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3" name="CuadroTexto 32"/>
          <p:cNvSpPr txBox="1"/>
          <p:nvPr/>
        </p:nvSpPr>
        <p:spPr>
          <a:xfrm>
            <a:off x="343742" y="208538"/>
            <a:ext cx="5593419" cy="400110"/>
          </a:xfrm>
          <a:prstGeom prst="rect">
            <a:avLst/>
          </a:prstGeom>
          <a:solidFill>
            <a:schemeClr val="tx2">
              <a:lumMod val="60000"/>
              <a:lumOff val="40000"/>
            </a:schemeClr>
          </a:solidFill>
        </p:spPr>
        <p:txBody>
          <a:bodyPr wrap="square">
            <a:spAutoFit/>
          </a:bodyPr>
          <a:lstStyle>
            <a:defPPr>
              <a:defRPr lang="es-ES"/>
            </a:defPPr>
            <a:lvl1pPr algn="ctr">
              <a:defRPr sz="2000" b="1">
                <a:solidFill>
                  <a:schemeClr val="bg1"/>
                </a:solidFill>
              </a:defRPr>
            </a:lvl1pPr>
          </a:lstStyle>
          <a:p>
            <a:r>
              <a:rPr lang="es-CL" dirty="0"/>
              <a:t>SOLICITUD CIUDADANA</a:t>
            </a:r>
          </a:p>
        </p:txBody>
      </p:sp>
    </p:spTree>
    <p:extLst>
      <p:ext uri="{BB962C8B-B14F-4D97-AF65-F5344CB8AC3E}">
        <p14:creationId xmlns:p14="http://schemas.microsoft.com/office/powerpoint/2010/main" val="2226302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grpSp>
      <p:pic>
        <p:nvPicPr>
          <p:cNvPr id="35" name="Imagen 34"/>
          <p:cNvPicPr>
            <a:picLocks noChangeAspect="1"/>
          </p:cNvPicPr>
          <p:nvPr/>
        </p:nvPicPr>
        <p:blipFill>
          <a:blip r:embed="rId3"/>
          <a:stretch>
            <a:fillRect/>
          </a:stretch>
        </p:blipFill>
        <p:spPr>
          <a:xfrm>
            <a:off x="508570" y="1809033"/>
            <a:ext cx="2768614" cy="1388597"/>
          </a:xfrm>
          <a:prstGeom prst="rect">
            <a:avLst/>
          </a:prstGeom>
        </p:spPr>
      </p:pic>
      <p:sp>
        <p:nvSpPr>
          <p:cNvPr id="38" name="Rectángulo 37"/>
          <p:cNvSpPr/>
          <p:nvPr/>
        </p:nvSpPr>
        <p:spPr>
          <a:xfrm>
            <a:off x="819829" y="1954643"/>
            <a:ext cx="2129433" cy="1015663"/>
          </a:xfrm>
          <a:prstGeom prst="rect">
            <a:avLst/>
          </a:prstGeom>
        </p:spPr>
        <p:txBody>
          <a:bodyPr wrap="square">
            <a:spAutoFit/>
          </a:bodyPr>
          <a:lstStyle/>
          <a:p>
            <a:pPr algn="ctr"/>
            <a:r>
              <a:rPr lang="es-ES" sz="2000" b="1" dirty="0" smtClean="0">
                <a:solidFill>
                  <a:prstClr val="white"/>
                </a:solidFill>
              </a:rPr>
              <a:t>Programar Ejecuciones para la Visita</a:t>
            </a:r>
            <a:endParaRPr lang="es-CL" sz="2000" b="1" dirty="0">
              <a:solidFill>
                <a:prstClr val="white"/>
              </a:solidFill>
            </a:endParaRPr>
          </a:p>
        </p:txBody>
      </p:sp>
      <p:pic>
        <p:nvPicPr>
          <p:cNvPr id="53" name="Imagen 52"/>
          <p:cNvPicPr>
            <a:picLocks noChangeAspect="1"/>
          </p:cNvPicPr>
          <p:nvPr/>
        </p:nvPicPr>
        <p:blipFill>
          <a:blip r:embed="rId3"/>
          <a:stretch>
            <a:fillRect/>
          </a:stretch>
        </p:blipFill>
        <p:spPr>
          <a:xfrm>
            <a:off x="7147347" y="1764402"/>
            <a:ext cx="3111940" cy="1485247"/>
          </a:xfrm>
          <a:prstGeom prst="rect">
            <a:avLst/>
          </a:prstGeom>
        </p:spPr>
      </p:pic>
      <p:sp>
        <p:nvSpPr>
          <p:cNvPr id="54" name="Rectángulo 53"/>
          <p:cNvSpPr/>
          <p:nvPr/>
        </p:nvSpPr>
        <p:spPr>
          <a:xfrm>
            <a:off x="7637335" y="1843458"/>
            <a:ext cx="2119801" cy="1323439"/>
          </a:xfrm>
          <a:prstGeom prst="rect">
            <a:avLst/>
          </a:prstGeom>
        </p:spPr>
        <p:txBody>
          <a:bodyPr wrap="square">
            <a:spAutoFit/>
          </a:bodyPr>
          <a:lstStyle/>
          <a:p>
            <a:pPr algn="ctr"/>
            <a:r>
              <a:rPr lang="es-ES" sz="2000" b="1" dirty="0" smtClean="0">
                <a:solidFill>
                  <a:prstClr val="white"/>
                </a:solidFill>
              </a:rPr>
              <a:t>Enviar Carta de Notificación y Autoevaluación a Jardín Infantil</a:t>
            </a:r>
            <a:endParaRPr lang="es-CL" sz="2000" b="1" dirty="0">
              <a:solidFill>
                <a:prstClr val="white"/>
              </a:solidFill>
            </a:endParaRPr>
          </a:p>
        </p:txBody>
      </p:sp>
      <p:sp>
        <p:nvSpPr>
          <p:cNvPr id="57" name="Flecha derecha 56"/>
          <p:cNvSpPr/>
          <p:nvPr/>
        </p:nvSpPr>
        <p:spPr>
          <a:xfrm>
            <a:off x="3569711" y="2230833"/>
            <a:ext cx="3416529" cy="623814"/>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3" name="Imagen 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555" y="1937119"/>
            <a:ext cx="361290" cy="257878"/>
          </a:xfrm>
          <a:prstGeom prst="rect">
            <a:avLst/>
          </a:prstGeom>
        </p:spPr>
      </p:pic>
      <p:pic>
        <p:nvPicPr>
          <p:cNvPr id="59" name="Imagen 5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8624" y="2588907"/>
            <a:ext cx="924926" cy="762798"/>
          </a:xfrm>
          <a:prstGeom prst="rect">
            <a:avLst/>
          </a:prstGeom>
        </p:spPr>
      </p:pic>
      <p:pic>
        <p:nvPicPr>
          <p:cNvPr id="60" name="Imagen 5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2399" y="1758902"/>
            <a:ext cx="924926" cy="762798"/>
          </a:xfrm>
          <a:prstGeom prst="rect">
            <a:avLst/>
          </a:prstGeom>
        </p:spPr>
      </p:pic>
      <p:sp>
        <p:nvSpPr>
          <p:cNvPr id="61" name="Rectángulo 60"/>
          <p:cNvSpPr/>
          <p:nvPr/>
        </p:nvSpPr>
        <p:spPr>
          <a:xfrm>
            <a:off x="10282399" y="3050572"/>
            <a:ext cx="1126015" cy="461665"/>
          </a:xfrm>
          <a:prstGeom prst="rect">
            <a:avLst/>
          </a:prstGeom>
        </p:spPr>
        <p:txBody>
          <a:bodyPr wrap="square">
            <a:spAutoFit/>
          </a:bodyPr>
          <a:lstStyle/>
          <a:p>
            <a:pPr algn="ctr"/>
            <a:r>
              <a:rPr lang="es-ES" sz="1200" dirty="0" smtClean="0">
                <a:solidFill>
                  <a:prstClr val="black"/>
                </a:solidFill>
              </a:rPr>
              <a:t>CARTA DE</a:t>
            </a:r>
          </a:p>
          <a:p>
            <a:pPr algn="ctr"/>
            <a:r>
              <a:rPr lang="es-ES" sz="1200" dirty="0" smtClean="0">
                <a:solidFill>
                  <a:prstClr val="black"/>
                </a:solidFill>
              </a:rPr>
              <a:t>NOTIFICACIÓN</a:t>
            </a:r>
            <a:endParaRPr lang="es-CL" sz="1200" dirty="0">
              <a:solidFill>
                <a:prstClr val="black"/>
              </a:solidFill>
            </a:endParaRPr>
          </a:p>
        </p:txBody>
      </p:sp>
      <p:sp>
        <p:nvSpPr>
          <p:cNvPr id="62" name="Rectángulo 61"/>
          <p:cNvSpPr/>
          <p:nvPr/>
        </p:nvSpPr>
        <p:spPr>
          <a:xfrm>
            <a:off x="10049322" y="2212550"/>
            <a:ext cx="1481959" cy="461665"/>
          </a:xfrm>
          <a:prstGeom prst="rect">
            <a:avLst/>
          </a:prstGeom>
        </p:spPr>
        <p:txBody>
          <a:bodyPr wrap="square">
            <a:spAutoFit/>
          </a:bodyPr>
          <a:lstStyle/>
          <a:p>
            <a:pPr algn="ctr"/>
            <a:r>
              <a:rPr lang="es-ES" sz="1200" dirty="0" smtClean="0">
                <a:solidFill>
                  <a:prstClr val="black"/>
                </a:solidFill>
              </a:rPr>
              <a:t>PAUTA DE AUTOEVALUACIÓN</a:t>
            </a:r>
            <a:endParaRPr lang="es-CL" sz="1200" dirty="0">
              <a:solidFill>
                <a:prstClr val="black"/>
              </a:solidFill>
            </a:endParaRPr>
          </a:p>
        </p:txBody>
      </p:sp>
      <p:sp>
        <p:nvSpPr>
          <p:cNvPr id="24" name="Flecha derecha 23"/>
          <p:cNvSpPr/>
          <p:nvPr/>
        </p:nvSpPr>
        <p:spPr>
          <a:xfrm rot="5400000">
            <a:off x="8385284" y="3279927"/>
            <a:ext cx="824339" cy="845834"/>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10" name="Imagen 9"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3470" y="4273469"/>
            <a:ext cx="803983" cy="756064"/>
          </a:xfrm>
          <a:prstGeom prst="rect">
            <a:avLst/>
          </a:prstGeom>
        </p:spPr>
      </p:pic>
      <p:pic>
        <p:nvPicPr>
          <p:cNvPr id="12" name="Imagen 11"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1701" y="4264827"/>
            <a:ext cx="761099" cy="764706"/>
          </a:xfrm>
          <a:prstGeom prst="rect">
            <a:avLst/>
          </a:prstGeom>
        </p:spPr>
      </p:pic>
      <p:sp>
        <p:nvSpPr>
          <p:cNvPr id="28" name="Flecha derecha 27"/>
          <p:cNvSpPr/>
          <p:nvPr/>
        </p:nvSpPr>
        <p:spPr>
          <a:xfrm rot="10800000">
            <a:off x="3575952" y="4403476"/>
            <a:ext cx="4310115" cy="487407"/>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29" name="Imagen 28"/>
          <p:cNvPicPr>
            <a:picLocks noChangeAspect="1"/>
          </p:cNvPicPr>
          <p:nvPr/>
        </p:nvPicPr>
        <p:blipFill>
          <a:blip r:embed="rId3"/>
          <a:stretch>
            <a:fillRect/>
          </a:stretch>
        </p:blipFill>
        <p:spPr>
          <a:xfrm>
            <a:off x="533431" y="3898945"/>
            <a:ext cx="2736843" cy="1388597"/>
          </a:xfrm>
          <a:prstGeom prst="rect">
            <a:avLst/>
          </a:prstGeom>
        </p:spPr>
      </p:pic>
      <p:graphicFrame>
        <p:nvGraphicFramePr>
          <p:cNvPr id="14" name="Tabla 13"/>
          <p:cNvGraphicFramePr>
            <a:graphicFrameLocks noGrp="1"/>
          </p:cNvGraphicFramePr>
          <p:nvPr>
            <p:extLst/>
          </p:nvPr>
        </p:nvGraphicFramePr>
        <p:xfrm>
          <a:off x="294554" y="896085"/>
          <a:ext cx="11335070" cy="640080"/>
        </p:xfrm>
        <a:graphic>
          <a:graphicData uri="http://schemas.openxmlformats.org/drawingml/2006/table">
            <a:tbl>
              <a:tblPr/>
              <a:tblGrid>
                <a:gridCol w="5667535"/>
                <a:gridCol w="5667535"/>
              </a:tblGrid>
              <a:tr h="4952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b="1" dirty="0" smtClean="0">
                          <a:solidFill>
                            <a:schemeClr val="tx2">
                              <a:lumMod val="75000"/>
                            </a:schemeClr>
                          </a:solidFill>
                        </a:rPr>
                        <a:t>Encargado/a Sección de Autorización Normativa</a:t>
                      </a:r>
                      <a:endParaRPr lang="es-CL" b="1" dirty="0" smtClean="0">
                        <a:solidFill>
                          <a:schemeClr val="tx2">
                            <a:lumMod val="75000"/>
                          </a:schemeClr>
                        </a:solidFill>
                      </a:endParaRPr>
                    </a:p>
                    <a:p>
                      <a:pPr algn="ctr"/>
                      <a:endParaRPr lang="es-CL"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b="1" dirty="0" smtClean="0">
                          <a:solidFill>
                            <a:schemeClr val="tx2">
                              <a:lumMod val="75000"/>
                            </a:schemeClr>
                          </a:solidFill>
                        </a:rPr>
                        <a:t>Subdirector/a de Calidad y Control Normativo</a:t>
                      </a:r>
                      <a:endParaRPr lang="es-CL" b="1" dirty="0" smtClean="0">
                        <a:solidFill>
                          <a:schemeClr val="tx2">
                            <a:lumMod val="75000"/>
                          </a:schemeClr>
                        </a:solidFill>
                      </a:endParaRPr>
                    </a:p>
                    <a:p>
                      <a:endParaRPr lang="es-CL"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 name="Rectángulo 31"/>
          <p:cNvSpPr/>
          <p:nvPr/>
        </p:nvSpPr>
        <p:spPr>
          <a:xfrm>
            <a:off x="788058" y="4013870"/>
            <a:ext cx="2159266" cy="1015663"/>
          </a:xfrm>
          <a:prstGeom prst="rect">
            <a:avLst/>
          </a:prstGeom>
        </p:spPr>
        <p:txBody>
          <a:bodyPr wrap="square">
            <a:spAutoFit/>
          </a:bodyPr>
          <a:lstStyle/>
          <a:p>
            <a:pPr algn="ctr"/>
            <a:r>
              <a:rPr lang="es-ES" sz="2000" b="1" dirty="0" smtClean="0">
                <a:solidFill>
                  <a:prstClr val="white"/>
                </a:solidFill>
              </a:rPr>
              <a:t>Re - Programar Ejecuciones para la Visita</a:t>
            </a:r>
            <a:endParaRPr lang="es-CL" sz="2000" b="1" dirty="0">
              <a:solidFill>
                <a:prstClr val="white"/>
              </a:solidFill>
            </a:endParaRPr>
          </a:p>
        </p:txBody>
      </p:sp>
      <p:sp>
        <p:nvSpPr>
          <p:cNvPr id="17" name="Flecha doblada hacia arriba 16"/>
          <p:cNvSpPr/>
          <p:nvPr/>
        </p:nvSpPr>
        <p:spPr>
          <a:xfrm rot="16200000" flipH="1">
            <a:off x="5863714" y="2859118"/>
            <a:ext cx="1209765" cy="5785287"/>
          </a:xfrm>
          <a:prstGeom prst="bentUp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37" name="Imagen 36"/>
          <p:cNvPicPr>
            <a:picLocks noChangeAspect="1"/>
          </p:cNvPicPr>
          <p:nvPr/>
        </p:nvPicPr>
        <p:blipFill>
          <a:blip r:embed="rId3"/>
          <a:stretch>
            <a:fillRect/>
          </a:stretch>
        </p:blipFill>
        <p:spPr>
          <a:xfrm>
            <a:off x="508570" y="5484419"/>
            <a:ext cx="2736843" cy="1388597"/>
          </a:xfrm>
          <a:prstGeom prst="rect">
            <a:avLst/>
          </a:prstGeom>
        </p:spPr>
      </p:pic>
      <p:sp>
        <p:nvSpPr>
          <p:cNvPr id="39" name="Rectángulo 38"/>
          <p:cNvSpPr/>
          <p:nvPr/>
        </p:nvSpPr>
        <p:spPr>
          <a:xfrm>
            <a:off x="797358" y="5807214"/>
            <a:ext cx="2159266" cy="707886"/>
          </a:xfrm>
          <a:prstGeom prst="rect">
            <a:avLst/>
          </a:prstGeom>
        </p:spPr>
        <p:txBody>
          <a:bodyPr wrap="square">
            <a:spAutoFit/>
          </a:bodyPr>
          <a:lstStyle/>
          <a:p>
            <a:pPr algn="ctr"/>
            <a:r>
              <a:rPr lang="es-ES" sz="2000" b="1" dirty="0" smtClean="0">
                <a:solidFill>
                  <a:prstClr val="white"/>
                </a:solidFill>
              </a:rPr>
              <a:t>Reiterar Invitación al Proceso </a:t>
            </a:r>
            <a:endParaRPr lang="es-CL" sz="2000" b="1" dirty="0">
              <a:solidFill>
                <a:prstClr val="white"/>
              </a:solidFill>
            </a:endParaRPr>
          </a:p>
        </p:txBody>
      </p:sp>
      <p:sp>
        <p:nvSpPr>
          <p:cNvPr id="30" name="CuadroTexto 29"/>
          <p:cNvSpPr txBox="1"/>
          <p:nvPr/>
        </p:nvSpPr>
        <p:spPr>
          <a:xfrm>
            <a:off x="238336" y="193706"/>
            <a:ext cx="6309643" cy="400110"/>
          </a:xfrm>
          <a:prstGeom prst="rect">
            <a:avLst/>
          </a:prstGeom>
          <a:solidFill>
            <a:schemeClr val="tx2">
              <a:lumMod val="60000"/>
              <a:lumOff val="40000"/>
            </a:schemeClr>
          </a:solidFill>
        </p:spPr>
        <p:txBody>
          <a:bodyPr wrap="square">
            <a:spAutoFit/>
          </a:bodyPr>
          <a:lstStyle>
            <a:defPPr>
              <a:defRPr lang="es-ES"/>
            </a:defPPr>
            <a:lvl1pPr algn="ctr">
              <a:defRPr sz="2000" b="1">
                <a:solidFill>
                  <a:schemeClr val="bg1"/>
                </a:solidFill>
              </a:defRPr>
            </a:lvl1pPr>
          </a:lstStyle>
          <a:p>
            <a:r>
              <a:rPr lang="es-CL" dirty="0"/>
              <a:t>PLAN ANUAL O CRONOGRAMA </a:t>
            </a:r>
          </a:p>
        </p:txBody>
      </p:sp>
    </p:spTree>
    <p:extLst>
      <p:ext uri="{BB962C8B-B14F-4D97-AF65-F5344CB8AC3E}">
        <p14:creationId xmlns:p14="http://schemas.microsoft.com/office/powerpoint/2010/main" val="4113817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pic>
        <p:nvPicPr>
          <p:cNvPr id="12" name="Imagen 1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214" y="1740613"/>
            <a:ext cx="761099" cy="764706"/>
          </a:xfrm>
          <a:prstGeom prst="rect">
            <a:avLst/>
          </a:prstGeom>
        </p:spPr>
      </p:pic>
      <p:sp>
        <p:nvSpPr>
          <p:cNvPr id="28" name="Flecha derecha 27"/>
          <p:cNvSpPr/>
          <p:nvPr/>
        </p:nvSpPr>
        <p:spPr>
          <a:xfrm rot="5400000">
            <a:off x="464279" y="2949908"/>
            <a:ext cx="1354531" cy="550260"/>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9" name="Imagen 28"/>
          <p:cNvPicPr>
            <a:picLocks noChangeAspect="1"/>
          </p:cNvPicPr>
          <p:nvPr/>
        </p:nvPicPr>
        <p:blipFill>
          <a:blip r:embed="rId4"/>
          <a:stretch>
            <a:fillRect/>
          </a:stretch>
        </p:blipFill>
        <p:spPr>
          <a:xfrm>
            <a:off x="78672" y="3888470"/>
            <a:ext cx="2275626" cy="1167546"/>
          </a:xfrm>
          <a:prstGeom prst="rect">
            <a:avLst/>
          </a:prstGeom>
        </p:spPr>
      </p:pic>
      <p:sp>
        <p:nvSpPr>
          <p:cNvPr id="32" name="Rectángulo 31"/>
          <p:cNvSpPr/>
          <p:nvPr/>
        </p:nvSpPr>
        <p:spPr>
          <a:xfrm>
            <a:off x="98803" y="4095924"/>
            <a:ext cx="2137666" cy="707886"/>
          </a:xfrm>
          <a:prstGeom prst="rect">
            <a:avLst/>
          </a:prstGeom>
        </p:spPr>
        <p:txBody>
          <a:bodyPr wrap="square">
            <a:spAutoFit/>
          </a:bodyPr>
          <a:lstStyle/>
          <a:p>
            <a:pPr algn="ctr"/>
            <a:r>
              <a:rPr lang="es-CL" sz="2000" b="1" dirty="0" smtClean="0">
                <a:solidFill>
                  <a:schemeClr val="bg1"/>
                </a:solidFill>
              </a:rPr>
              <a:t>Avisar Visita a </a:t>
            </a:r>
          </a:p>
          <a:p>
            <a:pPr algn="ctr"/>
            <a:r>
              <a:rPr lang="es-CL" sz="2000" b="1" dirty="0" smtClean="0">
                <a:solidFill>
                  <a:schemeClr val="bg1"/>
                </a:solidFill>
              </a:rPr>
              <a:t>Jardín Infantil</a:t>
            </a:r>
            <a:endParaRPr lang="es-CL" sz="2000" b="1" dirty="0">
              <a:solidFill>
                <a:schemeClr val="bg1"/>
              </a:solidFill>
            </a:endParaRPr>
          </a:p>
        </p:txBody>
      </p:sp>
      <p:pic>
        <p:nvPicPr>
          <p:cNvPr id="37" name="Imagen 36"/>
          <p:cNvPicPr>
            <a:picLocks noChangeAspect="1"/>
          </p:cNvPicPr>
          <p:nvPr/>
        </p:nvPicPr>
        <p:blipFill>
          <a:blip r:embed="rId4"/>
          <a:stretch>
            <a:fillRect/>
          </a:stretch>
        </p:blipFill>
        <p:spPr>
          <a:xfrm>
            <a:off x="2915562" y="5128254"/>
            <a:ext cx="2325834" cy="1386846"/>
          </a:xfrm>
          <a:prstGeom prst="rect">
            <a:avLst/>
          </a:prstGeom>
        </p:spPr>
      </p:pic>
      <p:graphicFrame>
        <p:nvGraphicFramePr>
          <p:cNvPr id="2" name="Tabla 1"/>
          <p:cNvGraphicFramePr>
            <a:graphicFrameLocks noGrp="1"/>
          </p:cNvGraphicFramePr>
          <p:nvPr>
            <p:extLst/>
          </p:nvPr>
        </p:nvGraphicFramePr>
        <p:xfrm>
          <a:off x="279090" y="879784"/>
          <a:ext cx="10958996" cy="640080"/>
        </p:xfrm>
        <a:graphic>
          <a:graphicData uri="http://schemas.openxmlformats.org/drawingml/2006/table">
            <a:tbl>
              <a:tblPr/>
              <a:tblGrid>
                <a:gridCol w="5479498"/>
                <a:gridCol w="5479498"/>
              </a:tblGrid>
              <a:tr h="3992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b="1" dirty="0" smtClean="0">
                          <a:solidFill>
                            <a:schemeClr val="tx2">
                              <a:lumMod val="75000"/>
                            </a:schemeClr>
                          </a:solidFill>
                        </a:rPr>
                        <a:t>Encargado/</a:t>
                      </a:r>
                      <a:r>
                        <a:rPr lang="es-ES" b="1" baseline="0" dirty="0" smtClean="0">
                          <a:solidFill>
                            <a:schemeClr val="tx2">
                              <a:lumMod val="75000"/>
                            </a:schemeClr>
                          </a:solidFill>
                        </a:rPr>
                        <a:t>a </a:t>
                      </a:r>
                      <a:r>
                        <a:rPr lang="es-ES" b="1" dirty="0" smtClean="0">
                          <a:solidFill>
                            <a:schemeClr val="tx2">
                              <a:lumMod val="75000"/>
                            </a:schemeClr>
                          </a:solidFill>
                        </a:rPr>
                        <a:t>Sección de Autorización Normativa</a:t>
                      </a:r>
                      <a:endParaRPr lang="es-CL" b="1" dirty="0" smtClean="0">
                        <a:solidFill>
                          <a:schemeClr val="tx2">
                            <a:lumMod val="75000"/>
                          </a:schemeClr>
                        </a:solidFill>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b="1" dirty="0" smtClean="0">
                          <a:solidFill>
                            <a:schemeClr val="tx2">
                              <a:lumMod val="75000"/>
                            </a:schemeClr>
                          </a:solidFill>
                        </a:rPr>
                        <a:t>Profesional</a:t>
                      </a:r>
                      <a:r>
                        <a:rPr lang="es-ES" b="1" baseline="0" dirty="0" smtClean="0">
                          <a:solidFill>
                            <a:schemeClr val="tx2">
                              <a:lumMod val="75000"/>
                            </a:schemeClr>
                          </a:solidFill>
                        </a:rPr>
                        <a:t> de Control </a:t>
                      </a:r>
                    </a:p>
                    <a:p>
                      <a:pPr marL="0" marR="0" indent="0" algn="ctr" defTabSz="457200" rtl="0" eaLnBrk="1" fontAlgn="auto" latinLnBrk="0" hangingPunct="1">
                        <a:lnSpc>
                          <a:spcPct val="100000"/>
                        </a:lnSpc>
                        <a:spcBef>
                          <a:spcPts val="0"/>
                        </a:spcBef>
                        <a:spcAft>
                          <a:spcPts val="0"/>
                        </a:spcAft>
                        <a:buClrTx/>
                        <a:buSzTx/>
                        <a:buFontTx/>
                        <a:buNone/>
                        <a:tabLst/>
                        <a:defRPr/>
                      </a:pPr>
                      <a:r>
                        <a:rPr lang="es-ES" b="1" baseline="0" dirty="0" smtClean="0">
                          <a:solidFill>
                            <a:schemeClr val="tx2">
                              <a:lumMod val="75000"/>
                            </a:schemeClr>
                          </a:solidFill>
                        </a:rPr>
                        <a:t>Normativo</a:t>
                      </a:r>
                      <a:endParaRPr lang="es-CL" dirty="0" smtClean="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 name="Imagen 29"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322" y="1740613"/>
            <a:ext cx="803983" cy="756064"/>
          </a:xfrm>
          <a:prstGeom prst="rect">
            <a:avLst/>
          </a:prstGeom>
        </p:spPr>
      </p:pic>
      <p:sp>
        <p:nvSpPr>
          <p:cNvPr id="31" name="Rectángulo 30"/>
          <p:cNvSpPr/>
          <p:nvPr/>
        </p:nvSpPr>
        <p:spPr>
          <a:xfrm>
            <a:off x="331202" y="2789634"/>
            <a:ext cx="1672868" cy="707886"/>
          </a:xfrm>
          <a:prstGeom prst="rect">
            <a:avLst/>
          </a:prstGeom>
        </p:spPr>
        <p:txBody>
          <a:bodyPr wrap="square">
            <a:spAutoFit/>
          </a:bodyPr>
          <a:lstStyle/>
          <a:p>
            <a:pPr algn="ctr"/>
            <a:r>
              <a:rPr lang="es-ES" sz="2000" b="1" dirty="0">
                <a:solidFill>
                  <a:srgbClr val="003CAA"/>
                </a:solidFill>
              </a:rPr>
              <a:t>Aceptó</a:t>
            </a:r>
          </a:p>
          <a:p>
            <a:pPr algn="ctr"/>
            <a:r>
              <a:rPr lang="es-ES" sz="2000" b="1" dirty="0">
                <a:solidFill>
                  <a:srgbClr val="003CAA"/>
                </a:solidFill>
              </a:rPr>
              <a:t> Participación</a:t>
            </a:r>
          </a:p>
        </p:txBody>
      </p:sp>
      <p:sp>
        <p:nvSpPr>
          <p:cNvPr id="33" name="Flecha derecha 32"/>
          <p:cNvSpPr/>
          <p:nvPr/>
        </p:nvSpPr>
        <p:spPr>
          <a:xfrm rot="5400000">
            <a:off x="2795268" y="3514869"/>
            <a:ext cx="2566422" cy="661485"/>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6" name="Flecha doblada hacia arriba 35"/>
          <p:cNvSpPr/>
          <p:nvPr/>
        </p:nvSpPr>
        <p:spPr>
          <a:xfrm rot="5400000">
            <a:off x="1312865" y="4622333"/>
            <a:ext cx="1157717" cy="1935584"/>
          </a:xfrm>
          <a:prstGeom prst="bentUp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1" name="Rectángulo 40"/>
          <p:cNvSpPr/>
          <p:nvPr/>
        </p:nvSpPr>
        <p:spPr>
          <a:xfrm>
            <a:off x="3298070" y="2789634"/>
            <a:ext cx="1672868" cy="707886"/>
          </a:xfrm>
          <a:prstGeom prst="rect">
            <a:avLst/>
          </a:prstGeom>
        </p:spPr>
        <p:txBody>
          <a:bodyPr wrap="square">
            <a:spAutoFit/>
          </a:bodyPr>
          <a:lstStyle/>
          <a:p>
            <a:pPr algn="ctr"/>
            <a:r>
              <a:rPr lang="es-ES" sz="2000" b="1" dirty="0" smtClean="0">
                <a:solidFill>
                  <a:srgbClr val="003CAA"/>
                </a:solidFill>
              </a:rPr>
              <a:t>No Aceptó</a:t>
            </a:r>
          </a:p>
          <a:p>
            <a:pPr algn="ctr"/>
            <a:r>
              <a:rPr lang="es-ES" sz="2000" b="1" dirty="0" smtClean="0">
                <a:solidFill>
                  <a:srgbClr val="003CAA"/>
                </a:solidFill>
              </a:rPr>
              <a:t> Participación</a:t>
            </a:r>
          </a:p>
        </p:txBody>
      </p:sp>
      <p:sp>
        <p:nvSpPr>
          <p:cNvPr id="42" name="Rectángulo 41"/>
          <p:cNvSpPr/>
          <p:nvPr/>
        </p:nvSpPr>
        <p:spPr>
          <a:xfrm>
            <a:off x="3057814" y="5177710"/>
            <a:ext cx="2074706" cy="1323439"/>
          </a:xfrm>
          <a:prstGeom prst="rect">
            <a:avLst/>
          </a:prstGeom>
        </p:spPr>
        <p:txBody>
          <a:bodyPr wrap="square">
            <a:spAutoFit/>
          </a:bodyPr>
          <a:lstStyle/>
          <a:p>
            <a:pPr algn="ctr"/>
            <a:r>
              <a:rPr lang="es-ES" sz="2000" b="1" dirty="0" smtClean="0">
                <a:solidFill>
                  <a:schemeClr val="bg1"/>
                </a:solidFill>
              </a:rPr>
              <a:t>Asignar Profesional de Control Normativo</a:t>
            </a:r>
            <a:endParaRPr lang="es-CL" sz="2000" b="1" dirty="0">
              <a:solidFill>
                <a:schemeClr val="bg1"/>
              </a:solidFill>
            </a:endParaRPr>
          </a:p>
        </p:txBody>
      </p:sp>
      <p:pic>
        <p:nvPicPr>
          <p:cNvPr id="43" name="Imagen 42"/>
          <p:cNvPicPr>
            <a:picLocks noChangeAspect="1"/>
          </p:cNvPicPr>
          <p:nvPr/>
        </p:nvPicPr>
        <p:blipFill>
          <a:blip r:embed="rId4"/>
          <a:stretch>
            <a:fillRect/>
          </a:stretch>
        </p:blipFill>
        <p:spPr>
          <a:xfrm>
            <a:off x="7845112" y="5104955"/>
            <a:ext cx="2419976" cy="1410145"/>
          </a:xfrm>
          <a:prstGeom prst="rect">
            <a:avLst/>
          </a:prstGeom>
        </p:spPr>
      </p:pic>
      <p:sp>
        <p:nvSpPr>
          <p:cNvPr id="44" name="Flecha derecha 43"/>
          <p:cNvSpPr/>
          <p:nvPr/>
        </p:nvSpPr>
        <p:spPr>
          <a:xfrm>
            <a:off x="5463232" y="5383369"/>
            <a:ext cx="2273004" cy="785615"/>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5" name="Rectángulo 44"/>
          <p:cNvSpPr/>
          <p:nvPr/>
        </p:nvSpPr>
        <p:spPr>
          <a:xfrm>
            <a:off x="8166099" y="5422233"/>
            <a:ext cx="1815027" cy="707886"/>
          </a:xfrm>
          <a:prstGeom prst="rect">
            <a:avLst/>
          </a:prstGeom>
        </p:spPr>
        <p:txBody>
          <a:bodyPr wrap="square">
            <a:spAutoFit/>
          </a:bodyPr>
          <a:lstStyle/>
          <a:p>
            <a:pPr algn="ctr"/>
            <a:r>
              <a:rPr lang="es-ES" sz="2000" b="1" dirty="0" smtClean="0">
                <a:solidFill>
                  <a:schemeClr val="bg1"/>
                </a:solidFill>
              </a:rPr>
              <a:t>Revisar Antecedentes</a:t>
            </a:r>
            <a:endParaRPr lang="es-CL" sz="2000" b="1" dirty="0">
              <a:solidFill>
                <a:schemeClr val="bg1"/>
              </a:solidFill>
            </a:endParaRPr>
          </a:p>
        </p:txBody>
      </p:sp>
      <p:sp>
        <p:nvSpPr>
          <p:cNvPr id="24" name="CuadroTexto 23"/>
          <p:cNvSpPr txBox="1"/>
          <p:nvPr/>
        </p:nvSpPr>
        <p:spPr>
          <a:xfrm>
            <a:off x="238336" y="206406"/>
            <a:ext cx="6962564" cy="400110"/>
          </a:xfrm>
          <a:prstGeom prst="rect">
            <a:avLst/>
          </a:prstGeom>
          <a:solidFill>
            <a:schemeClr val="tx2">
              <a:lumMod val="60000"/>
              <a:lumOff val="40000"/>
            </a:schemeClr>
          </a:solidFill>
        </p:spPr>
        <p:txBody>
          <a:bodyPr wrap="square">
            <a:spAutoFit/>
          </a:bodyPr>
          <a:lstStyle>
            <a:defPPr>
              <a:defRPr lang="es-ES"/>
            </a:defPPr>
            <a:lvl1pPr algn="ctr">
              <a:defRPr sz="2000" b="1">
                <a:solidFill>
                  <a:schemeClr val="bg1"/>
                </a:solidFill>
              </a:defRPr>
            </a:lvl1pPr>
          </a:lstStyle>
          <a:p>
            <a:r>
              <a:rPr lang="es-CL" dirty="0"/>
              <a:t>PLAN ANUAL O CRONOGRAMA </a:t>
            </a:r>
          </a:p>
        </p:txBody>
      </p:sp>
    </p:spTree>
    <p:extLst>
      <p:ext uri="{BB962C8B-B14F-4D97-AF65-F5344CB8AC3E}">
        <p14:creationId xmlns:p14="http://schemas.microsoft.com/office/powerpoint/2010/main" val="1104256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73" name="Rectángulo 72"/>
          <p:cNvSpPr/>
          <p:nvPr/>
        </p:nvSpPr>
        <p:spPr>
          <a:xfrm>
            <a:off x="385212" y="128984"/>
            <a:ext cx="6565136" cy="523220"/>
          </a:xfrm>
          <a:prstGeom prst="rect">
            <a:avLst/>
          </a:prstGeom>
        </p:spPr>
        <p:txBody>
          <a:bodyPr wrap="square">
            <a:spAutoFit/>
          </a:bodyPr>
          <a:lstStyle/>
          <a:p>
            <a:r>
              <a:rPr lang="es-ES" sz="2800" b="1" dirty="0">
                <a:solidFill>
                  <a:srgbClr val="0070C0"/>
                </a:solidFill>
              </a:rPr>
              <a:t>SUBPROCESO DE EJECUCIÓN</a:t>
            </a:r>
            <a:endParaRPr lang="es-CL" sz="2800" b="1" dirty="0">
              <a:solidFill>
                <a:srgbClr val="0070C0"/>
              </a:solidFill>
            </a:endParaRPr>
          </a:p>
        </p:txBody>
      </p:sp>
      <p:sp>
        <p:nvSpPr>
          <p:cNvPr id="75" name="CuadroTexto 74"/>
          <p:cNvSpPr txBox="1"/>
          <p:nvPr/>
        </p:nvSpPr>
        <p:spPr>
          <a:xfrm>
            <a:off x="435681" y="781969"/>
            <a:ext cx="10949242" cy="400110"/>
          </a:xfrm>
          <a:prstGeom prst="rect">
            <a:avLst/>
          </a:prstGeom>
          <a:solidFill>
            <a:schemeClr val="tx2">
              <a:lumMod val="60000"/>
              <a:lumOff val="40000"/>
            </a:schemeClr>
          </a:solidFill>
        </p:spPr>
        <p:txBody>
          <a:bodyPr wrap="square">
            <a:spAutoFit/>
          </a:bodyPr>
          <a:lstStyle>
            <a:defPPr>
              <a:defRPr lang="es-ES"/>
            </a:defPPr>
            <a:lvl1pPr algn="ctr">
              <a:defRPr sz="2000" b="1">
                <a:solidFill>
                  <a:schemeClr val="bg1"/>
                </a:solidFill>
              </a:defRPr>
            </a:lvl1pPr>
          </a:lstStyle>
          <a:p>
            <a:pPr lvl="0"/>
            <a:r>
              <a:rPr lang="es-ES" dirty="0" smtClean="0"/>
              <a:t>SOLICITUD DE AUTORIZACION NORMATIVA</a:t>
            </a:r>
            <a:endParaRPr lang="es-CL" dirty="0"/>
          </a:p>
        </p:txBody>
      </p:sp>
      <p:graphicFrame>
        <p:nvGraphicFramePr>
          <p:cNvPr id="11" name="Diagrama 10"/>
          <p:cNvGraphicFramePr/>
          <p:nvPr>
            <p:extLst>
              <p:ext uri="{D42A27DB-BD31-4B8C-83A1-F6EECF244321}">
                <p14:modId xmlns:p14="http://schemas.microsoft.com/office/powerpoint/2010/main" val="4125054741"/>
              </p:ext>
            </p:extLst>
          </p:nvPr>
        </p:nvGraphicFramePr>
        <p:xfrm>
          <a:off x="1326524" y="1390919"/>
          <a:ext cx="8358388" cy="1353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2" name="Diagrama 41"/>
          <p:cNvGraphicFramePr/>
          <p:nvPr>
            <p:extLst>
              <p:ext uri="{D42A27DB-BD31-4B8C-83A1-F6EECF244321}">
                <p14:modId xmlns:p14="http://schemas.microsoft.com/office/powerpoint/2010/main" val="3193450994"/>
              </p:ext>
            </p:extLst>
          </p:nvPr>
        </p:nvGraphicFramePr>
        <p:xfrm>
          <a:off x="895736" y="2485623"/>
          <a:ext cx="8963695" cy="13130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5" name="Diagrama 44"/>
          <p:cNvGraphicFramePr/>
          <p:nvPr>
            <p:extLst>
              <p:ext uri="{D42A27DB-BD31-4B8C-83A1-F6EECF244321}">
                <p14:modId xmlns:p14="http://schemas.microsoft.com/office/powerpoint/2010/main" val="3618322511"/>
              </p:ext>
            </p:extLst>
          </p:nvPr>
        </p:nvGraphicFramePr>
        <p:xfrm>
          <a:off x="747434" y="3903939"/>
          <a:ext cx="9333045" cy="13482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6" name="Diagrama 45"/>
          <p:cNvGraphicFramePr/>
          <p:nvPr>
            <p:extLst>
              <p:ext uri="{D42A27DB-BD31-4B8C-83A1-F6EECF244321}">
                <p14:modId xmlns:p14="http://schemas.microsoft.com/office/powerpoint/2010/main" val="3976895083"/>
              </p:ext>
            </p:extLst>
          </p:nvPr>
        </p:nvGraphicFramePr>
        <p:xfrm>
          <a:off x="476697" y="5162029"/>
          <a:ext cx="9873803" cy="145127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489229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5" y="684837"/>
            <a:ext cx="11340014" cy="400110"/>
          </a:xfrm>
          <a:prstGeom prst="rect">
            <a:avLst/>
          </a:prstGeom>
          <a:solidFill>
            <a:schemeClr val="bg2">
              <a:lumMod val="90000"/>
            </a:schemeClr>
          </a:solidFill>
        </p:spPr>
        <p:txBody>
          <a:bodyPr wrap="square">
            <a:spAutoFit/>
          </a:bodyPr>
          <a:lstStyle/>
          <a:p>
            <a:pPr algn="ctr"/>
            <a:r>
              <a:rPr lang="es-CL" sz="2000" b="1" dirty="0" smtClean="0"/>
              <a:t>CONTEXTO</a:t>
            </a:r>
            <a:endParaRPr lang="es-CL" sz="2000" b="1" dirty="0"/>
          </a:p>
        </p:txBody>
      </p:sp>
      <p:sp>
        <p:nvSpPr>
          <p:cNvPr id="23" name="Rectángulo 22"/>
          <p:cNvSpPr/>
          <p:nvPr/>
        </p:nvSpPr>
        <p:spPr>
          <a:xfrm>
            <a:off x="187969" y="128984"/>
            <a:ext cx="10823468" cy="523220"/>
          </a:xfrm>
          <a:prstGeom prst="rect">
            <a:avLst/>
          </a:prstGeom>
        </p:spPr>
        <p:txBody>
          <a:bodyPr wrap="square">
            <a:spAutoFit/>
          </a:bodyPr>
          <a:lstStyle/>
          <a:p>
            <a:r>
              <a:rPr lang="es-ES" sz="2800" b="1" dirty="0" smtClean="0"/>
              <a:t>PROCESO DE CONTROL NORMATIVO </a:t>
            </a:r>
            <a:endParaRPr lang="es-CL" sz="2800" b="1" dirty="0"/>
          </a:p>
        </p:txBody>
      </p:sp>
      <p:graphicFrame>
        <p:nvGraphicFramePr>
          <p:cNvPr id="3" name="Diagrama 2"/>
          <p:cNvGraphicFramePr/>
          <p:nvPr>
            <p:extLst>
              <p:ext uri="{D42A27DB-BD31-4B8C-83A1-F6EECF244321}">
                <p14:modId xmlns:p14="http://schemas.microsoft.com/office/powerpoint/2010/main" val="3563112097"/>
              </p:ext>
            </p:extLst>
          </p:nvPr>
        </p:nvGraphicFramePr>
        <p:xfrm>
          <a:off x="585216" y="1274741"/>
          <a:ext cx="1042622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020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prstClr val="white"/>
                </a:solidFill>
              </a:endParaRPr>
            </a:p>
          </p:txBody>
        </p:sp>
      </p:grpSp>
      <p:pic>
        <p:nvPicPr>
          <p:cNvPr id="37" name="Imagen 36"/>
          <p:cNvPicPr>
            <a:picLocks noChangeAspect="1"/>
          </p:cNvPicPr>
          <p:nvPr/>
        </p:nvPicPr>
        <p:blipFill>
          <a:blip r:embed="rId3"/>
          <a:stretch>
            <a:fillRect/>
          </a:stretch>
        </p:blipFill>
        <p:spPr>
          <a:xfrm>
            <a:off x="3359185" y="1861677"/>
            <a:ext cx="2280597" cy="1443623"/>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609548707"/>
              </p:ext>
            </p:extLst>
          </p:nvPr>
        </p:nvGraphicFramePr>
        <p:xfrm>
          <a:off x="294554" y="889001"/>
          <a:ext cx="10958996" cy="640080"/>
        </p:xfrm>
        <a:graphic>
          <a:graphicData uri="http://schemas.openxmlformats.org/drawingml/2006/table">
            <a:tbl>
              <a:tblPr/>
              <a:tblGrid>
                <a:gridCol w="5479498"/>
                <a:gridCol w="5479498"/>
              </a:tblGrid>
              <a:tr h="3992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b="1" dirty="0" smtClean="0">
                          <a:solidFill>
                            <a:schemeClr val="tx2">
                              <a:lumMod val="75000"/>
                            </a:schemeClr>
                          </a:solidFill>
                        </a:rPr>
                        <a:t>Encargado/a Sección de Autorización Normativa</a:t>
                      </a:r>
                      <a:endParaRPr lang="es-CL" b="1" dirty="0" smtClean="0">
                        <a:solidFill>
                          <a:schemeClr val="tx2">
                            <a:lumMod val="75000"/>
                          </a:schemeClr>
                        </a:solidFill>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b="1" dirty="0" smtClean="0">
                          <a:solidFill>
                            <a:schemeClr val="tx2">
                              <a:lumMod val="75000"/>
                            </a:schemeClr>
                          </a:solidFill>
                        </a:rPr>
                        <a:t>Profesional</a:t>
                      </a:r>
                      <a:r>
                        <a:rPr lang="es-ES" b="1" baseline="0" dirty="0" smtClean="0">
                          <a:solidFill>
                            <a:schemeClr val="tx2">
                              <a:lumMod val="75000"/>
                            </a:schemeClr>
                          </a:solidFill>
                        </a:rPr>
                        <a:t> de Control </a:t>
                      </a:r>
                    </a:p>
                    <a:p>
                      <a:pPr marL="0" marR="0" indent="0" algn="ctr" defTabSz="457200" rtl="0" eaLnBrk="1" fontAlgn="auto" latinLnBrk="0" hangingPunct="1">
                        <a:lnSpc>
                          <a:spcPct val="100000"/>
                        </a:lnSpc>
                        <a:spcBef>
                          <a:spcPts val="0"/>
                        </a:spcBef>
                        <a:spcAft>
                          <a:spcPts val="0"/>
                        </a:spcAft>
                        <a:buClrTx/>
                        <a:buSzTx/>
                        <a:buFontTx/>
                        <a:buNone/>
                        <a:tabLst/>
                        <a:defRPr/>
                      </a:pPr>
                      <a:r>
                        <a:rPr lang="es-ES" b="1" baseline="0" dirty="0" smtClean="0">
                          <a:solidFill>
                            <a:schemeClr val="tx2">
                              <a:lumMod val="75000"/>
                            </a:schemeClr>
                          </a:solidFill>
                        </a:rPr>
                        <a:t>Normativo</a:t>
                      </a:r>
                      <a:endParaRPr lang="es-CL" dirty="0" smtClean="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2" name="Rectángulo 41"/>
          <p:cNvSpPr/>
          <p:nvPr/>
        </p:nvSpPr>
        <p:spPr>
          <a:xfrm>
            <a:off x="3595623" y="1909683"/>
            <a:ext cx="1876267" cy="1323439"/>
          </a:xfrm>
          <a:prstGeom prst="rect">
            <a:avLst/>
          </a:prstGeom>
        </p:spPr>
        <p:txBody>
          <a:bodyPr wrap="square">
            <a:spAutoFit/>
          </a:bodyPr>
          <a:lstStyle/>
          <a:p>
            <a:pPr algn="ctr"/>
            <a:r>
              <a:rPr lang="es-ES" sz="2000" b="1" dirty="0" smtClean="0">
                <a:solidFill>
                  <a:prstClr val="white"/>
                </a:solidFill>
              </a:rPr>
              <a:t>Asignar Profesional de Control Normativo</a:t>
            </a:r>
            <a:endParaRPr lang="es-CL" sz="2000" b="1" dirty="0">
              <a:solidFill>
                <a:prstClr val="white"/>
              </a:solidFill>
            </a:endParaRPr>
          </a:p>
        </p:txBody>
      </p:sp>
      <p:pic>
        <p:nvPicPr>
          <p:cNvPr id="43" name="Imagen 42"/>
          <p:cNvPicPr>
            <a:picLocks noChangeAspect="1"/>
          </p:cNvPicPr>
          <p:nvPr/>
        </p:nvPicPr>
        <p:blipFill>
          <a:blip r:embed="rId3"/>
          <a:stretch>
            <a:fillRect/>
          </a:stretch>
        </p:blipFill>
        <p:spPr>
          <a:xfrm>
            <a:off x="159709" y="1811527"/>
            <a:ext cx="2351276" cy="1445352"/>
          </a:xfrm>
          <a:prstGeom prst="rect">
            <a:avLst/>
          </a:prstGeom>
        </p:spPr>
      </p:pic>
      <p:sp>
        <p:nvSpPr>
          <p:cNvPr id="44" name="Flecha derecha 43"/>
          <p:cNvSpPr/>
          <p:nvPr/>
        </p:nvSpPr>
        <p:spPr>
          <a:xfrm>
            <a:off x="2510984" y="2252425"/>
            <a:ext cx="848201"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sp>
        <p:nvSpPr>
          <p:cNvPr id="45" name="Rectángulo 44"/>
          <p:cNvSpPr/>
          <p:nvPr/>
        </p:nvSpPr>
        <p:spPr>
          <a:xfrm>
            <a:off x="443133" y="1861677"/>
            <a:ext cx="1784428" cy="1323439"/>
          </a:xfrm>
          <a:prstGeom prst="rect">
            <a:avLst/>
          </a:prstGeom>
        </p:spPr>
        <p:txBody>
          <a:bodyPr wrap="square">
            <a:spAutoFit/>
          </a:bodyPr>
          <a:lstStyle/>
          <a:p>
            <a:pPr algn="ctr"/>
            <a:r>
              <a:rPr lang="es-ES" sz="2000" b="1" dirty="0" smtClean="0">
                <a:solidFill>
                  <a:prstClr val="white"/>
                </a:solidFill>
              </a:rPr>
              <a:t>Recepcionar Solicitud de Autorización Normativa</a:t>
            </a:r>
            <a:endParaRPr lang="es-CL" sz="2000" b="1" dirty="0">
              <a:solidFill>
                <a:prstClr val="white"/>
              </a:solidFill>
            </a:endParaRPr>
          </a:p>
        </p:txBody>
      </p:sp>
      <p:pic>
        <p:nvPicPr>
          <p:cNvPr id="24" name="Imagen 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4468" y="3103583"/>
            <a:ext cx="782390" cy="762798"/>
          </a:xfrm>
          <a:prstGeom prst="rect">
            <a:avLst/>
          </a:prstGeom>
        </p:spPr>
      </p:pic>
      <p:sp>
        <p:nvSpPr>
          <p:cNvPr id="25" name="Rectángulo 24"/>
          <p:cNvSpPr/>
          <p:nvPr/>
        </p:nvSpPr>
        <p:spPr>
          <a:xfrm>
            <a:off x="62401" y="3442056"/>
            <a:ext cx="1103091" cy="830997"/>
          </a:xfrm>
          <a:prstGeom prst="rect">
            <a:avLst/>
          </a:prstGeom>
        </p:spPr>
        <p:txBody>
          <a:bodyPr wrap="square">
            <a:spAutoFit/>
          </a:bodyPr>
          <a:lstStyle/>
          <a:p>
            <a:pPr algn="ctr"/>
            <a:r>
              <a:rPr lang="es-ES" sz="1200" b="1" dirty="0" smtClean="0">
                <a:solidFill>
                  <a:prstClr val="black"/>
                </a:solidFill>
              </a:rPr>
              <a:t>FORMULARIO DE INGRESO SOLICITUD DE A. N.</a:t>
            </a:r>
            <a:endParaRPr lang="es-CL" sz="1200" b="1" dirty="0">
              <a:solidFill>
                <a:prstClr val="black"/>
              </a:solidFill>
            </a:endParaRPr>
          </a:p>
        </p:txBody>
      </p:sp>
      <p:pic>
        <p:nvPicPr>
          <p:cNvPr id="26" name="Imagen 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8076" y="3119988"/>
            <a:ext cx="782390" cy="762798"/>
          </a:xfrm>
          <a:prstGeom prst="rect">
            <a:avLst/>
          </a:prstGeom>
        </p:spPr>
      </p:pic>
      <p:sp>
        <p:nvSpPr>
          <p:cNvPr id="27" name="Rectángulo 26"/>
          <p:cNvSpPr/>
          <p:nvPr/>
        </p:nvSpPr>
        <p:spPr>
          <a:xfrm>
            <a:off x="1318171" y="3559620"/>
            <a:ext cx="1242768" cy="646331"/>
          </a:xfrm>
          <a:prstGeom prst="rect">
            <a:avLst/>
          </a:prstGeom>
        </p:spPr>
        <p:txBody>
          <a:bodyPr wrap="square">
            <a:spAutoFit/>
          </a:bodyPr>
          <a:lstStyle/>
          <a:p>
            <a:pPr algn="ctr"/>
            <a:r>
              <a:rPr lang="es-ES" sz="1200" b="1" dirty="0" smtClean="0">
                <a:solidFill>
                  <a:prstClr val="black"/>
                </a:solidFill>
              </a:rPr>
              <a:t>SOLICITUD DE AUTORIZACIÓN NORMATIVA</a:t>
            </a:r>
            <a:endParaRPr lang="es-CL" sz="1200" b="1" dirty="0">
              <a:solidFill>
                <a:prstClr val="black"/>
              </a:solidFill>
            </a:endParaRPr>
          </a:p>
        </p:txBody>
      </p:sp>
      <p:pic>
        <p:nvPicPr>
          <p:cNvPr id="34" name="Imagen 33"/>
          <p:cNvPicPr>
            <a:picLocks noChangeAspect="1"/>
          </p:cNvPicPr>
          <p:nvPr/>
        </p:nvPicPr>
        <p:blipFill>
          <a:blip r:embed="rId3"/>
          <a:stretch>
            <a:fillRect/>
          </a:stretch>
        </p:blipFill>
        <p:spPr>
          <a:xfrm>
            <a:off x="8318619" y="3875489"/>
            <a:ext cx="2413757" cy="1353989"/>
          </a:xfrm>
          <a:prstGeom prst="rect">
            <a:avLst/>
          </a:prstGeom>
        </p:spPr>
      </p:pic>
      <p:sp>
        <p:nvSpPr>
          <p:cNvPr id="38" name="Rectángulo 37"/>
          <p:cNvSpPr/>
          <p:nvPr/>
        </p:nvSpPr>
        <p:spPr>
          <a:xfrm>
            <a:off x="8623977" y="4077802"/>
            <a:ext cx="1803042" cy="707886"/>
          </a:xfrm>
          <a:prstGeom prst="rect">
            <a:avLst/>
          </a:prstGeom>
        </p:spPr>
        <p:txBody>
          <a:bodyPr wrap="square">
            <a:spAutoFit/>
          </a:bodyPr>
          <a:lstStyle/>
          <a:p>
            <a:pPr algn="ctr"/>
            <a:r>
              <a:rPr lang="es-ES" sz="2000" b="1" dirty="0" smtClean="0">
                <a:solidFill>
                  <a:prstClr val="white"/>
                </a:solidFill>
              </a:rPr>
              <a:t>Revisar Antecedentes</a:t>
            </a:r>
            <a:endParaRPr lang="es-CL" sz="2000" b="1" dirty="0">
              <a:solidFill>
                <a:prstClr val="white"/>
              </a:solidFill>
            </a:endParaRPr>
          </a:p>
        </p:txBody>
      </p:sp>
      <p:pic>
        <p:nvPicPr>
          <p:cNvPr id="39" name="Imagen 3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32282" y="3979346"/>
            <a:ext cx="782390" cy="762798"/>
          </a:xfrm>
          <a:prstGeom prst="rect">
            <a:avLst/>
          </a:prstGeom>
        </p:spPr>
      </p:pic>
      <p:sp>
        <p:nvSpPr>
          <p:cNvPr id="40" name="Rectángulo 39"/>
          <p:cNvSpPr/>
          <p:nvPr/>
        </p:nvSpPr>
        <p:spPr>
          <a:xfrm>
            <a:off x="10572454" y="4235862"/>
            <a:ext cx="1103091" cy="830997"/>
          </a:xfrm>
          <a:prstGeom prst="rect">
            <a:avLst/>
          </a:prstGeom>
        </p:spPr>
        <p:txBody>
          <a:bodyPr wrap="square">
            <a:spAutoFit/>
          </a:bodyPr>
          <a:lstStyle/>
          <a:p>
            <a:pPr algn="ctr"/>
            <a:r>
              <a:rPr lang="es-ES" sz="1200" b="1" dirty="0" smtClean="0">
                <a:solidFill>
                  <a:prstClr val="black"/>
                </a:solidFill>
              </a:rPr>
              <a:t>PRE- APROBACIÓN DE CAPACIDADES</a:t>
            </a:r>
            <a:endParaRPr lang="es-CL" sz="1200" b="1" dirty="0">
              <a:solidFill>
                <a:prstClr val="black"/>
              </a:solidFill>
            </a:endParaRPr>
          </a:p>
        </p:txBody>
      </p:sp>
      <p:sp>
        <p:nvSpPr>
          <p:cNvPr id="47" name="Flecha doblada hacia arriba 46"/>
          <p:cNvSpPr/>
          <p:nvPr/>
        </p:nvSpPr>
        <p:spPr>
          <a:xfrm flipV="1">
            <a:off x="5639782" y="2446355"/>
            <a:ext cx="4302708" cy="1324388"/>
          </a:xfrm>
          <a:prstGeom prst="bentUp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sp>
        <p:nvSpPr>
          <p:cNvPr id="49" name="Flecha derecha 48"/>
          <p:cNvSpPr/>
          <p:nvPr/>
        </p:nvSpPr>
        <p:spPr>
          <a:xfrm flipH="1">
            <a:off x="5639782" y="4174583"/>
            <a:ext cx="2650284" cy="611105"/>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50" name="Imagen 49"/>
          <p:cNvPicPr>
            <a:picLocks noChangeAspect="1"/>
          </p:cNvPicPr>
          <p:nvPr/>
        </p:nvPicPr>
        <p:blipFill>
          <a:blip r:embed="rId3"/>
          <a:stretch>
            <a:fillRect/>
          </a:stretch>
        </p:blipFill>
        <p:spPr>
          <a:xfrm>
            <a:off x="3359185" y="3785855"/>
            <a:ext cx="2280597" cy="1443623"/>
          </a:xfrm>
          <a:prstGeom prst="rect">
            <a:avLst/>
          </a:prstGeom>
        </p:spPr>
      </p:pic>
      <p:sp>
        <p:nvSpPr>
          <p:cNvPr id="51" name="Rectángulo 50"/>
          <p:cNvSpPr/>
          <p:nvPr/>
        </p:nvSpPr>
        <p:spPr>
          <a:xfrm>
            <a:off x="3712446" y="3886365"/>
            <a:ext cx="1679013" cy="1015663"/>
          </a:xfrm>
          <a:prstGeom prst="rect">
            <a:avLst/>
          </a:prstGeom>
        </p:spPr>
        <p:txBody>
          <a:bodyPr wrap="square">
            <a:spAutoFit/>
          </a:bodyPr>
          <a:lstStyle/>
          <a:p>
            <a:pPr algn="ctr"/>
            <a:r>
              <a:rPr lang="es-ES" sz="2000" b="1" dirty="0" smtClean="0">
                <a:solidFill>
                  <a:prstClr val="white"/>
                </a:solidFill>
              </a:rPr>
              <a:t>Recepcionar</a:t>
            </a:r>
          </a:p>
          <a:p>
            <a:pPr algn="ctr"/>
            <a:r>
              <a:rPr lang="es-CL" sz="2000" b="1" dirty="0" smtClean="0">
                <a:solidFill>
                  <a:prstClr val="white"/>
                </a:solidFill>
              </a:rPr>
              <a:t>Respuesta de Usuario</a:t>
            </a:r>
            <a:endParaRPr lang="es-CL" sz="2000" b="1" dirty="0">
              <a:solidFill>
                <a:prstClr val="white"/>
              </a:solidFill>
            </a:endParaRPr>
          </a:p>
        </p:txBody>
      </p:sp>
      <p:sp>
        <p:nvSpPr>
          <p:cNvPr id="11" name="Flecha curvada hacia arriba 10"/>
          <p:cNvSpPr/>
          <p:nvPr/>
        </p:nvSpPr>
        <p:spPr>
          <a:xfrm>
            <a:off x="4371465" y="5179787"/>
            <a:ext cx="5811569" cy="1294265"/>
          </a:xfrm>
          <a:prstGeom prst="curvedUp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53" name="Imagen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5636" y="4651360"/>
            <a:ext cx="649814" cy="604625"/>
          </a:xfrm>
          <a:prstGeom prst="rect">
            <a:avLst/>
          </a:prstGeom>
        </p:spPr>
      </p:pic>
      <p:sp>
        <p:nvSpPr>
          <p:cNvPr id="54" name="Rectángulo 53"/>
          <p:cNvSpPr/>
          <p:nvPr/>
        </p:nvSpPr>
        <p:spPr>
          <a:xfrm>
            <a:off x="6791407" y="4810524"/>
            <a:ext cx="544882" cy="369332"/>
          </a:xfrm>
          <a:prstGeom prst="rect">
            <a:avLst/>
          </a:prstGeom>
        </p:spPr>
        <p:txBody>
          <a:bodyPr wrap="square">
            <a:spAutoFit/>
          </a:bodyPr>
          <a:lstStyle/>
          <a:p>
            <a:pPr algn="ctr"/>
            <a:r>
              <a:rPr lang="es-ES" b="1" dirty="0" smtClean="0">
                <a:solidFill>
                  <a:srgbClr val="1F497D">
                    <a:lumMod val="75000"/>
                  </a:srgbClr>
                </a:solidFill>
              </a:rPr>
              <a:t>5</a:t>
            </a:r>
            <a:endParaRPr lang="es-CL" b="1" dirty="0">
              <a:solidFill>
                <a:srgbClr val="1F497D">
                  <a:lumMod val="75000"/>
                </a:srgbClr>
              </a:solidFill>
            </a:endParaRPr>
          </a:p>
        </p:txBody>
      </p:sp>
      <p:sp>
        <p:nvSpPr>
          <p:cNvPr id="55" name="Rectángulo 54"/>
          <p:cNvSpPr/>
          <p:nvPr/>
        </p:nvSpPr>
        <p:spPr>
          <a:xfrm>
            <a:off x="6052205" y="3668951"/>
            <a:ext cx="2064702" cy="707886"/>
          </a:xfrm>
          <a:prstGeom prst="rect">
            <a:avLst/>
          </a:prstGeom>
        </p:spPr>
        <p:txBody>
          <a:bodyPr wrap="square">
            <a:spAutoFit/>
          </a:bodyPr>
          <a:lstStyle/>
          <a:p>
            <a:pPr algn="ctr"/>
            <a:r>
              <a:rPr lang="es-ES" sz="2000" b="1" dirty="0" smtClean="0">
                <a:solidFill>
                  <a:srgbClr val="0070C0"/>
                </a:solidFill>
              </a:rPr>
              <a:t>¿Tiene Observaciones?</a:t>
            </a:r>
          </a:p>
        </p:txBody>
      </p:sp>
      <p:sp>
        <p:nvSpPr>
          <p:cNvPr id="32" name="CuadroTexto 31"/>
          <p:cNvSpPr txBox="1"/>
          <p:nvPr/>
        </p:nvSpPr>
        <p:spPr>
          <a:xfrm>
            <a:off x="284382" y="202428"/>
            <a:ext cx="7195918" cy="400110"/>
          </a:xfrm>
          <a:prstGeom prst="rect">
            <a:avLst/>
          </a:prstGeom>
          <a:solidFill>
            <a:schemeClr val="tx2">
              <a:lumMod val="60000"/>
              <a:lumOff val="40000"/>
            </a:schemeClr>
          </a:solidFill>
        </p:spPr>
        <p:txBody>
          <a:bodyPr wrap="square">
            <a:spAutoFit/>
          </a:bodyPr>
          <a:lstStyle>
            <a:defPPr>
              <a:defRPr lang="es-ES"/>
            </a:defPPr>
            <a:lvl1pPr algn="ctr">
              <a:defRPr sz="2000" b="1">
                <a:solidFill>
                  <a:schemeClr val="bg1"/>
                </a:solidFill>
              </a:defRPr>
            </a:lvl1pPr>
          </a:lstStyle>
          <a:p>
            <a:r>
              <a:rPr lang="es-CL" dirty="0" smtClean="0"/>
              <a:t>SOLICITUD DE AUTORIZACIÓN NORMATIVA</a:t>
            </a:r>
            <a:endParaRPr lang="es-CL" dirty="0"/>
          </a:p>
        </p:txBody>
      </p:sp>
    </p:spTree>
    <p:extLst>
      <p:ext uri="{BB962C8B-B14F-4D97-AF65-F5344CB8AC3E}">
        <p14:creationId xmlns:p14="http://schemas.microsoft.com/office/powerpoint/2010/main" val="3997503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2474565" y="5585603"/>
            <a:ext cx="7622471" cy="400110"/>
          </a:xfrm>
          <a:prstGeom prst="rect">
            <a:avLst/>
          </a:prstGeom>
          <a:solidFill>
            <a:srgbClr val="00B050"/>
          </a:solidFill>
        </p:spPr>
        <p:txBody>
          <a:bodyPr wrap="square">
            <a:spAutoFit/>
          </a:bodyPr>
          <a:lstStyle/>
          <a:p>
            <a:pPr algn="ctr"/>
            <a:endParaRPr lang="es-CL" sz="2000" b="1" dirty="0">
              <a:solidFill>
                <a:schemeClr val="bg1"/>
              </a:solidFill>
            </a:endParaRPr>
          </a:p>
        </p:txBody>
      </p:sp>
      <p:sp>
        <p:nvSpPr>
          <p:cNvPr id="28" name="Rectángulo 27"/>
          <p:cNvSpPr/>
          <p:nvPr/>
        </p:nvSpPr>
        <p:spPr>
          <a:xfrm>
            <a:off x="2474568" y="4583797"/>
            <a:ext cx="7622469" cy="400110"/>
          </a:xfrm>
          <a:prstGeom prst="rect">
            <a:avLst/>
          </a:prstGeom>
          <a:solidFill>
            <a:srgbClr val="00B050"/>
          </a:solidFill>
        </p:spPr>
        <p:txBody>
          <a:bodyPr wrap="square">
            <a:spAutoFit/>
          </a:bodyPr>
          <a:lstStyle/>
          <a:p>
            <a:pPr algn="ctr"/>
            <a:endParaRPr lang="es-CL" sz="2000" b="1" dirty="0">
              <a:solidFill>
                <a:schemeClr val="bg1"/>
              </a:solidFill>
            </a:endParaRPr>
          </a:p>
        </p:txBody>
      </p:sp>
      <p:sp>
        <p:nvSpPr>
          <p:cNvPr id="27" name="Rectángulo 26"/>
          <p:cNvSpPr/>
          <p:nvPr/>
        </p:nvSpPr>
        <p:spPr>
          <a:xfrm>
            <a:off x="2474565" y="3598450"/>
            <a:ext cx="7622469" cy="400110"/>
          </a:xfrm>
          <a:prstGeom prst="rect">
            <a:avLst/>
          </a:prstGeom>
          <a:solidFill>
            <a:srgbClr val="00B050"/>
          </a:solidFill>
        </p:spPr>
        <p:txBody>
          <a:bodyPr wrap="square">
            <a:spAutoFit/>
          </a:bodyPr>
          <a:lstStyle/>
          <a:p>
            <a:pPr algn="ctr"/>
            <a:endParaRPr lang="es-CL" sz="2000" b="1" dirty="0">
              <a:solidFill>
                <a:schemeClr val="bg1"/>
              </a:solidFill>
            </a:endParaRPr>
          </a:p>
        </p:txBody>
      </p:sp>
      <p:sp>
        <p:nvSpPr>
          <p:cNvPr id="26" name="Rectángulo 25"/>
          <p:cNvSpPr/>
          <p:nvPr/>
        </p:nvSpPr>
        <p:spPr>
          <a:xfrm>
            <a:off x="2474567" y="2634467"/>
            <a:ext cx="7622469" cy="400110"/>
          </a:xfrm>
          <a:prstGeom prst="rect">
            <a:avLst/>
          </a:prstGeom>
          <a:solidFill>
            <a:srgbClr val="00B050"/>
          </a:solidFill>
        </p:spPr>
        <p:txBody>
          <a:bodyPr wrap="square">
            <a:spAutoFit/>
          </a:bodyPr>
          <a:lstStyle/>
          <a:p>
            <a:pPr algn="ctr"/>
            <a:endParaRPr lang="es-CL" sz="2000" b="1" dirty="0">
              <a:solidFill>
                <a:schemeClr val="bg1"/>
              </a:solidFill>
            </a:endParaRPr>
          </a:p>
        </p:txBody>
      </p:sp>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44" name="Flecha derecha 43"/>
          <p:cNvSpPr/>
          <p:nvPr/>
        </p:nvSpPr>
        <p:spPr>
          <a:xfrm>
            <a:off x="1135028" y="2527858"/>
            <a:ext cx="941071" cy="582928"/>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2" name="Rectángulo 31"/>
          <p:cNvSpPr/>
          <p:nvPr/>
        </p:nvSpPr>
        <p:spPr>
          <a:xfrm>
            <a:off x="3142979" y="2648324"/>
            <a:ext cx="6335849" cy="400110"/>
          </a:xfrm>
          <a:prstGeom prst="rect">
            <a:avLst/>
          </a:prstGeom>
        </p:spPr>
        <p:txBody>
          <a:bodyPr wrap="square">
            <a:spAutoFit/>
          </a:bodyPr>
          <a:lstStyle/>
          <a:p>
            <a:pPr algn="ctr"/>
            <a:r>
              <a:rPr lang="es-CL" sz="2000" b="1" dirty="0" smtClean="0">
                <a:solidFill>
                  <a:schemeClr val="bg1"/>
                </a:solidFill>
              </a:rPr>
              <a:t>SIN ACCIONES INMEDIATAS</a:t>
            </a:r>
            <a:endParaRPr lang="es-CL" sz="2000" b="1" dirty="0">
              <a:solidFill>
                <a:schemeClr val="bg1"/>
              </a:solidFill>
            </a:endParaRPr>
          </a:p>
        </p:txBody>
      </p:sp>
      <p:sp>
        <p:nvSpPr>
          <p:cNvPr id="33" name="Flecha derecha 32"/>
          <p:cNvSpPr/>
          <p:nvPr/>
        </p:nvSpPr>
        <p:spPr>
          <a:xfrm>
            <a:off x="1140498" y="3419736"/>
            <a:ext cx="941071" cy="582928"/>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5" name="Flecha derecha 34"/>
          <p:cNvSpPr/>
          <p:nvPr/>
        </p:nvSpPr>
        <p:spPr>
          <a:xfrm>
            <a:off x="1140498" y="4431745"/>
            <a:ext cx="941071" cy="582928"/>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6" name="Flecha derecha 35"/>
          <p:cNvSpPr/>
          <p:nvPr/>
        </p:nvSpPr>
        <p:spPr>
          <a:xfrm>
            <a:off x="1140498" y="5515928"/>
            <a:ext cx="941071" cy="582928"/>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1616759887"/>
              </p:ext>
            </p:extLst>
          </p:nvPr>
        </p:nvGraphicFramePr>
        <p:xfrm>
          <a:off x="284382" y="1069746"/>
          <a:ext cx="10689465" cy="640080"/>
        </p:xfrm>
        <a:graphic>
          <a:graphicData uri="http://schemas.openxmlformats.org/drawingml/2006/table">
            <a:tbl>
              <a:tblPr/>
              <a:tblGrid>
                <a:gridCol w="10689465"/>
              </a:tblGrid>
              <a:tr h="507895">
                <a:tc>
                  <a:txBody>
                    <a:bodyPr/>
                    <a:lstStyle/>
                    <a:p>
                      <a:pPr marL="285750" indent="-285750">
                        <a:buFont typeface="Wingdings" panose="05000000000000000000" pitchFamily="2" charset="2"/>
                        <a:buChar char="Ø"/>
                      </a:pPr>
                      <a:r>
                        <a:rPr lang="es-CL" dirty="0" smtClean="0"/>
                        <a:t>LA</a:t>
                      </a:r>
                      <a:r>
                        <a:rPr lang="es-CL" baseline="0" dirty="0" smtClean="0"/>
                        <a:t> EJECUCIÓN DE UNA VISITA DE CONTROL NORMATIVO PUEDE CULMINAR </a:t>
                      </a:r>
                      <a:r>
                        <a:rPr lang="es-CL" b="1" baseline="0" dirty="0" smtClean="0"/>
                        <a:t>EN CUATRO ESTADIOS O CUATRO MOMENTOS:</a:t>
                      </a:r>
                      <a:endParaRPr lang="es-CL"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9" name="Rectángulo 58"/>
          <p:cNvSpPr/>
          <p:nvPr/>
        </p:nvSpPr>
        <p:spPr>
          <a:xfrm>
            <a:off x="2906896" y="3598450"/>
            <a:ext cx="6816838" cy="400110"/>
          </a:xfrm>
          <a:prstGeom prst="rect">
            <a:avLst/>
          </a:prstGeom>
        </p:spPr>
        <p:txBody>
          <a:bodyPr wrap="square">
            <a:spAutoFit/>
          </a:bodyPr>
          <a:lstStyle/>
          <a:p>
            <a:pPr algn="ctr"/>
            <a:r>
              <a:rPr lang="es-ES" sz="2000" b="1" dirty="0" smtClean="0">
                <a:solidFill>
                  <a:schemeClr val="bg1"/>
                </a:solidFill>
              </a:rPr>
              <a:t>SUGERENCIA DE REVOCACIÓN AUTORIZACIÓN NORMATIVA</a:t>
            </a:r>
            <a:endParaRPr lang="es-CL" sz="2000" b="1" dirty="0">
              <a:solidFill>
                <a:schemeClr val="bg1"/>
              </a:solidFill>
            </a:endParaRPr>
          </a:p>
        </p:txBody>
      </p:sp>
      <p:sp>
        <p:nvSpPr>
          <p:cNvPr id="60" name="Rectángulo 59"/>
          <p:cNvSpPr/>
          <p:nvPr/>
        </p:nvSpPr>
        <p:spPr>
          <a:xfrm>
            <a:off x="3151801" y="4583797"/>
            <a:ext cx="6327027" cy="400110"/>
          </a:xfrm>
          <a:prstGeom prst="rect">
            <a:avLst/>
          </a:prstGeom>
        </p:spPr>
        <p:txBody>
          <a:bodyPr wrap="square">
            <a:spAutoFit/>
          </a:bodyPr>
          <a:lstStyle/>
          <a:p>
            <a:pPr algn="ctr"/>
            <a:r>
              <a:rPr lang="es-ES" sz="2000" b="1" dirty="0" smtClean="0">
                <a:solidFill>
                  <a:schemeClr val="bg1"/>
                </a:solidFill>
              </a:rPr>
              <a:t>SUGERENCIA DE OTORGA AUTORIZACIÓN NORMATIVA</a:t>
            </a:r>
            <a:endParaRPr lang="es-CL" sz="2000" b="1" dirty="0">
              <a:solidFill>
                <a:schemeClr val="bg1"/>
              </a:solidFill>
            </a:endParaRPr>
          </a:p>
        </p:txBody>
      </p:sp>
      <p:sp>
        <p:nvSpPr>
          <p:cNvPr id="61" name="Rectángulo 60"/>
          <p:cNvSpPr/>
          <p:nvPr/>
        </p:nvSpPr>
        <p:spPr>
          <a:xfrm>
            <a:off x="2906896" y="5610601"/>
            <a:ext cx="7190141" cy="400110"/>
          </a:xfrm>
          <a:prstGeom prst="rect">
            <a:avLst/>
          </a:prstGeom>
        </p:spPr>
        <p:txBody>
          <a:bodyPr wrap="square">
            <a:spAutoFit/>
          </a:bodyPr>
          <a:lstStyle/>
          <a:p>
            <a:pPr algn="ctr"/>
            <a:r>
              <a:rPr lang="es-ES" sz="2000" b="1" dirty="0" smtClean="0">
                <a:solidFill>
                  <a:schemeClr val="bg1"/>
                </a:solidFill>
              </a:rPr>
              <a:t>RESPUESTA A SOLICITUD DE USUARIO SIN ACTO ADMINISTRATIVO</a:t>
            </a:r>
            <a:endParaRPr lang="es-CL" sz="2000" b="1" dirty="0">
              <a:solidFill>
                <a:schemeClr val="bg1"/>
              </a:solidFill>
            </a:endParaRPr>
          </a:p>
        </p:txBody>
      </p:sp>
      <p:sp>
        <p:nvSpPr>
          <p:cNvPr id="30" name="CuadroTexto 29"/>
          <p:cNvSpPr txBox="1"/>
          <p:nvPr/>
        </p:nvSpPr>
        <p:spPr>
          <a:xfrm>
            <a:off x="284382" y="220422"/>
            <a:ext cx="7195918" cy="400110"/>
          </a:xfrm>
          <a:prstGeom prst="rect">
            <a:avLst/>
          </a:prstGeom>
          <a:solidFill>
            <a:schemeClr val="tx2">
              <a:lumMod val="60000"/>
              <a:lumOff val="40000"/>
            </a:schemeClr>
          </a:solidFill>
        </p:spPr>
        <p:txBody>
          <a:bodyPr wrap="square">
            <a:spAutoFit/>
          </a:bodyPr>
          <a:lstStyle>
            <a:defPPr>
              <a:defRPr lang="es-ES"/>
            </a:defPPr>
            <a:lvl1pPr algn="ctr">
              <a:defRPr sz="2000" b="1">
                <a:solidFill>
                  <a:schemeClr val="bg1"/>
                </a:solidFill>
              </a:defRPr>
            </a:lvl1pPr>
          </a:lstStyle>
          <a:p>
            <a:r>
              <a:rPr lang="es-CL" dirty="0" smtClean="0"/>
              <a:t>DESARROLLO DE LA VISITA</a:t>
            </a:r>
            <a:endParaRPr lang="es-CL" dirty="0"/>
          </a:p>
        </p:txBody>
      </p:sp>
    </p:spTree>
    <p:extLst>
      <p:ext uri="{BB962C8B-B14F-4D97-AF65-F5344CB8AC3E}">
        <p14:creationId xmlns:p14="http://schemas.microsoft.com/office/powerpoint/2010/main" val="4068969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aphicFrame>
        <p:nvGraphicFramePr>
          <p:cNvPr id="14" name="Diagrama 13"/>
          <p:cNvGraphicFramePr/>
          <p:nvPr>
            <p:extLst>
              <p:ext uri="{D42A27DB-BD31-4B8C-83A1-F6EECF244321}">
                <p14:modId xmlns:p14="http://schemas.microsoft.com/office/powerpoint/2010/main" val="3270972468"/>
              </p:ext>
            </p:extLst>
          </p:nvPr>
        </p:nvGraphicFramePr>
        <p:xfrm>
          <a:off x="297082" y="914401"/>
          <a:ext cx="10828118" cy="570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CuadroTexto 16"/>
          <p:cNvSpPr txBox="1"/>
          <p:nvPr/>
        </p:nvSpPr>
        <p:spPr>
          <a:xfrm>
            <a:off x="284382" y="111103"/>
            <a:ext cx="7195918" cy="400110"/>
          </a:xfrm>
          <a:prstGeom prst="rect">
            <a:avLst/>
          </a:prstGeom>
          <a:solidFill>
            <a:schemeClr val="tx2">
              <a:lumMod val="60000"/>
              <a:lumOff val="40000"/>
            </a:schemeClr>
          </a:solidFill>
        </p:spPr>
        <p:txBody>
          <a:bodyPr wrap="square">
            <a:spAutoFit/>
          </a:bodyPr>
          <a:lstStyle>
            <a:defPPr>
              <a:defRPr lang="es-ES"/>
            </a:defPPr>
            <a:lvl1pPr algn="ctr">
              <a:defRPr sz="2000" b="1">
                <a:solidFill>
                  <a:schemeClr val="bg1"/>
                </a:solidFill>
              </a:defRPr>
            </a:lvl1pPr>
          </a:lstStyle>
          <a:p>
            <a:r>
              <a:rPr lang="es-CL" dirty="0"/>
              <a:t>PRINCIPALES HITOS </a:t>
            </a:r>
          </a:p>
        </p:txBody>
      </p:sp>
    </p:spTree>
    <p:extLst>
      <p:ext uri="{BB962C8B-B14F-4D97-AF65-F5344CB8AC3E}">
        <p14:creationId xmlns:p14="http://schemas.microsoft.com/office/powerpoint/2010/main" val="2872808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30" name="CuadroTexto 29"/>
          <p:cNvSpPr txBox="1"/>
          <p:nvPr/>
        </p:nvSpPr>
        <p:spPr>
          <a:xfrm>
            <a:off x="284382" y="111103"/>
            <a:ext cx="7195918" cy="400110"/>
          </a:xfrm>
          <a:prstGeom prst="rect">
            <a:avLst/>
          </a:prstGeom>
          <a:solidFill>
            <a:schemeClr val="tx2">
              <a:lumMod val="60000"/>
              <a:lumOff val="40000"/>
            </a:schemeClr>
          </a:solidFill>
        </p:spPr>
        <p:txBody>
          <a:bodyPr wrap="square">
            <a:spAutoFit/>
          </a:bodyPr>
          <a:lstStyle>
            <a:defPPr>
              <a:defRPr lang="es-ES"/>
            </a:defPPr>
            <a:lvl1pPr algn="ctr">
              <a:defRPr sz="2000" b="1">
                <a:solidFill>
                  <a:schemeClr val="bg1"/>
                </a:solidFill>
              </a:defRPr>
            </a:lvl1pPr>
          </a:lstStyle>
          <a:p>
            <a:r>
              <a:rPr lang="es-CL" dirty="0"/>
              <a:t>PRINCIPALES HITOS </a:t>
            </a:r>
          </a:p>
        </p:txBody>
      </p:sp>
      <p:graphicFrame>
        <p:nvGraphicFramePr>
          <p:cNvPr id="14" name="Diagrama 13"/>
          <p:cNvGraphicFramePr/>
          <p:nvPr>
            <p:extLst>
              <p:ext uri="{D42A27DB-BD31-4B8C-83A1-F6EECF244321}">
                <p14:modId xmlns:p14="http://schemas.microsoft.com/office/powerpoint/2010/main" val="343409468"/>
              </p:ext>
            </p:extLst>
          </p:nvPr>
        </p:nvGraphicFramePr>
        <p:xfrm>
          <a:off x="284382" y="762008"/>
          <a:ext cx="11044018" cy="548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222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24" name="Rectángulo 23"/>
          <p:cNvSpPr/>
          <p:nvPr/>
        </p:nvSpPr>
        <p:spPr>
          <a:xfrm>
            <a:off x="187969" y="99096"/>
            <a:ext cx="6565136" cy="523220"/>
          </a:xfrm>
          <a:prstGeom prst="rect">
            <a:avLst/>
          </a:prstGeom>
        </p:spPr>
        <p:txBody>
          <a:bodyPr wrap="square">
            <a:spAutoFit/>
          </a:bodyPr>
          <a:lstStyle/>
          <a:p>
            <a:r>
              <a:rPr lang="es-ES" sz="2800" b="1" dirty="0" smtClean="0">
                <a:solidFill>
                  <a:srgbClr val="00B050"/>
                </a:solidFill>
              </a:rPr>
              <a:t>SUBPROCESO DE SEGUIMIENTO</a:t>
            </a:r>
            <a:endParaRPr lang="es-CL" sz="2800" b="1" dirty="0">
              <a:solidFill>
                <a:srgbClr val="00B050"/>
              </a:solidFill>
            </a:endParaRPr>
          </a:p>
        </p:txBody>
      </p:sp>
      <p:pic>
        <p:nvPicPr>
          <p:cNvPr id="15" name="Imagen 1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051"/>
          <a:stretch/>
        </p:blipFill>
        <p:spPr>
          <a:xfrm>
            <a:off x="187968" y="837127"/>
            <a:ext cx="11377259" cy="5299709"/>
          </a:xfrm>
          <a:prstGeom prst="rect">
            <a:avLst/>
          </a:prstGeom>
        </p:spPr>
      </p:pic>
    </p:spTree>
    <p:extLst>
      <p:ext uri="{BB962C8B-B14F-4D97-AF65-F5344CB8AC3E}">
        <p14:creationId xmlns:p14="http://schemas.microsoft.com/office/powerpoint/2010/main" val="1955263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18" name="Rectángulo 17"/>
          <p:cNvSpPr/>
          <p:nvPr/>
        </p:nvSpPr>
        <p:spPr>
          <a:xfrm>
            <a:off x="303878" y="815795"/>
            <a:ext cx="11209834" cy="400110"/>
          </a:xfrm>
          <a:prstGeom prst="rect">
            <a:avLst/>
          </a:prstGeom>
          <a:solidFill>
            <a:srgbClr val="00B050"/>
          </a:solidFill>
        </p:spPr>
        <p:txBody>
          <a:bodyPr wrap="square">
            <a:spAutoFit/>
          </a:bodyPr>
          <a:lstStyle/>
          <a:p>
            <a:pPr algn="ctr"/>
            <a:r>
              <a:rPr lang="es-ES" sz="2000" b="1" dirty="0" smtClean="0">
                <a:solidFill>
                  <a:schemeClr val="bg1"/>
                </a:solidFill>
              </a:rPr>
              <a:t>OBJETIVO</a:t>
            </a:r>
            <a:endParaRPr lang="es-CL" sz="2000" b="1" dirty="0">
              <a:solidFill>
                <a:schemeClr val="bg1"/>
              </a:solidFill>
            </a:endParaRPr>
          </a:p>
        </p:txBody>
      </p:sp>
      <p:sp>
        <p:nvSpPr>
          <p:cNvPr id="21" name="Rectángulo 20"/>
          <p:cNvSpPr/>
          <p:nvPr/>
        </p:nvSpPr>
        <p:spPr>
          <a:xfrm>
            <a:off x="303878" y="1366238"/>
            <a:ext cx="11209834" cy="2862322"/>
          </a:xfrm>
          <a:prstGeom prst="rect">
            <a:avLst/>
          </a:prstGeom>
        </p:spPr>
        <p:txBody>
          <a:bodyPr wrap="square">
            <a:spAutoFit/>
          </a:bodyPr>
          <a:lstStyle/>
          <a:p>
            <a:pPr algn="just"/>
            <a:r>
              <a:rPr lang="es-CL" sz="2000" i="1" dirty="0" smtClean="0"/>
              <a:t>El </a:t>
            </a:r>
            <a:r>
              <a:rPr lang="es-CL" sz="2000" i="1" dirty="0"/>
              <a:t>Subproceso de Seguimiento </a:t>
            </a:r>
            <a:r>
              <a:rPr lang="es-CL" sz="2000" i="1" dirty="0" smtClean="0"/>
              <a:t>dice relación con las gestiones asociadas, tanto técnicas como administrativas, que se deben realizar a nivel nacional, regional, o territorial, en función de los incumplimientos normativos detectados en un establecimiento de educación parvularia. Lo anterior, con el objetivo de efectuar las acciones pertinentes para que aquellos incumplimientos que afectan el funcionamiento del jardín infantil sean remediados, ya sea a través de la gestión integrada que se debe realizar entre las distintas subdirecciones de JUNJI, así como también  con aquellas instituciones o entidades externas a la misma, buscando favorecer el cuidado y atención de los niños y niñas que participan en estos establecimientos.</a:t>
            </a:r>
            <a:endParaRPr lang="es-CL" sz="2000" dirty="0" smtClean="0"/>
          </a:p>
          <a:p>
            <a:endParaRPr lang="es-ES" sz="2000" dirty="0" smtClean="0"/>
          </a:p>
        </p:txBody>
      </p:sp>
      <p:sp>
        <p:nvSpPr>
          <p:cNvPr id="24" name="Rectángulo 23"/>
          <p:cNvSpPr/>
          <p:nvPr/>
        </p:nvSpPr>
        <p:spPr>
          <a:xfrm>
            <a:off x="187969" y="128984"/>
            <a:ext cx="6565136" cy="523220"/>
          </a:xfrm>
          <a:prstGeom prst="rect">
            <a:avLst/>
          </a:prstGeom>
        </p:spPr>
        <p:txBody>
          <a:bodyPr wrap="square">
            <a:spAutoFit/>
          </a:bodyPr>
          <a:lstStyle/>
          <a:p>
            <a:r>
              <a:rPr lang="es-ES" sz="2800" b="1" dirty="0">
                <a:solidFill>
                  <a:srgbClr val="00B050"/>
                </a:solidFill>
              </a:rPr>
              <a:t>SUBPROCESO DE SEGUIMIENTO</a:t>
            </a:r>
            <a:endParaRPr lang="es-CL" sz="2800" b="1" dirty="0">
              <a:solidFill>
                <a:srgbClr val="00B050"/>
              </a:solidFill>
            </a:endParaRPr>
          </a:p>
        </p:txBody>
      </p:sp>
      <p:sp>
        <p:nvSpPr>
          <p:cNvPr id="15" name="CuadroTexto 14"/>
          <p:cNvSpPr txBox="1"/>
          <p:nvPr/>
        </p:nvSpPr>
        <p:spPr>
          <a:xfrm>
            <a:off x="303878" y="4028505"/>
            <a:ext cx="11209834" cy="400110"/>
          </a:xfrm>
          <a:prstGeom prst="rect">
            <a:avLst/>
          </a:prstGeom>
          <a:solidFill>
            <a:srgbClr val="00B050"/>
          </a:solidFill>
        </p:spPr>
        <p:txBody>
          <a:bodyPr wrap="square">
            <a:spAutoFit/>
          </a:bodyPr>
          <a:lstStyle>
            <a:defPPr>
              <a:defRPr lang="es-ES"/>
            </a:defPPr>
            <a:lvl1pPr algn="ctr">
              <a:defRPr sz="2000" b="1">
                <a:solidFill>
                  <a:schemeClr val="bg1"/>
                </a:solidFill>
              </a:defRPr>
            </a:lvl1pPr>
          </a:lstStyle>
          <a:p>
            <a:r>
              <a:rPr lang="es-CL" dirty="0"/>
              <a:t>PARTICIPANTES/RESPONSABLES</a:t>
            </a:r>
          </a:p>
        </p:txBody>
      </p:sp>
      <p:graphicFrame>
        <p:nvGraphicFramePr>
          <p:cNvPr id="17" name="Diagrama 16"/>
          <p:cNvGraphicFramePr/>
          <p:nvPr>
            <p:extLst>
              <p:ext uri="{D42A27DB-BD31-4B8C-83A1-F6EECF244321}">
                <p14:modId xmlns:p14="http://schemas.microsoft.com/office/powerpoint/2010/main" val="3082302600"/>
              </p:ext>
            </p:extLst>
          </p:nvPr>
        </p:nvGraphicFramePr>
        <p:xfrm>
          <a:off x="587216" y="4683855"/>
          <a:ext cx="10792496" cy="154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9685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989" y="2457552"/>
            <a:ext cx="649814" cy="604625"/>
          </a:xfrm>
          <a:prstGeom prst="rect">
            <a:avLst/>
          </a:prstGeom>
        </p:spPr>
      </p:pic>
      <p:sp>
        <p:nvSpPr>
          <p:cNvPr id="32" name="Rectángulo 31"/>
          <p:cNvSpPr/>
          <p:nvPr/>
        </p:nvSpPr>
        <p:spPr>
          <a:xfrm>
            <a:off x="9488150" y="2652209"/>
            <a:ext cx="429300" cy="369332"/>
          </a:xfrm>
          <a:prstGeom prst="rect">
            <a:avLst/>
          </a:prstGeom>
        </p:spPr>
        <p:txBody>
          <a:bodyPr wrap="square">
            <a:spAutoFit/>
          </a:bodyPr>
          <a:lstStyle/>
          <a:p>
            <a:pPr algn="ctr"/>
            <a:r>
              <a:rPr lang="es-ES" b="1" dirty="0" smtClean="0">
                <a:solidFill>
                  <a:schemeClr val="tx2">
                    <a:lumMod val="75000"/>
                  </a:schemeClr>
                </a:solidFill>
              </a:rPr>
              <a:t>22</a:t>
            </a:r>
            <a:endParaRPr lang="es-CL" b="1" dirty="0">
              <a:solidFill>
                <a:schemeClr val="tx2">
                  <a:lumMod val="75000"/>
                </a:schemeClr>
              </a:solidFill>
            </a:endParaRPr>
          </a:p>
        </p:txBody>
      </p:sp>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18" name="Rectángulo 17"/>
          <p:cNvSpPr/>
          <p:nvPr/>
        </p:nvSpPr>
        <p:spPr>
          <a:xfrm>
            <a:off x="328756" y="223385"/>
            <a:ext cx="6846744" cy="400110"/>
          </a:xfrm>
          <a:prstGeom prst="rect">
            <a:avLst/>
          </a:prstGeom>
          <a:solidFill>
            <a:srgbClr val="00B050"/>
          </a:solidFill>
        </p:spPr>
        <p:txBody>
          <a:bodyPr wrap="square">
            <a:spAutoFit/>
          </a:bodyPr>
          <a:lstStyle/>
          <a:p>
            <a:pPr algn="ctr"/>
            <a:r>
              <a:rPr lang="es-ES" sz="2000" b="1" dirty="0" smtClean="0">
                <a:solidFill>
                  <a:schemeClr val="bg1"/>
                </a:solidFill>
              </a:rPr>
              <a:t>DESARROLLO SEGUIMIENTO</a:t>
            </a:r>
            <a:endParaRPr lang="es-CL" sz="2000" b="1" dirty="0">
              <a:solidFill>
                <a:schemeClr val="bg1"/>
              </a:solidFill>
            </a:endParaRPr>
          </a:p>
        </p:txBody>
      </p:sp>
      <p:pic>
        <p:nvPicPr>
          <p:cNvPr id="16" name="Imagen 15"/>
          <p:cNvPicPr>
            <a:picLocks noChangeAspect="1"/>
          </p:cNvPicPr>
          <p:nvPr/>
        </p:nvPicPr>
        <p:blipFill>
          <a:blip r:embed="rId4"/>
          <a:stretch>
            <a:fillRect/>
          </a:stretch>
        </p:blipFill>
        <p:spPr>
          <a:xfrm>
            <a:off x="242861" y="1037876"/>
            <a:ext cx="2351276" cy="1101549"/>
          </a:xfrm>
          <a:prstGeom prst="rect">
            <a:avLst/>
          </a:prstGeom>
        </p:spPr>
      </p:pic>
      <p:sp>
        <p:nvSpPr>
          <p:cNvPr id="19" name="Rectángulo 18"/>
          <p:cNvSpPr/>
          <p:nvPr/>
        </p:nvSpPr>
        <p:spPr>
          <a:xfrm>
            <a:off x="367338" y="1219427"/>
            <a:ext cx="2020222" cy="707886"/>
          </a:xfrm>
          <a:prstGeom prst="rect">
            <a:avLst/>
          </a:prstGeom>
        </p:spPr>
        <p:txBody>
          <a:bodyPr wrap="square">
            <a:spAutoFit/>
          </a:bodyPr>
          <a:lstStyle/>
          <a:p>
            <a:pPr algn="ctr"/>
            <a:r>
              <a:rPr lang="es-ES" sz="2000" b="1" dirty="0" smtClean="0">
                <a:solidFill>
                  <a:prstClr val="white"/>
                </a:solidFill>
              </a:rPr>
              <a:t>Detección de Incumplimientos </a:t>
            </a:r>
            <a:endParaRPr lang="es-CL" sz="2000" b="1" dirty="0">
              <a:solidFill>
                <a:prstClr val="white"/>
              </a:solidFill>
            </a:endParaRPr>
          </a:p>
        </p:txBody>
      </p:sp>
      <p:sp>
        <p:nvSpPr>
          <p:cNvPr id="20" name="Flecha derecha 19"/>
          <p:cNvSpPr/>
          <p:nvPr/>
        </p:nvSpPr>
        <p:spPr>
          <a:xfrm>
            <a:off x="2746329" y="1382285"/>
            <a:ext cx="1004692"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22" name="Imagen 21"/>
          <p:cNvPicPr>
            <a:picLocks noChangeAspect="1"/>
          </p:cNvPicPr>
          <p:nvPr/>
        </p:nvPicPr>
        <p:blipFill>
          <a:blip r:embed="rId4"/>
          <a:stretch>
            <a:fillRect/>
          </a:stretch>
        </p:blipFill>
        <p:spPr>
          <a:xfrm>
            <a:off x="3773954" y="1036595"/>
            <a:ext cx="2351276" cy="1101549"/>
          </a:xfrm>
          <a:prstGeom prst="rect">
            <a:avLst/>
          </a:prstGeom>
        </p:spPr>
      </p:pic>
      <p:sp>
        <p:nvSpPr>
          <p:cNvPr id="23" name="Rectángulo 22"/>
          <p:cNvSpPr/>
          <p:nvPr/>
        </p:nvSpPr>
        <p:spPr>
          <a:xfrm>
            <a:off x="4057755" y="1158982"/>
            <a:ext cx="1896359" cy="707886"/>
          </a:xfrm>
          <a:prstGeom prst="rect">
            <a:avLst/>
          </a:prstGeom>
        </p:spPr>
        <p:txBody>
          <a:bodyPr wrap="square">
            <a:spAutoFit/>
          </a:bodyPr>
          <a:lstStyle/>
          <a:p>
            <a:pPr algn="ctr"/>
            <a:r>
              <a:rPr lang="es-CL" sz="2000" b="1" dirty="0" smtClean="0">
                <a:solidFill>
                  <a:prstClr val="white"/>
                </a:solidFill>
              </a:rPr>
              <a:t>Amerita Derivación</a:t>
            </a:r>
            <a:endParaRPr lang="es-CL" sz="2000" b="1" dirty="0">
              <a:solidFill>
                <a:prstClr val="white"/>
              </a:solidFill>
            </a:endParaRPr>
          </a:p>
        </p:txBody>
      </p:sp>
      <p:pic>
        <p:nvPicPr>
          <p:cNvPr id="25" name="Imagen 24"/>
          <p:cNvPicPr>
            <a:picLocks noChangeAspect="1"/>
          </p:cNvPicPr>
          <p:nvPr/>
        </p:nvPicPr>
        <p:blipFill>
          <a:blip r:embed="rId4"/>
          <a:stretch>
            <a:fillRect/>
          </a:stretch>
        </p:blipFill>
        <p:spPr>
          <a:xfrm>
            <a:off x="7916472" y="971235"/>
            <a:ext cx="2351276" cy="1101549"/>
          </a:xfrm>
          <a:prstGeom prst="rect">
            <a:avLst/>
          </a:prstGeom>
        </p:spPr>
      </p:pic>
      <p:sp>
        <p:nvSpPr>
          <p:cNvPr id="26" name="Flecha derecha 25"/>
          <p:cNvSpPr/>
          <p:nvPr/>
        </p:nvSpPr>
        <p:spPr>
          <a:xfrm>
            <a:off x="6317704" y="1324927"/>
            <a:ext cx="1299898"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sp>
        <p:nvSpPr>
          <p:cNvPr id="28" name="Rectángulo 27"/>
          <p:cNvSpPr/>
          <p:nvPr/>
        </p:nvSpPr>
        <p:spPr>
          <a:xfrm>
            <a:off x="6160659" y="1805246"/>
            <a:ext cx="1565975" cy="461665"/>
          </a:xfrm>
          <a:prstGeom prst="rect">
            <a:avLst/>
          </a:prstGeom>
        </p:spPr>
        <p:txBody>
          <a:bodyPr wrap="square">
            <a:spAutoFit/>
          </a:bodyPr>
          <a:lstStyle/>
          <a:p>
            <a:pPr algn="ctr"/>
            <a:r>
              <a:rPr lang="es-ES" sz="2200" b="1" dirty="0" smtClean="0">
                <a:solidFill>
                  <a:srgbClr val="0070C0"/>
                </a:solidFill>
              </a:rPr>
              <a:t>INTERNA</a:t>
            </a:r>
            <a:r>
              <a:rPr lang="es-ES" sz="2400" b="1" dirty="0" smtClean="0">
                <a:solidFill>
                  <a:srgbClr val="0070C0"/>
                </a:solidFill>
              </a:rPr>
              <a:t> </a:t>
            </a:r>
          </a:p>
        </p:txBody>
      </p:sp>
      <p:sp>
        <p:nvSpPr>
          <p:cNvPr id="29" name="Rectángulo 28"/>
          <p:cNvSpPr/>
          <p:nvPr/>
        </p:nvSpPr>
        <p:spPr>
          <a:xfrm>
            <a:off x="8009682" y="1302234"/>
            <a:ext cx="2045621" cy="400110"/>
          </a:xfrm>
          <a:prstGeom prst="rect">
            <a:avLst/>
          </a:prstGeom>
        </p:spPr>
        <p:txBody>
          <a:bodyPr wrap="square">
            <a:spAutoFit/>
          </a:bodyPr>
          <a:lstStyle/>
          <a:p>
            <a:pPr algn="ctr"/>
            <a:r>
              <a:rPr lang="es-CL" sz="2000" b="1" dirty="0" smtClean="0">
                <a:solidFill>
                  <a:prstClr val="white"/>
                </a:solidFill>
              </a:rPr>
              <a:t>Generar Minuta </a:t>
            </a:r>
            <a:endParaRPr lang="es-CL" sz="2000" b="1" dirty="0">
              <a:solidFill>
                <a:prstClr val="white"/>
              </a:solidFill>
            </a:endParaRPr>
          </a:p>
        </p:txBody>
      </p:sp>
      <p:sp>
        <p:nvSpPr>
          <p:cNvPr id="30" name="Rectángulo 29"/>
          <p:cNvSpPr/>
          <p:nvPr/>
        </p:nvSpPr>
        <p:spPr>
          <a:xfrm rot="5400000">
            <a:off x="3702282" y="2491057"/>
            <a:ext cx="1533451" cy="461665"/>
          </a:xfrm>
          <a:prstGeom prst="rect">
            <a:avLst/>
          </a:prstGeom>
        </p:spPr>
        <p:txBody>
          <a:bodyPr wrap="square">
            <a:spAutoFit/>
          </a:bodyPr>
          <a:lstStyle/>
          <a:p>
            <a:pPr algn="ctr"/>
            <a:r>
              <a:rPr lang="es-ES" sz="2200" b="1" dirty="0" smtClean="0">
                <a:solidFill>
                  <a:srgbClr val="0070C0"/>
                </a:solidFill>
              </a:rPr>
              <a:t>EXTERNA</a:t>
            </a:r>
            <a:r>
              <a:rPr lang="es-ES" sz="2400" b="1" dirty="0" smtClean="0">
                <a:solidFill>
                  <a:srgbClr val="0070C0"/>
                </a:solidFill>
              </a:rPr>
              <a:t> </a:t>
            </a:r>
          </a:p>
        </p:txBody>
      </p:sp>
      <p:sp>
        <p:nvSpPr>
          <p:cNvPr id="31" name="Flecha derecha 30"/>
          <p:cNvSpPr/>
          <p:nvPr/>
        </p:nvSpPr>
        <p:spPr>
          <a:xfrm rot="5400000">
            <a:off x="4588756" y="2414592"/>
            <a:ext cx="829124"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sp>
        <p:nvSpPr>
          <p:cNvPr id="34" name="Flecha derecha 33"/>
          <p:cNvSpPr/>
          <p:nvPr/>
        </p:nvSpPr>
        <p:spPr>
          <a:xfrm rot="5400000">
            <a:off x="8590193" y="2390416"/>
            <a:ext cx="877480"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35" name="Imagen 34"/>
          <p:cNvPicPr>
            <a:picLocks noChangeAspect="1"/>
          </p:cNvPicPr>
          <p:nvPr/>
        </p:nvPicPr>
        <p:blipFill>
          <a:blip r:embed="rId4"/>
          <a:stretch>
            <a:fillRect/>
          </a:stretch>
        </p:blipFill>
        <p:spPr>
          <a:xfrm>
            <a:off x="7938775" y="3346985"/>
            <a:ext cx="2351276" cy="1092562"/>
          </a:xfrm>
          <a:prstGeom prst="rect">
            <a:avLst/>
          </a:prstGeom>
        </p:spPr>
      </p:pic>
      <p:sp>
        <p:nvSpPr>
          <p:cNvPr id="36" name="Rectángulo 35"/>
          <p:cNvSpPr/>
          <p:nvPr/>
        </p:nvSpPr>
        <p:spPr>
          <a:xfrm>
            <a:off x="8186717" y="3541761"/>
            <a:ext cx="1922484" cy="703009"/>
          </a:xfrm>
          <a:prstGeom prst="rect">
            <a:avLst/>
          </a:prstGeom>
        </p:spPr>
        <p:txBody>
          <a:bodyPr wrap="square">
            <a:spAutoFit/>
          </a:bodyPr>
          <a:lstStyle/>
          <a:p>
            <a:pPr algn="ctr"/>
            <a:r>
              <a:rPr lang="es-CL" sz="2000" b="1" dirty="0" smtClean="0">
                <a:solidFill>
                  <a:prstClr val="white"/>
                </a:solidFill>
              </a:rPr>
              <a:t>Recepcionar Respuesta</a:t>
            </a:r>
            <a:endParaRPr lang="es-CL" sz="2000" b="1" dirty="0">
              <a:solidFill>
                <a:prstClr val="white"/>
              </a:solidFill>
            </a:endParaRPr>
          </a:p>
        </p:txBody>
      </p:sp>
      <p:pic>
        <p:nvPicPr>
          <p:cNvPr id="37" name="Imagen 36"/>
          <p:cNvPicPr>
            <a:picLocks noChangeAspect="1"/>
          </p:cNvPicPr>
          <p:nvPr/>
        </p:nvPicPr>
        <p:blipFill>
          <a:blip r:embed="rId4"/>
          <a:stretch>
            <a:fillRect/>
          </a:stretch>
        </p:blipFill>
        <p:spPr>
          <a:xfrm>
            <a:off x="4029378" y="3346985"/>
            <a:ext cx="2351276" cy="1092562"/>
          </a:xfrm>
          <a:prstGeom prst="rect">
            <a:avLst/>
          </a:prstGeom>
        </p:spPr>
      </p:pic>
      <p:sp>
        <p:nvSpPr>
          <p:cNvPr id="39" name="Rectángulo 38"/>
          <p:cNvSpPr/>
          <p:nvPr/>
        </p:nvSpPr>
        <p:spPr>
          <a:xfrm>
            <a:off x="4141007" y="3693210"/>
            <a:ext cx="2045621" cy="400110"/>
          </a:xfrm>
          <a:prstGeom prst="rect">
            <a:avLst/>
          </a:prstGeom>
        </p:spPr>
        <p:txBody>
          <a:bodyPr wrap="square">
            <a:spAutoFit/>
          </a:bodyPr>
          <a:lstStyle/>
          <a:p>
            <a:pPr algn="ctr"/>
            <a:r>
              <a:rPr lang="es-CL" sz="2000" b="1" dirty="0" smtClean="0">
                <a:solidFill>
                  <a:prstClr val="white"/>
                </a:solidFill>
              </a:rPr>
              <a:t>Generar Oficio</a:t>
            </a:r>
            <a:endParaRPr lang="es-CL" sz="2000" b="1" dirty="0">
              <a:solidFill>
                <a:prstClr val="white"/>
              </a:solidFill>
            </a:endParaRPr>
          </a:p>
        </p:txBody>
      </p:sp>
      <p:sp>
        <p:nvSpPr>
          <p:cNvPr id="40" name="Flecha derecha 39"/>
          <p:cNvSpPr/>
          <p:nvPr/>
        </p:nvSpPr>
        <p:spPr>
          <a:xfrm>
            <a:off x="6434570" y="3622294"/>
            <a:ext cx="1350613"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41" name="Imagen 40"/>
          <p:cNvPicPr>
            <a:picLocks noChangeAspect="1"/>
          </p:cNvPicPr>
          <p:nvPr/>
        </p:nvPicPr>
        <p:blipFill>
          <a:blip r:embed="rId4"/>
          <a:stretch>
            <a:fillRect/>
          </a:stretch>
        </p:blipFill>
        <p:spPr>
          <a:xfrm>
            <a:off x="8012996" y="5370309"/>
            <a:ext cx="2351276" cy="963438"/>
          </a:xfrm>
          <a:prstGeom prst="rect">
            <a:avLst/>
          </a:prstGeom>
        </p:spPr>
      </p:pic>
      <p:sp>
        <p:nvSpPr>
          <p:cNvPr id="42" name="Flecha derecha 41"/>
          <p:cNvSpPr/>
          <p:nvPr/>
        </p:nvSpPr>
        <p:spPr>
          <a:xfrm rot="5400000">
            <a:off x="8823112" y="4617509"/>
            <a:ext cx="731041"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sp>
        <p:nvSpPr>
          <p:cNvPr id="43" name="Rectángulo 42"/>
          <p:cNvSpPr/>
          <p:nvPr/>
        </p:nvSpPr>
        <p:spPr>
          <a:xfrm>
            <a:off x="8227390" y="5435341"/>
            <a:ext cx="1922484" cy="707886"/>
          </a:xfrm>
          <a:prstGeom prst="rect">
            <a:avLst/>
          </a:prstGeom>
        </p:spPr>
        <p:txBody>
          <a:bodyPr wrap="square">
            <a:spAutoFit/>
          </a:bodyPr>
          <a:lstStyle/>
          <a:p>
            <a:pPr algn="ctr"/>
            <a:r>
              <a:rPr lang="es-CL" sz="2000" b="1" dirty="0" smtClean="0">
                <a:solidFill>
                  <a:prstClr val="white"/>
                </a:solidFill>
              </a:rPr>
              <a:t>Realizar </a:t>
            </a:r>
          </a:p>
          <a:p>
            <a:pPr algn="ctr"/>
            <a:r>
              <a:rPr lang="es-CL" sz="2000" b="1" dirty="0" smtClean="0">
                <a:solidFill>
                  <a:prstClr val="white"/>
                </a:solidFill>
              </a:rPr>
              <a:t>Seguimiento</a:t>
            </a:r>
            <a:endParaRPr lang="es-CL" sz="2000" b="1" dirty="0">
              <a:solidFill>
                <a:prstClr val="white"/>
              </a:solidFill>
            </a:endParaRPr>
          </a:p>
        </p:txBody>
      </p:sp>
    </p:spTree>
    <p:extLst>
      <p:ext uri="{BB962C8B-B14F-4D97-AF65-F5344CB8AC3E}">
        <p14:creationId xmlns:p14="http://schemas.microsoft.com/office/powerpoint/2010/main" val="3836219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30" name="CuadroTexto 29"/>
          <p:cNvSpPr txBox="1"/>
          <p:nvPr/>
        </p:nvSpPr>
        <p:spPr>
          <a:xfrm>
            <a:off x="284382" y="111103"/>
            <a:ext cx="7195918" cy="400110"/>
          </a:xfrm>
          <a:prstGeom prst="rect">
            <a:avLst/>
          </a:prstGeom>
          <a:solidFill>
            <a:srgbClr val="00B050"/>
          </a:solidFill>
        </p:spPr>
        <p:txBody>
          <a:bodyPr wrap="square">
            <a:spAutoFit/>
          </a:bodyPr>
          <a:lstStyle>
            <a:defPPr>
              <a:defRPr lang="es-ES"/>
            </a:defPPr>
            <a:lvl1pPr algn="ctr">
              <a:defRPr sz="2000" b="1">
                <a:solidFill>
                  <a:schemeClr val="bg1"/>
                </a:solidFill>
              </a:defRPr>
            </a:lvl1pPr>
          </a:lstStyle>
          <a:p>
            <a:r>
              <a:rPr lang="es-CL" dirty="0"/>
              <a:t>PRINCIPALES HITOS </a:t>
            </a:r>
          </a:p>
        </p:txBody>
      </p:sp>
      <p:graphicFrame>
        <p:nvGraphicFramePr>
          <p:cNvPr id="14" name="Diagrama 13"/>
          <p:cNvGraphicFramePr/>
          <p:nvPr>
            <p:extLst>
              <p:ext uri="{D42A27DB-BD31-4B8C-83A1-F6EECF244321}">
                <p14:modId xmlns:p14="http://schemas.microsoft.com/office/powerpoint/2010/main" val="303412246"/>
              </p:ext>
            </p:extLst>
          </p:nvPr>
        </p:nvGraphicFramePr>
        <p:xfrm>
          <a:off x="284382" y="762008"/>
          <a:ext cx="11044018" cy="548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648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24" name="Rectángulo 23"/>
          <p:cNvSpPr/>
          <p:nvPr/>
        </p:nvSpPr>
        <p:spPr>
          <a:xfrm>
            <a:off x="187969" y="128984"/>
            <a:ext cx="5221158" cy="523220"/>
          </a:xfrm>
          <a:prstGeom prst="rect">
            <a:avLst/>
          </a:prstGeom>
        </p:spPr>
        <p:txBody>
          <a:bodyPr wrap="square">
            <a:spAutoFit/>
          </a:bodyPr>
          <a:lstStyle/>
          <a:p>
            <a:r>
              <a:rPr lang="es-ES" sz="2800" b="1" dirty="0" smtClean="0">
                <a:solidFill>
                  <a:srgbClr val="7030A0"/>
                </a:solidFill>
              </a:rPr>
              <a:t>SUBPROCESO DE EVALUACION </a:t>
            </a:r>
            <a:endParaRPr lang="es-CL" sz="2800" b="1" dirty="0">
              <a:solidFill>
                <a:srgbClr val="7030A0"/>
              </a:solidFill>
            </a:endParaRPr>
          </a:p>
        </p:txBody>
      </p:sp>
      <p:pic>
        <p:nvPicPr>
          <p:cNvPr id="17" name="Imagen 1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594"/>
          <a:stretch/>
        </p:blipFill>
        <p:spPr>
          <a:xfrm>
            <a:off x="278121" y="652204"/>
            <a:ext cx="11531806" cy="5366360"/>
          </a:xfrm>
          <a:prstGeom prst="rect">
            <a:avLst/>
          </a:prstGeom>
        </p:spPr>
      </p:pic>
    </p:spTree>
    <p:extLst>
      <p:ext uri="{BB962C8B-B14F-4D97-AF65-F5344CB8AC3E}">
        <p14:creationId xmlns:p14="http://schemas.microsoft.com/office/powerpoint/2010/main" val="2919789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18" name="Rectángulo 17"/>
          <p:cNvSpPr/>
          <p:nvPr/>
        </p:nvSpPr>
        <p:spPr>
          <a:xfrm>
            <a:off x="303879" y="914157"/>
            <a:ext cx="11119681" cy="400110"/>
          </a:xfrm>
          <a:prstGeom prst="rect">
            <a:avLst/>
          </a:prstGeom>
          <a:solidFill>
            <a:schemeClr val="accent4"/>
          </a:solidFill>
        </p:spPr>
        <p:txBody>
          <a:bodyPr wrap="square">
            <a:spAutoFit/>
          </a:bodyPr>
          <a:lstStyle/>
          <a:p>
            <a:pPr algn="ctr"/>
            <a:r>
              <a:rPr lang="es-ES" sz="2000" b="1" dirty="0" smtClean="0">
                <a:solidFill>
                  <a:schemeClr val="bg1"/>
                </a:solidFill>
              </a:rPr>
              <a:t>OBJETIVO</a:t>
            </a:r>
            <a:endParaRPr lang="es-CL" sz="2000" b="1" dirty="0">
              <a:solidFill>
                <a:schemeClr val="bg1"/>
              </a:solidFill>
            </a:endParaRPr>
          </a:p>
        </p:txBody>
      </p:sp>
      <p:sp>
        <p:nvSpPr>
          <p:cNvPr id="21" name="Rectángulo 20"/>
          <p:cNvSpPr/>
          <p:nvPr/>
        </p:nvSpPr>
        <p:spPr>
          <a:xfrm>
            <a:off x="303881" y="1480818"/>
            <a:ext cx="11209832" cy="1631216"/>
          </a:xfrm>
          <a:prstGeom prst="rect">
            <a:avLst/>
          </a:prstGeom>
        </p:spPr>
        <p:txBody>
          <a:bodyPr wrap="square">
            <a:spAutoFit/>
          </a:bodyPr>
          <a:lstStyle/>
          <a:p>
            <a:pPr algn="just"/>
            <a:r>
              <a:rPr lang="es-CL" sz="2000" i="1" dirty="0" smtClean="0"/>
              <a:t>Contribuir en la mejora continua del Proceso para la Gestión del Control Normativo desde quienes son participes y responsables del mismo. Este subproceso busca evaluar cada una de los subprocesos precedentes, es decir, planificación, ejecución y seguimiento. Lo anterior, dependiendo el objeto de estudio, permitirá que la evaluación del proceso se realice en su conjunto y pueda ser medida y comparada entre distintos períodos.</a:t>
            </a:r>
            <a:endParaRPr lang="es-ES" sz="2000" dirty="0" smtClean="0"/>
          </a:p>
        </p:txBody>
      </p:sp>
      <p:sp>
        <p:nvSpPr>
          <p:cNvPr id="24" name="Rectángulo 23"/>
          <p:cNvSpPr/>
          <p:nvPr/>
        </p:nvSpPr>
        <p:spPr>
          <a:xfrm>
            <a:off x="187969" y="128984"/>
            <a:ext cx="6565136" cy="523220"/>
          </a:xfrm>
          <a:prstGeom prst="rect">
            <a:avLst/>
          </a:prstGeom>
        </p:spPr>
        <p:txBody>
          <a:bodyPr wrap="square">
            <a:spAutoFit/>
          </a:bodyPr>
          <a:lstStyle/>
          <a:p>
            <a:r>
              <a:rPr lang="es-ES" sz="2800" b="1" dirty="0" smtClean="0">
                <a:solidFill>
                  <a:srgbClr val="7030A0"/>
                </a:solidFill>
              </a:rPr>
              <a:t>SUBPROCESO DE EVALUACION </a:t>
            </a:r>
            <a:endParaRPr lang="es-CL" sz="2800" b="1" dirty="0">
              <a:solidFill>
                <a:srgbClr val="7030A0"/>
              </a:solidFill>
            </a:endParaRPr>
          </a:p>
        </p:txBody>
      </p:sp>
      <p:sp>
        <p:nvSpPr>
          <p:cNvPr id="17" name="Rectángulo 16"/>
          <p:cNvSpPr/>
          <p:nvPr/>
        </p:nvSpPr>
        <p:spPr>
          <a:xfrm>
            <a:off x="303881" y="3255050"/>
            <a:ext cx="11119679" cy="400110"/>
          </a:xfrm>
          <a:prstGeom prst="rect">
            <a:avLst/>
          </a:prstGeom>
          <a:solidFill>
            <a:schemeClr val="accent4"/>
          </a:solidFill>
        </p:spPr>
        <p:txBody>
          <a:bodyPr wrap="square">
            <a:spAutoFit/>
          </a:bodyPr>
          <a:lstStyle/>
          <a:p>
            <a:pPr algn="ctr"/>
            <a:r>
              <a:rPr lang="es-CL" sz="2000" b="1" dirty="0" smtClean="0">
                <a:solidFill>
                  <a:schemeClr val="bg1"/>
                </a:solidFill>
              </a:rPr>
              <a:t>PARTICIPANTES/RESPONSABLES</a:t>
            </a:r>
            <a:endParaRPr lang="es-CL" sz="2000" b="1" dirty="0">
              <a:solidFill>
                <a:schemeClr val="bg1"/>
              </a:solidFill>
            </a:endParaRPr>
          </a:p>
        </p:txBody>
      </p:sp>
      <p:graphicFrame>
        <p:nvGraphicFramePr>
          <p:cNvPr id="19" name="Diagrama 18"/>
          <p:cNvGraphicFramePr/>
          <p:nvPr>
            <p:extLst>
              <p:ext uri="{D42A27DB-BD31-4B8C-83A1-F6EECF244321}">
                <p14:modId xmlns:p14="http://schemas.microsoft.com/office/powerpoint/2010/main" val="3288055726"/>
              </p:ext>
            </p:extLst>
          </p:nvPr>
        </p:nvGraphicFramePr>
        <p:xfrm>
          <a:off x="471306" y="4018208"/>
          <a:ext cx="10792496" cy="2112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26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3335" y="684837"/>
            <a:ext cx="11340014" cy="400110"/>
          </a:xfrm>
          <a:prstGeom prst="rect">
            <a:avLst/>
          </a:prstGeom>
          <a:solidFill>
            <a:schemeClr val="bg2">
              <a:lumMod val="90000"/>
            </a:schemeClr>
          </a:solidFill>
        </p:spPr>
        <p:txBody>
          <a:bodyPr wrap="square">
            <a:spAutoFit/>
          </a:bodyPr>
          <a:lstStyle/>
          <a:p>
            <a:pPr algn="ctr"/>
            <a:r>
              <a:rPr lang="es-CL" sz="2000" b="1" dirty="0" smtClean="0"/>
              <a:t>CONTEXTO</a:t>
            </a:r>
            <a:endParaRPr lang="es-CL" sz="2000" b="1" dirty="0"/>
          </a:p>
        </p:txBody>
      </p:sp>
      <p:sp>
        <p:nvSpPr>
          <p:cNvPr id="23" name="Rectángulo 22"/>
          <p:cNvSpPr/>
          <p:nvPr/>
        </p:nvSpPr>
        <p:spPr>
          <a:xfrm>
            <a:off x="187969" y="128984"/>
            <a:ext cx="10823468" cy="523220"/>
          </a:xfrm>
          <a:prstGeom prst="rect">
            <a:avLst/>
          </a:prstGeom>
        </p:spPr>
        <p:txBody>
          <a:bodyPr wrap="square">
            <a:spAutoFit/>
          </a:bodyPr>
          <a:lstStyle/>
          <a:p>
            <a:r>
              <a:rPr lang="es-ES" sz="2800" b="1" dirty="0" smtClean="0"/>
              <a:t>PROCESO DE CONTROL NORMATIVO </a:t>
            </a:r>
            <a:endParaRPr lang="es-CL" sz="2800" b="1" dirty="0"/>
          </a:p>
        </p:txBody>
      </p:sp>
      <p:graphicFrame>
        <p:nvGraphicFramePr>
          <p:cNvPr id="3" name="Diagrama 2"/>
          <p:cNvGraphicFramePr/>
          <p:nvPr>
            <p:extLst>
              <p:ext uri="{D42A27DB-BD31-4B8C-83A1-F6EECF244321}">
                <p14:modId xmlns:p14="http://schemas.microsoft.com/office/powerpoint/2010/main" val="1837051824"/>
              </p:ext>
            </p:extLst>
          </p:nvPr>
        </p:nvGraphicFramePr>
        <p:xfrm>
          <a:off x="678716" y="1274741"/>
          <a:ext cx="1047696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063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p:cNvPicPr>
            <a:picLocks noChangeAspect="1"/>
          </p:cNvPicPr>
          <p:nvPr/>
        </p:nvPicPr>
        <p:blipFill>
          <a:blip r:embed="rId3"/>
          <a:stretch>
            <a:fillRect/>
          </a:stretch>
        </p:blipFill>
        <p:spPr>
          <a:xfrm>
            <a:off x="221740" y="5112528"/>
            <a:ext cx="2416729" cy="1201509"/>
          </a:xfrm>
          <a:prstGeom prst="rect">
            <a:avLst/>
          </a:prstGeom>
        </p:spPr>
      </p:pic>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18" name="Rectángulo 17"/>
          <p:cNvSpPr/>
          <p:nvPr/>
        </p:nvSpPr>
        <p:spPr>
          <a:xfrm>
            <a:off x="221740" y="222206"/>
            <a:ext cx="6648960" cy="400110"/>
          </a:xfrm>
          <a:prstGeom prst="rect">
            <a:avLst/>
          </a:prstGeom>
          <a:solidFill>
            <a:schemeClr val="accent4"/>
          </a:solidFill>
        </p:spPr>
        <p:txBody>
          <a:bodyPr wrap="square">
            <a:spAutoFit/>
          </a:bodyPr>
          <a:lstStyle/>
          <a:p>
            <a:pPr algn="ctr"/>
            <a:r>
              <a:rPr lang="es-ES" sz="2000" b="1" dirty="0" smtClean="0">
                <a:solidFill>
                  <a:schemeClr val="bg1"/>
                </a:solidFill>
              </a:rPr>
              <a:t>DESARROLLO EVALUACIÓN</a:t>
            </a:r>
            <a:endParaRPr lang="es-CL" sz="2000" b="1" dirty="0">
              <a:solidFill>
                <a:schemeClr val="bg1"/>
              </a:solidFill>
            </a:endParaRPr>
          </a:p>
        </p:txBody>
      </p:sp>
      <p:pic>
        <p:nvPicPr>
          <p:cNvPr id="16" name="Imagen 15"/>
          <p:cNvPicPr>
            <a:picLocks noChangeAspect="1"/>
          </p:cNvPicPr>
          <p:nvPr/>
        </p:nvPicPr>
        <p:blipFill>
          <a:blip r:embed="rId3"/>
          <a:stretch>
            <a:fillRect/>
          </a:stretch>
        </p:blipFill>
        <p:spPr>
          <a:xfrm>
            <a:off x="221740" y="805362"/>
            <a:ext cx="2510941" cy="1277400"/>
          </a:xfrm>
          <a:prstGeom prst="rect">
            <a:avLst/>
          </a:prstGeom>
        </p:spPr>
      </p:pic>
      <p:sp>
        <p:nvSpPr>
          <p:cNvPr id="19" name="Rectángulo 18"/>
          <p:cNvSpPr/>
          <p:nvPr/>
        </p:nvSpPr>
        <p:spPr>
          <a:xfrm>
            <a:off x="475243" y="916145"/>
            <a:ext cx="1996089" cy="1021994"/>
          </a:xfrm>
          <a:prstGeom prst="rect">
            <a:avLst/>
          </a:prstGeom>
        </p:spPr>
        <p:txBody>
          <a:bodyPr wrap="square">
            <a:spAutoFit/>
          </a:bodyPr>
          <a:lstStyle/>
          <a:p>
            <a:pPr algn="ctr"/>
            <a:r>
              <a:rPr lang="es-CL" sz="2000" b="1" dirty="0" smtClean="0">
                <a:solidFill>
                  <a:prstClr val="white"/>
                </a:solidFill>
              </a:rPr>
              <a:t>Propuesta de Temáticas a Evaluar</a:t>
            </a:r>
            <a:endParaRPr lang="es-CL" sz="2000" b="1" dirty="0">
              <a:solidFill>
                <a:prstClr val="white"/>
              </a:solidFill>
            </a:endParaRPr>
          </a:p>
        </p:txBody>
      </p:sp>
      <p:sp>
        <p:nvSpPr>
          <p:cNvPr id="20" name="Flecha derecha 19"/>
          <p:cNvSpPr/>
          <p:nvPr/>
        </p:nvSpPr>
        <p:spPr>
          <a:xfrm rot="5400000">
            <a:off x="999439" y="2211989"/>
            <a:ext cx="800850"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22" name="Imagen 21"/>
          <p:cNvPicPr>
            <a:picLocks noChangeAspect="1"/>
          </p:cNvPicPr>
          <p:nvPr/>
        </p:nvPicPr>
        <p:blipFill>
          <a:blip r:embed="rId3"/>
          <a:stretch>
            <a:fillRect/>
          </a:stretch>
        </p:blipFill>
        <p:spPr>
          <a:xfrm>
            <a:off x="221740" y="2911765"/>
            <a:ext cx="2510941" cy="1202366"/>
          </a:xfrm>
          <a:prstGeom prst="rect">
            <a:avLst/>
          </a:prstGeom>
        </p:spPr>
      </p:pic>
      <p:sp>
        <p:nvSpPr>
          <p:cNvPr id="23" name="Rectángulo 22"/>
          <p:cNvSpPr/>
          <p:nvPr/>
        </p:nvSpPr>
        <p:spPr>
          <a:xfrm>
            <a:off x="313172" y="3069384"/>
            <a:ext cx="2325297" cy="707886"/>
          </a:xfrm>
          <a:prstGeom prst="rect">
            <a:avLst/>
          </a:prstGeom>
        </p:spPr>
        <p:txBody>
          <a:bodyPr wrap="square">
            <a:spAutoFit/>
          </a:bodyPr>
          <a:lstStyle/>
          <a:p>
            <a:pPr algn="ctr"/>
            <a:r>
              <a:rPr lang="es-CL" sz="2000" b="1" dirty="0" smtClean="0">
                <a:solidFill>
                  <a:prstClr val="white"/>
                </a:solidFill>
              </a:rPr>
              <a:t>Recopilar Información </a:t>
            </a:r>
            <a:endParaRPr lang="es-CL" sz="2000" b="1" dirty="0">
              <a:solidFill>
                <a:prstClr val="white"/>
              </a:solidFill>
            </a:endParaRPr>
          </a:p>
        </p:txBody>
      </p:sp>
      <p:pic>
        <p:nvPicPr>
          <p:cNvPr id="25" name="Imagen 24"/>
          <p:cNvPicPr>
            <a:picLocks noChangeAspect="1"/>
          </p:cNvPicPr>
          <p:nvPr/>
        </p:nvPicPr>
        <p:blipFill>
          <a:blip r:embed="rId3"/>
          <a:stretch>
            <a:fillRect/>
          </a:stretch>
        </p:blipFill>
        <p:spPr>
          <a:xfrm>
            <a:off x="7933865" y="2941003"/>
            <a:ext cx="2351276" cy="1201509"/>
          </a:xfrm>
          <a:prstGeom prst="rect">
            <a:avLst/>
          </a:prstGeom>
        </p:spPr>
      </p:pic>
      <p:sp>
        <p:nvSpPr>
          <p:cNvPr id="26" name="Flecha derecha 25"/>
          <p:cNvSpPr/>
          <p:nvPr/>
        </p:nvSpPr>
        <p:spPr>
          <a:xfrm rot="5400000">
            <a:off x="946182" y="4310767"/>
            <a:ext cx="878453"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sp>
        <p:nvSpPr>
          <p:cNvPr id="29" name="Rectángulo 28"/>
          <p:cNvSpPr/>
          <p:nvPr/>
        </p:nvSpPr>
        <p:spPr>
          <a:xfrm>
            <a:off x="467979" y="5205451"/>
            <a:ext cx="1863769" cy="1015663"/>
          </a:xfrm>
          <a:prstGeom prst="rect">
            <a:avLst/>
          </a:prstGeom>
        </p:spPr>
        <p:txBody>
          <a:bodyPr wrap="square">
            <a:spAutoFit/>
          </a:bodyPr>
          <a:lstStyle/>
          <a:p>
            <a:pPr algn="ctr"/>
            <a:r>
              <a:rPr lang="es-CL" sz="2000" b="1" dirty="0" smtClean="0">
                <a:solidFill>
                  <a:prstClr val="white"/>
                </a:solidFill>
              </a:rPr>
              <a:t>Diseño de Metodología de Evaluación</a:t>
            </a:r>
            <a:endParaRPr lang="es-CL" sz="2000" b="1" dirty="0">
              <a:solidFill>
                <a:prstClr val="white"/>
              </a:solidFill>
            </a:endParaRPr>
          </a:p>
        </p:txBody>
      </p:sp>
      <p:sp>
        <p:nvSpPr>
          <p:cNvPr id="31" name="Flecha derecha 30"/>
          <p:cNvSpPr/>
          <p:nvPr/>
        </p:nvSpPr>
        <p:spPr>
          <a:xfrm>
            <a:off x="2732681" y="5640333"/>
            <a:ext cx="829124"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sp>
        <p:nvSpPr>
          <p:cNvPr id="34" name="Flecha derecha 33"/>
          <p:cNvSpPr/>
          <p:nvPr/>
        </p:nvSpPr>
        <p:spPr>
          <a:xfrm rot="5400000">
            <a:off x="8728178" y="4350468"/>
            <a:ext cx="799055"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35" name="Imagen 34"/>
          <p:cNvPicPr>
            <a:picLocks noChangeAspect="1"/>
          </p:cNvPicPr>
          <p:nvPr/>
        </p:nvPicPr>
        <p:blipFill>
          <a:blip r:embed="rId3"/>
          <a:stretch>
            <a:fillRect/>
          </a:stretch>
        </p:blipFill>
        <p:spPr>
          <a:xfrm>
            <a:off x="3458477" y="2911766"/>
            <a:ext cx="2673290" cy="1230746"/>
          </a:xfrm>
          <a:prstGeom prst="rect">
            <a:avLst/>
          </a:prstGeom>
        </p:spPr>
      </p:pic>
      <p:sp>
        <p:nvSpPr>
          <p:cNvPr id="36" name="Rectángulo 35"/>
          <p:cNvSpPr/>
          <p:nvPr/>
        </p:nvSpPr>
        <p:spPr>
          <a:xfrm>
            <a:off x="8186717" y="3216167"/>
            <a:ext cx="1922484" cy="707886"/>
          </a:xfrm>
          <a:prstGeom prst="rect">
            <a:avLst/>
          </a:prstGeom>
        </p:spPr>
        <p:txBody>
          <a:bodyPr wrap="square">
            <a:spAutoFit/>
          </a:bodyPr>
          <a:lstStyle/>
          <a:p>
            <a:pPr algn="ctr"/>
            <a:r>
              <a:rPr lang="es-CL" sz="2000" b="1" dirty="0" smtClean="0">
                <a:solidFill>
                  <a:prstClr val="white"/>
                </a:solidFill>
              </a:rPr>
              <a:t>Propuestas de </a:t>
            </a:r>
          </a:p>
          <a:p>
            <a:pPr algn="ctr"/>
            <a:r>
              <a:rPr lang="es-CL" sz="2000" b="1" dirty="0" smtClean="0">
                <a:solidFill>
                  <a:prstClr val="white"/>
                </a:solidFill>
              </a:rPr>
              <a:t>Mejoras</a:t>
            </a:r>
            <a:endParaRPr lang="es-CL" sz="2000" b="1" dirty="0">
              <a:solidFill>
                <a:prstClr val="white"/>
              </a:solidFill>
            </a:endParaRPr>
          </a:p>
        </p:txBody>
      </p:sp>
      <p:pic>
        <p:nvPicPr>
          <p:cNvPr id="37" name="Imagen 36"/>
          <p:cNvPicPr>
            <a:picLocks noChangeAspect="1"/>
          </p:cNvPicPr>
          <p:nvPr/>
        </p:nvPicPr>
        <p:blipFill>
          <a:blip r:embed="rId3"/>
          <a:stretch>
            <a:fillRect/>
          </a:stretch>
        </p:blipFill>
        <p:spPr>
          <a:xfrm>
            <a:off x="3701863" y="5188529"/>
            <a:ext cx="2507457" cy="1201509"/>
          </a:xfrm>
          <a:prstGeom prst="rect">
            <a:avLst/>
          </a:prstGeom>
        </p:spPr>
      </p:pic>
      <p:sp>
        <p:nvSpPr>
          <p:cNvPr id="40" name="Flecha derecha 39"/>
          <p:cNvSpPr/>
          <p:nvPr/>
        </p:nvSpPr>
        <p:spPr>
          <a:xfrm>
            <a:off x="6384619" y="3395369"/>
            <a:ext cx="1332407"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pic>
        <p:nvPicPr>
          <p:cNvPr id="41" name="Imagen 40"/>
          <p:cNvPicPr>
            <a:picLocks noChangeAspect="1"/>
          </p:cNvPicPr>
          <p:nvPr/>
        </p:nvPicPr>
        <p:blipFill>
          <a:blip r:embed="rId3"/>
          <a:stretch>
            <a:fillRect/>
          </a:stretch>
        </p:blipFill>
        <p:spPr>
          <a:xfrm>
            <a:off x="8012996" y="5205451"/>
            <a:ext cx="2351276" cy="1108585"/>
          </a:xfrm>
          <a:prstGeom prst="rect">
            <a:avLst/>
          </a:prstGeom>
        </p:spPr>
      </p:pic>
      <p:sp>
        <p:nvSpPr>
          <p:cNvPr id="42" name="Flecha derecha 41"/>
          <p:cNvSpPr/>
          <p:nvPr/>
        </p:nvSpPr>
        <p:spPr>
          <a:xfrm rot="16200000">
            <a:off x="4360474" y="4341976"/>
            <a:ext cx="869296" cy="541941"/>
          </a:xfrm>
          <a:prstGeom prst="rightArrow">
            <a:avLst/>
          </a:prstGeom>
          <a:solidFill>
            <a:srgbClr val="EF4144"/>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a:ln w="13462">
                <a:solidFill>
                  <a:prstClr val="white"/>
                </a:solidFill>
                <a:prstDash val="solid"/>
              </a:ln>
              <a:solidFill>
                <a:prstClr val="black">
                  <a:lumMod val="85000"/>
                  <a:lumOff val="15000"/>
                </a:prstClr>
              </a:solidFill>
              <a:effectLst>
                <a:outerShdw dist="38100" dir="2700000" algn="bl" rotWithShape="0">
                  <a:srgbClr val="4BACC6"/>
                </a:outerShdw>
              </a:effectLst>
            </a:endParaRPr>
          </a:p>
        </p:txBody>
      </p:sp>
      <p:sp>
        <p:nvSpPr>
          <p:cNvPr id="43" name="Rectángulo 42"/>
          <p:cNvSpPr/>
          <p:nvPr/>
        </p:nvSpPr>
        <p:spPr>
          <a:xfrm>
            <a:off x="8227390" y="5435341"/>
            <a:ext cx="1922484" cy="707886"/>
          </a:xfrm>
          <a:prstGeom prst="rect">
            <a:avLst/>
          </a:prstGeom>
        </p:spPr>
        <p:txBody>
          <a:bodyPr wrap="square">
            <a:spAutoFit/>
          </a:bodyPr>
          <a:lstStyle/>
          <a:p>
            <a:pPr algn="ctr"/>
            <a:r>
              <a:rPr lang="es-CL" sz="2000" b="1" dirty="0" smtClean="0">
                <a:solidFill>
                  <a:prstClr val="white"/>
                </a:solidFill>
              </a:rPr>
              <a:t>Elección de Mejoras</a:t>
            </a:r>
            <a:endParaRPr lang="es-CL" sz="2000" b="1" dirty="0">
              <a:solidFill>
                <a:prstClr val="white"/>
              </a:solidFill>
            </a:endParaRPr>
          </a:p>
        </p:txBody>
      </p:sp>
      <p:sp>
        <p:nvSpPr>
          <p:cNvPr id="44" name="Rectángulo 43"/>
          <p:cNvSpPr/>
          <p:nvPr/>
        </p:nvSpPr>
        <p:spPr>
          <a:xfrm>
            <a:off x="3952434" y="5435340"/>
            <a:ext cx="1922484" cy="707886"/>
          </a:xfrm>
          <a:prstGeom prst="rect">
            <a:avLst/>
          </a:prstGeom>
        </p:spPr>
        <p:txBody>
          <a:bodyPr wrap="square">
            <a:spAutoFit/>
          </a:bodyPr>
          <a:lstStyle/>
          <a:p>
            <a:pPr algn="ctr"/>
            <a:r>
              <a:rPr lang="es-CL" sz="2000" b="1" dirty="0" smtClean="0">
                <a:solidFill>
                  <a:prstClr val="white"/>
                </a:solidFill>
              </a:rPr>
              <a:t>Aplicación del Instrumento</a:t>
            </a:r>
            <a:endParaRPr lang="es-CL" sz="2000" b="1" dirty="0">
              <a:solidFill>
                <a:prstClr val="white"/>
              </a:solidFill>
            </a:endParaRPr>
          </a:p>
        </p:txBody>
      </p:sp>
      <p:sp>
        <p:nvSpPr>
          <p:cNvPr id="45" name="Rectángulo 44"/>
          <p:cNvSpPr/>
          <p:nvPr/>
        </p:nvSpPr>
        <p:spPr>
          <a:xfrm>
            <a:off x="3890299" y="3025235"/>
            <a:ext cx="1922484" cy="1015663"/>
          </a:xfrm>
          <a:prstGeom prst="rect">
            <a:avLst/>
          </a:prstGeom>
        </p:spPr>
        <p:txBody>
          <a:bodyPr wrap="square">
            <a:spAutoFit/>
          </a:bodyPr>
          <a:lstStyle/>
          <a:p>
            <a:pPr algn="ctr"/>
            <a:r>
              <a:rPr lang="es-CL" sz="2000" b="1" dirty="0" smtClean="0">
                <a:solidFill>
                  <a:prstClr val="white"/>
                </a:solidFill>
              </a:rPr>
              <a:t>Informe con Resultados de Evaluación  </a:t>
            </a:r>
            <a:endParaRPr lang="es-CL" sz="2000" b="1" dirty="0">
              <a:solidFill>
                <a:prstClr val="white"/>
              </a:solidFill>
            </a:endParaRPr>
          </a:p>
        </p:txBody>
      </p:sp>
    </p:spTree>
    <p:extLst>
      <p:ext uri="{BB962C8B-B14F-4D97-AF65-F5344CB8AC3E}">
        <p14:creationId xmlns:p14="http://schemas.microsoft.com/office/powerpoint/2010/main" val="1464959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30" name="CuadroTexto 29"/>
          <p:cNvSpPr txBox="1"/>
          <p:nvPr/>
        </p:nvSpPr>
        <p:spPr>
          <a:xfrm>
            <a:off x="284382" y="111103"/>
            <a:ext cx="7195918" cy="400110"/>
          </a:xfrm>
          <a:prstGeom prst="rect">
            <a:avLst/>
          </a:prstGeom>
          <a:solidFill>
            <a:schemeClr val="accent4"/>
          </a:solidFill>
        </p:spPr>
        <p:txBody>
          <a:bodyPr wrap="square">
            <a:spAutoFit/>
          </a:bodyPr>
          <a:lstStyle>
            <a:defPPr>
              <a:defRPr lang="es-ES"/>
            </a:defPPr>
            <a:lvl1pPr algn="ctr">
              <a:defRPr sz="2000" b="1">
                <a:solidFill>
                  <a:schemeClr val="bg1"/>
                </a:solidFill>
              </a:defRPr>
            </a:lvl1pPr>
          </a:lstStyle>
          <a:p>
            <a:r>
              <a:rPr lang="es-CL" dirty="0"/>
              <a:t>PRINCIPALES HITOS </a:t>
            </a:r>
          </a:p>
        </p:txBody>
      </p:sp>
      <p:graphicFrame>
        <p:nvGraphicFramePr>
          <p:cNvPr id="14" name="Diagrama 13"/>
          <p:cNvGraphicFramePr/>
          <p:nvPr>
            <p:extLst>
              <p:ext uri="{D42A27DB-BD31-4B8C-83A1-F6EECF244321}">
                <p14:modId xmlns:p14="http://schemas.microsoft.com/office/powerpoint/2010/main" val="972624629"/>
              </p:ext>
            </p:extLst>
          </p:nvPr>
        </p:nvGraphicFramePr>
        <p:xfrm>
          <a:off x="284382" y="762008"/>
          <a:ext cx="11044018" cy="548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8281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8368" y="-27384"/>
            <a:ext cx="1296144" cy="14127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1856" y="5445224"/>
            <a:ext cx="1296144" cy="14127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7"/>
          <p:cNvSpPr txBox="1">
            <a:spLocks/>
          </p:cNvSpPr>
          <p:nvPr/>
        </p:nvSpPr>
        <p:spPr bwMode="auto">
          <a:xfrm>
            <a:off x="571501" y="260648"/>
            <a:ext cx="7213599" cy="628352"/>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s-ES_tradnl" dirty="0">
              <a:solidFill>
                <a:prstClr val="white"/>
              </a:solidFill>
              <a:latin typeface="Century Gothic" panose="020B0502020202020204" pitchFamily="34" charset="0"/>
              <a:ea typeface="ヒラギノ角ゴ Pro W3" charset="-128"/>
              <a:cs typeface="Verdana"/>
            </a:endParaRPr>
          </a:p>
        </p:txBody>
      </p:sp>
      <p:sp>
        <p:nvSpPr>
          <p:cNvPr id="3" name="2 Título"/>
          <p:cNvSpPr>
            <a:spLocks noGrp="1"/>
          </p:cNvSpPr>
          <p:nvPr>
            <p:ph type="title"/>
          </p:nvPr>
        </p:nvSpPr>
        <p:spPr>
          <a:xfrm>
            <a:off x="825501" y="106772"/>
            <a:ext cx="6203031" cy="936104"/>
          </a:xfrm>
        </p:spPr>
        <p:txBody>
          <a:bodyPr>
            <a:normAutofit/>
          </a:bodyPr>
          <a:lstStyle/>
          <a:p>
            <a:pPr algn="l"/>
            <a:r>
              <a:rPr lang="es-CL" sz="3200" dirty="0" smtClean="0">
                <a:solidFill>
                  <a:schemeClr val="bg1"/>
                </a:solidFill>
              </a:rPr>
              <a:t>En lo cotidiano : Calidad</a:t>
            </a:r>
            <a:endParaRPr lang="es-CL" sz="2700" dirty="0">
              <a:solidFill>
                <a:schemeClr val="bg1"/>
              </a:solidFill>
            </a:endParaRPr>
          </a:p>
        </p:txBody>
      </p:sp>
      <p:graphicFrame>
        <p:nvGraphicFramePr>
          <p:cNvPr id="2" name="1 Diagrama"/>
          <p:cNvGraphicFramePr/>
          <p:nvPr>
            <p:extLst/>
          </p:nvPr>
        </p:nvGraphicFramePr>
        <p:xfrm>
          <a:off x="1524000" y="1397000"/>
          <a:ext cx="8388424" cy="5272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8256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aphicFrame>
        <p:nvGraphicFramePr>
          <p:cNvPr id="32" name="3 Marcador de contenido"/>
          <p:cNvGraphicFramePr>
            <a:graphicFrameLocks/>
          </p:cNvGraphicFramePr>
          <p:nvPr>
            <p:extLst>
              <p:ext uri="{D42A27DB-BD31-4B8C-83A1-F6EECF244321}">
                <p14:modId xmlns:p14="http://schemas.microsoft.com/office/powerpoint/2010/main" val="2771457403"/>
              </p:ext>
            </p:extLst>
          </p:nvPr>
        </p:nvGraphicFramePr>
        <p:xfrm>
          <a:off x="772732" y="1239412"/>
          <a:ext cx="10007443" cy="4919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p:cNvSpPr/>
          <p:nvPr/>
        </p:nvSpPr>
        <p:spPr>
          <a:xfrm>
            <a:off x="187969" y="128984"/>
            <a:ext cx="6565136" cy="523220"/>
          </a:xfrm>
          <a:prstGeom prst="rect">
            <a:avLst/>
          </a:prstGeom>
        </p:spPr>
        <p:txBody>
          <a:bodyPr wrap="square">
            <a:spAutoFit/>
          </a:bodyPr>
          <a:lstStyle/>
          <a:p>
            <a:r>
              <a:rPr lang="es-ES" sz="2800" b="1" dirty="0" smtClean="0"/>
              <a:t>PROCESO DE CONTROL NORMATIVO </a:t>
            </a:r>
            <a:endParaRPr lang="es-CL" sz="2800" b="1" dirty="0"/>
          </a:p>
        </p:txBody>
      </p:sp>
    </p:spTree>
    <p:extLst>
      <p:ext uri="{BB962C8B-B14F-4D97-AF65-F5344CB8AC3E}">
        <p14:creationId xmlns:p14="http://schemas.microsoft.com/office/powerpoint/2010/main" val="2018255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6827" y="4308595"/>
            <a:ext cx="10941932" cy="1323439"/>
          </a:xfrm>
          <a:prstGeom prst="rect">
            <a:avLst/>
          </a:prstGeom>
          <a:noFill/>
        </p:spPr>
        <p:txBody>
          <a:bodyPr wrap="square" rtlCol="0">
            <a:spAutoFit/>
          </a:bodyPr>
          <a:lstStyle/>
          <a:p>
            <a:pPr algn="just"/>
            <a:r>
              <a:rPr lang="es-CL" sz="2000" i="1" dirty="0" smtClean="0"/>
              <a:t>“Establecer </a:t>
            </a:r>
            <a:r>
              <a:rPr lang="es-CL" sz="2000" i="1" dirty="0"/>
              <a:t>la metodología para que los establecimientos de educación parvularia funcionen dando cumplimiento al marco normativo vigente, </a:t>
            </a:r>
            <a:r>
              <a:rPr lang="es-CL" sz="2000" b="1" i="1" dirty="0"/>
              <a:t>favoreciendo </a:t>
            </a:r>
            <a:r>
              <a:rPr lang="es-CL" sz="2000" i="1" dirty="0"/>
              <a:t>con ello las condiciones mínimas de atención y cuidado con las cuales deben contar los niños y niñas que asisten a un establecimiento de educación parvularia en el país, tanto del ámbito público como </a:t>
            </a:r>
            <a:r>
              <a:rPr lang="es-CL" sz="2000" i="1" dirty="0" smtClean="0"/>
              <a:t>privado”. </a:t>
            </a:r>
            <a:endParaRPr lang="es-CL" sz="2000" i="1" dirty="0"/>
          </a:p>
        </p:txBody>
      </p:sp>
      <p:sp>
        <p:nvSpPr>
          <p:cNvPr id="6" name="Rectángulo 5"/>
          <p:cNvSpPr/>
          <p:nvPr/>
        </p:nvSpPr>
        <p:spPr>
          <a:xfrm>
            <a:off x="352839" y="3529424"/>
            <a:ext cx="10984453" cy="400110"/>
          </a:xfrm>
          <a:prstGeom prst="rect">
            <a:avLst/>
          </a:prstGeom>
          <a:solidFill>
            <a:schemeClr val="bg2">
              <a:lumMod val="90000"/>
            </a:schemeClr>
          </a:solidFill>
        </p:spPr>
        <p:txBody>
          <a:bodyPr wrap="square">
            <a:spAutoFit/>
          </a:bodyPr>
          <a:lstStyle/>
          <a:p>
            <a:pPr algn="ctr"/>
            <a:r>
              <a:rPr lang="es-ES" sz="2000" b="1" dirty="0" smtClean="0"/>
              <a:t>OBJETIVO</a:t>
            </a:r>
            <a:endParaRPr lang="es-CL" sz="2000" b="1" dirty="0"/>
          </a:p>
        </p:txBody>
      </p:sp>
      <p:sp>
        <p:nvSpPr>
          <p:cNvPr id="23" name="Rectángulo 22"/>
          <p:cNvSpPr/>
          <p:nvPr/>
        </p:nvSpPr>
        <p:spPr>
          <a:xfrm>
            <a:off x="187969" y="128984"/>
            <a:ext cx="6565136" cy="523220"/>
          </a:xfrm>
          <a:prstGeom prst="rect">
            <a:avLst/>
          </a:prstGeom>
        </p:spPr>
        <p:txBody>
          <a:bodyPr wrap="square">
            <a:spAutoFit/>
          </a:bodyPr>
          <a:lstStyle/>
          <a:p>
            <a:r>
              <a:rPr lang="es-ES" sz="2800" b="1" dirty="0" smtClean="0"/>
              <a:t>PROCESO DE CONTROL NORMATIVO </a:t>
            </a:r>
            <a:endParaRPr lang="es-CL" sz="2800" b="1" dirty="0"/>
          </a:p>
        </p:txBody>
      </p:sp>
      <p:sp>
        <p:nvSpPr>
          <p:cNvPr id="5" name="Rectángulo 4"/>
          <p:cNvSpPr/>
          <p:nvPr/>
        </p:nvSpPr>
        <p:spPr>
          <a:xfrm>
            <a:off x="395360" y="917610"/>
            <a:ext cx="10729328" cy="400110"/>
          </a:xfrm>
          <a:prstGeom prst="rect">
            <a:avLst/>
          </a:prstGeom>
          <a:solidFill>
            <a:schemeClr val="bg2">
              <a:lumMod val="90000"/>
            </a:schemeClr>
          </a:solidFill>
        </p:spPr>
        <p:txBody>
          <a:bodyPr wrap="square">
            <a:spAutoFit/>
          </a:bodyPr>
          <a:lstStyle/>
          <a:p>
            <a:pPr algn="ctr"/>
            <a:r>
              <a:rPr lang="es-ES" sz="2000" b="1" dirty="0" smtClean="0"/>
              <a:t>NECESIDAD </a:t>
            </a:r>
            <a:endParaRPr lang="es-CL" sz="2000" b="1" dirty="0"/>
          </a:p>
        </p:txBody>
      </p:sp>
      <p:sp>
        <p:nvSpPr>
          <p:cNvPr id="7" name="CuadroTexto 6"/>
          <p:cNvSpPr txBox="1"/>
          <p:nvPr/>
        </p:nvSpPr>
        <p:spPr>
          <a:xfrm>
            <a:off x="395361" y="1553218"/>
            <a:ext cx="10744864" cy="1631216"/>
          </a:xfrm>
          <a:prstGeom prst="rect">
            <a:avLst/>
          </a:prstGeom>
          <a:noFill/>
        </p:spPr>
        <p:txBody>
          <a:bodyPr wrap="square" rtlCol="0">
            <a:spAutoFit/>
          </a:bodyPr>
          <a:lstStyle/>
          <a:p>
            <a:pPr algn="just"/>
            <a:r>
              <a:rPr lang="es-CL" sz="2000" dirty="0" smtClean="0"/>
              <a:t>Todos los factores antes expuestos evidenciaron la necesidad de generar un nuevo proceso que viniese a dar respuestas a las inquietudes y demandas expuestas tanto desde el interior como desde el  exterior de la institución, y que, a su vez, permitiese mantener el control normativo en beneficio del resguardo físico y psicológico de los niños y niñas que asisten a los establecimientos de educación parvularia.</a:t>
            </a:r>
            <a:endParaRPr lang="es-CL" sz="2000" dirty="0"/>
          </a:p>
        </p:txBody>
      </p:sp>
    </p:spTree>
    <p:extLst>
      <p:ext uri="{BB962C8B-B14F-4D97-AF65-F5344CB8AC3E}">
        <p14:creationId xmlns:p14="http://schemas.microsoft.com/office/powerpoint/2010/main" val="1010558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35226" y="531724"/>
            <a:ext cx="10676585" cy="400110"/>
          </a:xfrm>
          <a:prstGeom prst="rect">
            <a:avLst/>
          </a:prstGeom>
          <a:solidFill>
            <a:schemeClr val="bg2">
              <a:lumMod val="90000"/>
            </a:schemeClr>
          </a:solidFill>
        </p:spPr>
        <p:txBody>
          <a:bodyPr wrap="square">
            <a:spAutoFit/>
          </a:bodyPr>
          <a:lstStyle/>
          <a:p>
            <a:pPr algn="ctr"/>
            <a:r>
              <a:rPr lang="es-CL" sz="2000" b="1" dirty="0" smtClean="0"/>
              <a:t>PROCESO PARA LA GESTIÓN DEL CONTROL NORMATIVO</a:t>
            </a:r>
            <a:endParaRPr lang="es-CL" sz="2000" b="1" dirty="0"/>
          </a:p>
        </p:txBody>
      </p:sp>
      <p:pic>
        <p:nvPicPr>
          <p:cNvPr id="8" name="Imagen 7"/>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0327"/>
          <a:stretch/>
        </p:blipFill>
        <p:spPr>
          <a:xfrm>
            <a:off x="435226" y="1300767"/>
            <a:ext cx="10686806" cy="4906850"/>
          </a:xfrm>
          <a:prstGeom prst="rect">
            <a:avLst/>
          </a:prstGeom>
        </p:spPr>
      </p:pic>
    </p:spTree>
    <p:extLst>
      <p:ext uri="{BB962C8B-B14F-4D97-AF65-F5344CB8AC3E}">
        <p14:creationId xmlns:p14="http://schemas.microsoft.com/office/powerpoint/2010/main" val="483367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35681" y="744152"/>
            <a:ext cx="10949242" cy="400110"/>
          </a:xfrm>
          <a:prstGeom prst="rect">
            <a:avLst/>
          </a:prstGeom>
          <a:solidFill>
            <a:schemeClr val="bg2">
              <a:lumMod val="90000"/>
            </a:schemeClr>
          </a:solidFill>
        </p:spPr>
        <p:txBody>
          <a:bodyPr wrap="square">
            <a:spAutoFit/>
          </a:bodyPr>
          <a:lstStyle>
            <a:defPPr>
              <a:defRPr lang="es-ES"/>
            </a:defPPr>
            <a:lvl1pPr algn="ctr">
              <a:defRPr sz="2400" b="1"/>
            </a:lvl1pPr>
          </a:lstStyle>
          <a:p>
            <a:r>
              <a:rPr lang="es-CL" sz="2000" dirty="0"/>
              <a:t>PARTICIPANTES/RESPONSABLES</a:t>
            </a:r>
          </a:p>
        </p:txBody>
      </p:sp>
      <p:sp>
        <p:nvSpPr>
          <p:cNvPr id="23" name="Rectángulo 22"/>
          <p:cNvSpPr/>
          <p:nvPr/>
        </p:nvSpPr>
        <p:spPr>
          <a:xfrm>
            <a:off x="187969" y="128984"/>
            <a:ext cx="6565136" cy="523220"/>
          </a:xfrm>
          <a:prstGeom prst="rect">
            <a:avLst/>
          </a:prstGeom>
        </p:spPr>
        <p:txBody>
          <a:bodyPr wrap="square">
            <a:spAutoFit/>
          </a:bodyPr>
          <a:lstStyle/>
          <a:p>
            <a:r>
              <a:rPr lang="es-ES" sz="2800" b="1" dirty="0" smtClean="0"/>
              <a:t>PROCESO DE CONTROL NORMATIVO </a:t>
            </a:r>
            <a:endParaRPr lang="es-CL" sz="2800" b="1" dirty="0"/>
          </a:p>
        </p:txBody>
      </p:sp>
      <p:graphicFrame>
        <p:nvGraphicFramePr>
          <p:cNvPr id="3" name="Diagrama 2"/>
          <p:cNvGraphicFramePr/>
          <p:nvPr>
            <p:extLst>
              <p:ext uri="{D42A27DB-BD31-4B8C-83A1-F6EECF244321}">
                <p14:modId xmlns:p14="http://schemas.microsoft.com/office/powerpoint/2010/main" val="129987510"/>
              </p:ext>
            </p:extLst>
          </p:nvPr>
        </p:nvGraphicFramePr>
        <p:xfrm>
          <a:off x="435681" y="1039927"/>
          <a:ext cx="1085688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3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24" name="Rectángulo 23"/>
          <p:cNvSpPr/>
          <p:nvPr/>
        </p:nvSpPr>
        <p:spPr>
          <a:xfrm>
            <a:off x="187969" y="128984"/>
            <a:ext cx="6565136" cy="523220"/>
          </a:xfrm>
          <a:prstGeom prst="rect">
            <a:avLst/>
          </a:prstGeom>
        </p:spPr>
        <p:txBody>
          <a:bodyPr wrap="square">
            <a:spAutoFit/>
          </a:bodyPr>
          <a:lstStyle/>
          <a:p>
            <a:r>
              <a:rPr lang="es-ES" sz="2800" b="1" dirty="0" smtClean="0">
                <a:solidFill>
                  <a:schemeClr val="accent6"/>
                </a:solidFill>
              </a:rPr>
              <a:t>SUBPROCESO DE PLANIFICACIÓN</a:t>
            </a:r>
            <a:endParaRPr lang="es-CL" sz="2800" b="1" dirty="0">
              <a:solidFill>
                <a:schemeClr val="accent6"/>
              </a:solidFill>
            </a:endParaRPr>
          </a:p>
        </p:txBody>
      </p:sp>
      <p:pic>
        <p:nvPicPr>
          <p:cNvPr id="22" name="Imagen 2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970" y="928539"/>
            <a:ext cx="11068166" cy="5280338"/>
          </a:xfrm>
          <a:prstGeom prst="rect">
            <a:avLst/>
          </a:prstGeom>
        </p:spPr>
      </p:pic>
    </p:spTree>
    <p:extLst>
      <p:ext uri="{BB962C8B-B14F-4D97-AF65-F5344CB8AC3E}">
        <p14:creationId xmlns:p14="http://schemas.microsoft.com/office/powerpoint/2010/main" val="3018893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166100" y="0"/>
            <a:ext cx="2184400" cy="622316"/>
            <a:chOff x="584200" y="825500"/>
            <a:chExt cx="2184400" cy="622316"/>
          </a:xfrm>
        </p:grpSpPr>
        <p:sp>
          <p:nvSpPr>
            <p:cNvPr id="5" name="Rectángulo 4"/>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grpSp>
        <p:nvGrpSpPr>
          <p:cNvPr id="7" name="Grupo 6"/>
          <p:cNvGrpSpPr/>
          <p:nvPr/>
        </p:nvGrpSpPr>
        <p:grpSpPr>
          <a:xfrm>
            <a:off x="8166100" y="6515100"/>
            <a:ext cx="2184400" cy="342900"/>
            <a:chOff x="584200" y="825500"/>
            <a:chExt cx="2184400" cy="622316"/>
          </a:xfrm>
        </p:grpSpPr>
        <p:sp>
          <p:nvSpPr>
            <p:cNvPr id="8" name="Rectángulo 7"/>
            <p:cNvSpPr/>
            <p:nvPr/>
          </p:nvSpPr>
          <p:spPr>
            <a:xfrm>
              <a:off x="1473200" y="825500"/>
              <a:ext cx="1295400" cy="622316"/>
            </a:xfrm>
            <a:prstGeom prst="rect">
              <a:avLst/>
            </a:prstGeom>
            <a:solidFill>
              <a:srgbClr val="EF41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Rectángulo 8"/>
            <p:cNvSpPr/>
            <p:nvPr/>
          </p:nvSpPr>
          <p:spPr>
            <a:xfrm>
              <a:off x="584200" y="825500"/>
              <a:ext cx="889000" cy="622316"/>
            </a:xfrm>
            <a:prstGeom prst="rect">
              <a:avLst/>
            </a:prstGeom>
            <a:solidFill>
              <a:srgbClr val="006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sp>
        <p:nvSpPr>
          <p:cNvPr id="18" name="Rectángulo 17"/>
          <p:cNvSpPr/>
          <p:nvPr/>
        </p:nvSpPr>
        <p:spPr>
          <a:xfrm>
            <a:off x="303880" y="914157"/>
            <a:ext cx="10476296" cy="400110"/>
          </a:xfrm>
          <a:prstGeom prst="rect">
            <a:avLst/>
          </a:prstGeom>
          <a:solidFill>
            <a:schemeClr val="accent6"/>
          </a:solidFill>
        </p:spPr>
        <p:txBody>
          <a:bodyPr wrap="square">
            <a:spAutoFit/>
          </a:bodyPr>
          <a:lstStyle/>
          <a:p>
            <a:pPr algn="ctr"/>
            <a:r>
              <a:rPr lang="es-ES" sz="2000" b="1" dirty="0" smtClean="0">
                <a:solidFill>
                  <a:schemeClr val="bg1"/>
                </a:solidFill>
              </a:rPr>
              <a:t>OBJETIVO</a:t>
            </a:r>
            <a:endParaRPr lang="es-CL" sz="2000" b="1" dirty="0">
              <a:solidFill>
                <a:schemeClr val="bg1"/>
              </a:solidFill>
            </a:endParaRPr>
          </a:p>
        </p:txBody>
      </p:sp>
      <p:sp>
        <p:nvSpPr>
          <p:cNvPr id="21" name="Rectángulo 20"/>
          <p:cNvSpPr/>
          <p:nvPr/>
        </p:nvSpPr>
        <p:spPr>
          <a:xfrm>
            <a:off x="303881" y="1546252"/>
            <a:ext cx="10476296" cy="1938992"/>
          </a:xfrm>
          <a:prstGeom prst="rect">
            <a:avLst/>
          </a:prstGeom>
        </p:spPr>
        <p:txBody>
          <a:bodyPr wrap="square">
            <a:spAutoFit/>
          </a:bodyPr>
          <a:lstStyle/>
          <a:p>
            <a:pPr algn="just"/>
            <a:r>
              <a:rPr lang="es-CL" sz="2000" i="1" dirty="0" smtClean="0"/>
              <a:t>Decidir sobre los cursos de acción a tomar en función de la ejecución, seguimiento y evaluación del control normativo a los jardines infantiles.</a:t>
            </a:r>
          </a:p>
          <a:p>
            <a:pPr algn="just"/>
            <a:r>
              <a:rPr lang="es-CL" sz="2000" i="1" dirty="0" smtClean="0"/>
              <a:t>Dichas acciones se generan  y levantan en base a un diagnóstico, el cual debe resultar de la             aplicación de los otros subprocesos. Junto con ello, se debe considerar la factibilidad de aplicación, la pertinencia de la misma y la participación de los actores involucrados”.</a:t>
            </a:r>
            <a:endParaRPr lang="es-CL" sz="2000" dirty="0"/>
          </a:p>
          <a:p>
            <a:endParaRPr lang="es-ES" sz="2000" dirty="0" smtClean="0"/>
          </a:p>
        </p:txBody>
      </p:sp>
      <p:sp>
        <p:nvSpPr>
          <p:cNvPr id="24" name="Rectángulo 23"/>
          <p:cNvSpPr/>
          <p:nvPr/>
        </p:nvSpPr>
        <p:spPr>
          <a:xfrm>
            <a:off x="187969" y="128984"/>
            <a:ext cx="6565136" cy="523220"/>
          </a:xfrm>
          <a:prstGeom prst="rect">
            <a:avLst/>
          </a:prstGeom>
        </p:spPr>
        <p:txBody>
          <a:bodyPr wrap="square">
            <a:spAutoFit/>
          </a:bodyPr>
          <a:lstStyle/>
          <a:p>
            <a:r>
              <a:rPr lang="es-ES" sz="2800" b="1" dirty="0" smtClean="0">
                <a:solidFill>
                  <a:schemeClr val="accent6"/>
                </a:solidFill>
              </a:rPr>
              <a:t>SUBPROCESO DE PLANIFICACIÓN</a:t>
            </a:r>
            <a:endParaRPr lang="es-CL" sz="2800" b="1" dirty="0">
              <a:solidFill>
                <a:schemeClr val="accent6"/>
              </a:solidFill>
            </a:endParaRPr>
          </a:p>
        </p:txBody>
      </p:sp>
      <p:sp>
        <p:nvSpPr>
          <p:cNvPr id="19" name="CuadroTexto 18"/>
          <p:cNvSpPr txBox="1"/>
          <p:nvPr/>
        </p:nvSpPr>
        <p:spPr>
          <a:xfrm>
            <a:off x="361168" y="3652172"/>
            <a:ext cx="10476295" cy="400110"/>
          </a:xfrm>
          <a:prstGeom prst="rect">
            <a:avLst/>
          </a:prstGeom>
          <a:solidFill>
            <a:schemeClr val="accent6"/>
          </a:solidFill>
        </p:spPr>
        <p:txBody>
          <a:bodyPr wrap="square">
            <a:spAutoFit/>
          </a:bodyPr>
          <a:lstStyle>
            <a:defPPr>
              <a:defRPr lang="es-ES"/>
            </a:defPPr>
            <a:lvl1pPr algn="ctr">
              <a:defRPr sz="2000" b="1">
                <a:solidFill>
                  <a:schemeClr val="bg1"/>
                </a:solidFill>
              </a:defRPr>
            </a:lvl1pPr>
          </a:lstStyle>
          <a:p>
            <a:r>
              <a:rPr lang="es-CL" dirty="0"/>
              <a:t>PARTICIPANTES/RESPONSABLES</a:t>
            </a:r>
          </a:p>
        </p:txBody>
      </p:sp>
      <p:graphicFrame>
        <p:nvGraphicFramePr>
          <p:cNvPr id="2" name="Diagrama 1"/>
          <p:cNvGraphicFramePr/>
          <p:nvPr>
            <p:extLst>
              <p:ext uri="{D42A27DB-BD31-4B8C-83A1-F6EECF244321}">
                <p14:modId xmlns:p14="http://schemas.microsoft.com/office/powerpoint/2010/main" val="1611409453"/>
              </p:ext>
            </p:extLst>
          </p:nvPr>
        </p:nvGraphicFramePr>
        <p:xfrm>
          <a:off x="361168" y="4513403"/>
          <a:ext cx="10419009" cy="154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053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lantilla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D195A2DCE031149BB652B29D66EFABE" ma:contentTypeVersion="0" ma:contentTypeDescription="Crear nuevo documento." ma:contentTypeScope="" ma:versionID="38138aa64aaa8fbb58868c162d085c07">
  <xsd:schema xmlns:xsd="http://www.w3.org/2001/XMLSchema" xmlns:xs="http://www.w3.org/2001/XMLSchema" xmlns:p="http://schemas.microsoft.com/office/2006/metadata/properties" targetNamespace="http://schemas.microsoft.com/office/2006/metadata/properties" ma:root="true" ma:fieldsID="ebba8a198e9bb40c3eeca6d0bd4125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C9D4D1-415D-4042-8EE4-D0449DEEDA1B}">
  <ds:schemaRefs>
    <ds:schemaRef ds:uri="http://schemas.microsoft.com/sharepoint/v3/contenttype/forms"/>
  </ds:schemaRefs>
</ds:datastoreItem>
</file>

<file path=customXml/itemProps2.xml><?xml version="1.0" encoding="utf-8"?>
<ds:datastoreItem xmlns:ds="http://schemas.openxmlformats.org/officeDocument/2006/customXml" ds:itemID="{8713DD86-9D59-40BD-A208-784DD1DE5407}">
  <ds:schemaRefs>
    <ds:schemaRef ds:uri="http://schemas.microsoft.com/office/2006/documentManagement/types"/>
    <ds:schemaRef ds:uri="http://purl.org/dc/elements/1.1/"/>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CE27C3-CB33-4DCF-847E-73EF12B0F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plantilla ppt.potm</Template>
  <TotalTime>6891</TotalTime>
  <Words>2351</Words>
  <Application>Microsoft Office PowerPoint</Application>
  <PresentationFormat>Panorámica</PresentationFormat>
  <Paragraphs>298</Paragraphs>
  <Slides>32</Slides>
  <Notes>27</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32</vt:i4>
      </vt:variant>
    </vt:vector>
  </HeadingPairs>
  <TitlesOfParts>
    <vt:vector size="42" baseType="lpstr">
      <vt:lpstr>Arial</vt:lpstr>
      <vt:lpstr>Calibri</vt:lpstr>
      <vt:lpstr>Century Gothic</vt:lpstr>
      <vt:lpstr>Verdana</vt:lpstr>
      <vt:lpstr>Verdana Bold</vt:lpstr>
      <vt:lpstr>Wingdings</vt:lpstr>
      <vt:lpstr>ヒラギノ角ゴ Pro W3</vt:lpstr>
      <vt:lpstr>plantilla ppt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lo cotidiano : Calidad</vt:lpstr>
    </vt:vector>
  </TitlesOfParts>
  <Company>JUNJI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Constanza  Escobedo</dc:creator>
  <cp:lastModifiedBy>Agustín Moreno Piñones</cp:lastModifiedBy>
  <cp:revision>539</cp:revision>
  <cp:lastPrinted>2014-10-15T19:11:15Z</cp:lastPrinted>
  <dcterms:created xsi:type="dcterms:W3CDTF">2014-05-20T14:36:43Z</dcterms:created>
  <dcterms:modified xsi:type="dcterms:W3CDTF">2015-05-18T13:12:37Z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0x010100BD195A2DCE031149BB652B29D66EFABE</vt:lpwstr>
  </property>
</Properties>
</file>