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56" r:id="rId4"/>
    <p:sldId id="268" r:id="rId5"/>
    <p:sldId id="258" r:id="rId6"/>
    <p:sldId id="260" r:id="rId7"/>
    <p:sldId id="274" r:id="rId8"/>
    <p:sldId id="269" r:id="rId9"/>
    <p:sldId id="261" r:id="rId10"/>
    <p:sldId id="273" r:id="rId11"/>
    <p:sldId id="263" r:id="rId12"/>
    <p:sldId id="275" r:id="rId13"/>
    <p:sldId id="262" r:id="rId14"/>
    <p:sldId id="272" r:id="rId15"/>
    <p:sldId id="276" r:id="rId16"/>
    <p:sldId id="264" r:id="rId17"/>
    <p:sldId id="265" r:id="rId18"/>
    <p:sldId id="267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DDEE6-626A-4474-9C28-CE8EC0974A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D1235A2C-2A86-43E4-9178-7926BAEB74FE}">
      <dgm:prSet/>
      <dgm:spPr/>
      <dgm:t>
        <a:bodyPr/>
        <a:lstStyle/>
        <a:p>
          <a:pPr rtl="0"/>
          <a:r>
            <a:rPr lang="es-CL" dirty="0" smtClean="0"/>
            <a:t>Inicios del Plan Piloto Integración </a:t>
          </a:r>
          <a:endParaRPr lang="es-CL" dirty="0"/>
        </a:p>
      </dgm:t>
    </dgm:pt>
    <dgm:pt modelId="{A8F7CB6E-B393-4E7F-9232-B9913764D64A}" type="parTrans" cxnId="{179A719A-42E1-4411-9695-484D13D8DE89}">
      <dgm:prSet/>
      <dgm:spPr/>
      <dgm:t>
        <a:bodyPr/>
        <a:lstStyle/>
        <a:p>
          <a:endParaRPr lang="es-CL"/>
        </a:p>
      </dgm:t>
    </dgm:pt>
    <dgm:pt modelId="{306B6849-C4B2-4E66-AEAA-B1C9C5F2D08A}" type="sibTrans" cxnId="{179A719A-42E1-4411-9695-484D13D8DE89}">
      <dgm:prSet/>
      <dgm:spPr/>
      <dgm:t>
        <a:bodyPr/>
        <a:lstStyle/>
        <a:p>
          <a:endParaRPr lang="es-CL"/>
        </a:p>
      </dgm:t>
    </dgm:pt>
    <dgm:pt modelId="{D829CB3B-64F7-4007-B30C-E20271C4CCE3}">
      <dgm:prSet/>
      <dgm:spPr/>
      <dgm:t>
        <a:bodyPr/>
        <a:lstStyle/>
        <a:p>
          <a:pPr rtl="0"/>
          <a:r>
            <a:rPr lang="es-CL" dirty="0" smtClean="0"/>
            <a:t>Objetivos iniciales</a:t>
          </a:r>
          <a:endParaRPr lang="es-CL" dirty="0"/>
        </a:p>
      </dgm:t>
    </dgm:pt>
    <dgm:pt modelId="{4894A8F2-CB6C-494A-8905-F1FAB112601A}" type="parTrans" cxnId="{FD02140F-A35E-40AB-A5A8-F6894AFE2969}">
      <dgm:prSet/>
      <dgm:spPr/>
      <dgm:t>
        <a:bodyPr/>
        <a:lstStyle/>
        <a:p>
          <a:endParaRPr lang="es-CL"/>
        </a:p>
      </dgm:t>
    </dgm:pt>
    <dgm:pt modelId="{0F7B282C-3951-469C-9FEB-52F224E13E23}" type="sibTrans" cxnId="{FD02140F-A35E-40AB-A5A8-F6894AFE2969}">
      <dgm:prSet/>
      <dgm:spPr/>
      <dgm:t>
        <a:bodyPr/>
        <a:lstStyle/>
        <a:p>
          <a:endParaRPr lang="es-CL"/>
        </a:p>
      </dgm:t>
    </dgm:pt>
    <dgm:pt modelId="{0DCE3D68-DD79-47F8-9B09-A21689508AD9}">
      <dgm:prSet/>
      <dgm:spPr/>
      <dgm:t>
        <a:bodyPr/>
        <a:lstStyle/>
        <a:p>
          <a:pPr rtl="0"/>
          <a:r>
            <a:rPr lang="es-CL" dirty="0" smtClean="0"/>
            <a:t>Conceptualización PIE</a:t>
          </a:r>
          <a:endParaRPr lang="es-CL" dirty="0"/>
        </a:p>
      </dgm:t>
    </dgm:pt>
    <dgm:pt modelId="{AF8B83AB-EE98-4806-A923-7E3B392EC934}" type="parTrans" cxnId="{E92BBD4F-65E1-441D-A98A-A7907EDFB67F}">
      <dgm:prSet/>
      <dgm:spPr/>
      <dgm:t>
        <a:bodyPr/>
        <a:lstStyle/>
        <a:p>
          <a:endParaRPr lang="es-CL"/>
        </a:p>
      </dgm:t>
    </dgm:pt>
    <dgm:pt modelId="{B6E013D7-A07B-4AA4-9EF5-8BCEEA1DAC06}" type="sibTrans" cxnId="{E92BBD4F-65E1-441D-A98A-A7907EDFB67F}">
      <dgm:prSet/>
      <dgm:spPr/>
      <dgm:t>
        <a:bodyPr/>
        <a:lstStyle/>
        <a:p>
          <a:endParaRPr lang="es-CL"/>
        </a:p>
      </dgm:t>
    </dgm:pt>
    <dgm:pt modelId="{F8DE13DF-6062-40F0-9BB7-10C3933AE622}">
      <dgm:prSet/>
      <dgm:spPr/>
      <dgm:t>
        <a:bodyPr/>
        <a:lstStyle/>
        <a:p>
          <a:pPr rtl="0"/>
          <a:r>
            <a:rPr lang="es-CL" dirty="0" smtClean="0"/>
            <a:t>Fases de PIE</a:t>
          </a:r>
          <a:endParaRPr lang="es-CL" dirty="0"/>
        </a:p>
      </dgm:t>
    </dgm:pt>
    <dgm:pt modelId="{252E6C9F-67FD-4B6A-92B9-431F74E99583}" type="parTrans" cxnId="{C6096070-142E-4E39-B378-DB11BB54ED35}">
      <dgm:prSet/>
      <dgm:spPr/>
      <dgm:t>
        <a:bodyPr/>
        <a:lstStyle/>
        <a:p>
          <a:endParaRPr lang="es-CL"/>
        </a:p>
      </dgm:t>
    </dgm:pt>
    <dgm:pt modelId="{00A47C1F-B226-4E58-B3C9-70747CE32448}" type="sibTrans" cxnId="{C6096070-142E-4E39-B378-DB11BB54ED35}">
      <dgm:prSet/>
      <dgm:spPr/>
      <dgm:t>
        <a:bodyPr/>
        <a:lstStyle/>
        <a:p>
          <a:endParaRPr lang="es-CL"/>
        </a:p>
      </dgm:t>
    </dgm:pt>
    <dgm:pt modelId="{E1B9E717-6295-4077-8473-4B7BFCC11525}">
      <dgm:prSet/>
      <dgm:spPr/>
      <dgm:t>
        <a:bodyPr/>
        <a:lstStyle/>
        <a:p>
          <a:pPr rtl="0"/>
          <a:r>
            <a:rPr lang="es-CL" dirty="0" smtClean="0"/>
            <a:t>Sustento y legislación </a:t>
          </a:r>
          <a:endParaRPr lang="es-CL" dirty="0"/>
        </a:p>
      </dgm:t>
    </dgm:pt>
    <dgm:pt modelId="{DC16FECF-7F8F-4C44-ABA4-8667C7D260E4}" type="parTrans" cxnId="{83C674E6-A9A0-4EB2-9BE5-F2F1B47637AF}">
      <dgm:prSet/>
      <dgm:spPr/>
      <dgm:t>
        <a:bodyPr/>
        <a:lstStyle/>
        <a:p>
          <a:endParaRPr lang="es-CL"/>
        </a:p>
      </dgm:t>
    </dgm:pt>
    <dgm:pt modelId="{042AAD76-C331-4C75-A445-0B9004DAA508}" type="sibTrans" cxnId="{83C674E6-A9A0-4EB2-9BE5-F2F1B47637AF}">
      <dgm:prSet/>
      <dgm:spPr/>
      <dgm:t>
        <a:bodyPr/>
        <a:lstStyle/>
        <a:p>
          <a:endParaRPr lang="es-CL"/>
        </a:p>
      </dgm:t>
    </dgm:pt>
    <dgm:pt modelId="{BDA011BE-F572-4F49-9B37-0E1E65ABA04E}" type="pres">
      <dgm:prSet presAssocID="{E51DDEE6-626A-4474-9C28-CE8EC0974A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630C012-D97F-481E-AF46-FD2465A6760C}" type="pres">
      <dgm:prSet presAssocID="{D1235A2C-2A86-43E4-9178-7926BAEB74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6EF897-970B-4E39-96D8-1CCE32F4E8AA}" type="pres">
      <dgm:prSet presAssocID="{306B6849-C4B2-4E66-AEAA-B1C9C5F2D08A}" presName="spacer" presStyleCnt="0"/>
      <dgm:spPr/>
    </dgm:pt>
    <dgm:pt modelId="{30A577E5-C07A-4512-85ED-8B7B948BF557}" type="pres">
      <dgm:prSet presAssocID="{D829CB3B-64F7-4007-B30C-E20271C4CC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889110-872B-4594-B6BA-29EBBC8C0586}" type="pres">
      <dgm:prSet presAssocID="{0F7B282C-3951-469C-9FEB-52F224E13E23}" presName="spacer" presStyleCnt="0"/>
      <dgm:spPr/>
    </dgm:pt>
    <dgm:pt modelId="{63ABCF41-34F6-4C08-AA30-FC79CCC4A80D}" type="pres">
      <dgm:prSet presAssocID="{0DCE3D68-DD79-47F8-9B09-A21689508A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0287A0-D30B-4214-954D-43282AF51462}" type="pres">
      <dgm:prSet presAssocID="{B6E013D7-A07B-4AA4-9EF5-8BCEEA1DAC06}" presName="spacer" presStyleCnt="0"/>
      <dgm:spPr/>
    </dgm:pt>
    <dgm:pt modelId="{DD2E0E8A-3475-4B45-83A3-E807B8814547}" type="pres">
      <dgm:prSet presAssocID="{F8DE13DF-6062-40F0-9BB7-10C3933AE6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60BFE7-C18B-413A-8349-36098DDB249D}" type="pres">
      <dgm:prSet presAssocID="{00A47C1F-B226-4E58-B3C9-70747CE32448}" presName="spacer" presStyleCnt="0"/>
      <dgm:spPr/>
    </dgm:pt>
    <dgm:pt modelId="{139C7182-A1FC-43BE-A3F3-00C6F6684D7C}" type="pres">
      <dgm:prSet presAssocID="{E1B9E717-6295-4077-8473-4B7BFCC115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D02140F-A35E-40AB-A5A8-F6894AFE2969}" srcId="{E51DDEE6-626A-4474-9C28-CE8EC0974A05}" destId="{D829CB3B-64F7-4007-B30C-E20271C4CCE3}" srcOrd="1" destOrd="0" parTransId="{4894A8F2-CB6C-494A-8905-F1FAB112601A}" sibTransId="{0F7B282C-3951-469C-9FEB-52F224E13E23}"/>
    <dgm:cxn modelId="{B1A9F20F-1349-4A66-B203-FA3B4C0780E7}" type="presOf" srcId="{F8DE13DF-6062-40F0-9BB7-10C3933AE622}" destId="{DD2E0E8A-3475-4B45-83A3-E807B8814547}" srcOrd="0" destOrd="0" presId="urn:microsoft.com/office/officeart/2005/8/layout/vList2"/>
    <dgm:cxn modelId="{3BB29CCF-B5F3-42DF-9926-B5B0BCE237C6}" type="presOf" srcId="{0DCE3D68-DD79-47F8-9B09-A21689508AD9}" destId="{63ABCF41-34F6-4C08-AA30-FC79CCC4A80D}" srcOrd="0" destOrd="0" presId="urn:microsoft.com/office/officeart/2005/8/layout/vList2"/>
    <dgm:cxn modelId="{C6096070-142E-4E39-B378-DB11BB54ED35}" srcId="{E51DDEE6-626A-4474-9C28-CE8EC0974A05}" destId="{F8DE13DF-6062-40F0-9BB7-10C3933AE622}" srcOrd="3" destOrd="0" parTransId="{252E6C9F-67FD-4B6A-92B9-431F74E99583}" sibTransId="{00A47C1F-B226-4E58-B3C9-70747CE32448}"/>
    <dgm:cxn modelId="{83C674E6-A9A0-4EB2-9BE5-F2F1B47637AF}" srcId="{E51DDEE6-626A-4474-9C28-CE8EC0974A05}" destId="{E1B9E717-6295-4077-8473-4B7BFCC11525}" srcOrd="4" destOrd="0" parTransId="{DC16FECF-7F8F-4C44-ABA4-8667C7D260E4}" sibTransId="{042AAD76-C331-4C75-A445-0B9004DAA508}"/>
    <dgm:cxn modelId="{E92BBD4F-65E1-441D-A98A-A7907EDFB67F}" srcId="{E51DDEE6-626A-4474-9C28-CE8EC0974A05}" destId="{0DCE3D68-DD79-47F8-9B09-A21689508AD9}" srcOrd="2" destOrd="0" parTransId="{AF8B83AB-EE98-4806-A923-7E3B392EC934}" sibTransId="{B6E013D7-A07B-4AA4-9EF5-8BCEEA1DAC06}"/>
    <dgm:cxn modelId="{8C60CE9A-E43D-4081-AFAB-49687E391C88}" type="presOf" srcId="{E1B9E717-6295-4077-8473-4B7BFCC11525}" destId="{139C7182-A1FC-43BE-A3F3-00C6F6684D7C}" srcOrd="0" destOrd="0" presId="urn:microsoft.com/office/officeart/2005/8/layout/vList2"/>
    <dgm:cxn modelId="{A5794288-CB68-4353-A847-B3B54F94A3BA}" type="presOf" srcId="{D829CB3B-64F7-4007-B30C-E20271C4CCE3}" destId="{30A577E5-C07A-4512-85ED-8B7B948BF557}" srcOrd="0" destOrd="0" presId="urn:microsoft.com/office/officeart/2005/8/layout/vList2"/>
    <dgm:cxn modelId="{179A719A-42E1-4411-9695-484D13D8DE89}" srcId="{E51DDEE6-626A-4474-9C28-CE8EC0974A05}" destId="{D1235A2C-2A86-43E4-9178-7926BAEB74FE}" srcOrd="0" destOrd="0" parTransId="{A8F7CB6E-B393-4E7F-9232-B9913764D64A}" sibTransId="{306B6849-C4B2-4E66-AEAA-B1C9C5F2D08A}"/>
    <dgm:cxn modelId="{8AA0DAB1-8DE5-4613-864C-F390F252FC0C}" type="presOf" srcId="{D1235A2C-2A86-43E4-9178-7926BAEB74FE}" destId="{7630C012-D97F-481E-AF46-FD2465A6760C}" srcOrd="0" destOrd="0" presId="urn:microsoft.com/office/officeart/2005/8/layout/vList2"/>
    <dgm:cxn modelId="{66BED0DC-96B5-4F3A-9A38-C03BC5909D85}" type="presOf" srcId="{E51DDEE6-626A-4474-9C28-CE8EC0974A05}" destId="{BDA011BE-F572-4F49-9B37-0E1E65ABA04E}" srcOrd="0" destOrd="0" presId="urn:microsoft.com/office/officeart/2005/8/layout/vList2"/>
    <dgm:cxn modelId="{35E5263E-F171-41D9-B18C-4F5B87BA23D8}" type="presParOf" srcId="{BDA011BE-F572-4F49-9B37-0E1E65ABA04E}" destId="{7630C012-D97F-481E-AF46-FD2465A6760C}" srcOrd="0" destOrd="0" presId="urn:microsoft.com/office/officeart/2005/8/layout/vList2"/>
    <dgm:cxn modelId="{2F7FC5A5-892F-41DB-9CC8-34C78473E072}" type="presParOf" srcId="{BDA011BE-F572-4F49-9B37-0E1E65ABA04E}" destId="{A96EF897-970B-4E39-96D8-1CCE32F4E8AA}" srcOrd="1" destOrd="0" presId="urn:microsoft.com/office/officeart/2005/8/layout/vList2"/>
    <dgm:cxn modelId="{4E736B1D-61A3-49E7-8D77-BC9C5AE0C0A7}" type="presParOf" srcId="{BDA011BE-F572-4F49-9B37-0E1E65ABA04E}" destId="{30A577E5-C07A-4512-85ED-8B7B948BF557}" srcOrd="2" destOrd="0" presId="urn:microsoft.com/office/officeart/2005/8/layout/vList2"/>
    <dgm:cxn modelId="{72CE5CD8-11F2-470B-A386-ACD0AF839562}" type="presParOf" srcId="{BDA011BE-F572-4F49-9B37-0E1E65ABA04E}" destId="{6B889110-872B-4594-B6BA-29EBBC8C0586}" srcOrd="3" destOrd="0" presId="urn:microsoft.com/office/officeart/2005/8/layout/vList2"/>
    <dgm:cxn modelId="{4E77DE3C-16E5-4242-A3AA-205BDF1B0082}" type="presParOf" srcId="{BDA011BE-F572-4F49-9B37-0E1E65ABA04E}" destId="{63ABCF41-34F6-4C08-AA30-FC79CCC4A80D}" srcOrd="4" destOrd="0" presId="urn:microsoft.com/office/officeart/2005/8/layout/vList2"/>
    <dgm:cxn modelId="{135F4667-C386-4089-B43E-268EC27F2223}" type="presParOf" srcId="{BDA011BE-F572-4F49-9B37-0E1E65ABA04E}" destId="{0E0287A0-D30B-4214-954D-43282AF51462}" srcOrd="5" destOrd="0" presId="urn:microsoft.com/office/officeart/2005/8/layout/vList2"/>
    <dgm:cxn modelId="{662E2E9A-BF12-4AE8-B02D-F8E3B533205D}" type="presParOf" srcId="{BDA011BE-F572-4F49-9B37-0E1E65ABA04E}" destId="{DD2E0E8A-3475-4B45-83A3-E807B8814547}" srcOrd="6" destOrd="0" presId="urn:microsoft.com/office/officeart/2005/8/layout/vList2"/>
    <dgm:cxn modelId="{56783141-8E76-46C7-A9A0-3D6974FEBF2E}" type="presParOf" srcId="{BDA011BE-F572-4F49-9B37-0E1E65ABA04E}" destId="{2A60BFE7-C18B-413A-8349-36098DDB249D}" srcOrd="7" destOrd="0" presId="urn:microsoft.com/office/officeart/2005/8/layout/vList2"/>
    <dgm:cxn modelId="{93803F77-B9E3-4E4D-AF57-F95EED7A6222}" type="presParOf" srcId="{BDA011BE-F572-4F49-9B37-0E1E65ABA04E}" destId="{139C7182-A1FC-43BE-A3F3-00C6F6684D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5DECDE-09AD-408F-A38B-6F5175BFE61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385F2831-6489-49C2-A2FF-9884BFD066C1}">
      <dgm:prSet/>
      <dgm:spPr/>
      <dgm:t>
        <a:bodyPr/>
        <a:lstStyle/>
        <a:p>
          <a:pPr rtl="0"/>
          <a:r>
            <a:rPr lang="es-CL" dirty="0" smtClean="0"/>
            <a:t>Fase inicial</a:t>
          </a:r>
          <a:endParaRPr lang="es-CL" dirty="0"/>
        </a:p>
      </dgm:t>
    </dgm:pt>
    <dgm:pt modelId="{B8CB644F-1DBB-4390-BB77-3F5FFFC767F2}" type="parTrans" cxnId="{027325D7-7008-47F2-9268-F4852158ADE2}">
      <dgm:prSet/>
      <dgm:spPr/>
      <dgm:t>
        <a:bodyPr/>
        <a:lstStyle/>
        <a:p>
          <a:endParaRPr lang="es-CL"/>
        </a:p>
      </dgm:t>
    </dgm:pt>
    <dgm:pt modelId="{19BD4E14-57B3-4336-9C1F-79E5471D63A1}" type="sibTrans" cxnId="{027325D7-7008-47F2-9268-F4852158ADE2}">
      <dgm:prSet/>
      <dgm:spPr/>
      <dgm:t>
        <a:bodyPr/>
        <a:lstStyle/>
        <a:p>
          <a:endParaRPr lang="es-CL"/>
        </a:p>
      </dgm:t>
    </dgm:pt>
    <dgm:pt modelId="{5B5F876E-4D7F-4E7A-987A-F622CBD1D192}">
      <dgm:prSet/>
      <dgm:spPr/>
      <dgm:t>
        <a:bodyPr/>
        <a:lstStyle/>
        <a:p>
          <a:pPr rtl="0"/>
          <a:r>
            <a:rPr lang="es-CL" dirty="0" smtClean="0"/>
            <a:t>Fase de asesoría técnica</a:t>
          </a:r>
          <a:endParaRPr lang="es-CL" dirty="0"/>
        </a:p>
      </dgm:t>
    </dgm:pt>
    <dgm:pt modelId="{80895E3B-78E4-497F-9B4B-C1BA731E26DA}" type="parTrans" cxnId="{7B682EA0-6EC6-4578-8C48-CA6E0579AB51}">
      <dgm:prSet/>
      <dgm:spPr/>
      <dgm:t>
        <a:bodyPr/>
        <a:lstStyle/>
        <a:p>
          <a:endParaRPr lang="es-CL"/>
        </a:p>
      </dgm:t>
    </dgm:pt>
    <dgm:pt modelId="{3E40E42D-4EAA-4076-A141-DBD9581FA3DB}" type="sibTrans" cxnId="{7B682EA0-6EC6-4578-8C48-CA6E0579AB51}">
      <dgm:prSet/>
      <dgm:spPr/>
      <dgm:t>
        <a:bodyPr/>
        <a:lstStyle/>
        <a:p>
          <a:endParaRPr lang="es-CL"/>
        </a:p>
      </dgm:t>
    </dgm:pt>
    <dgm:pt modelId="{9C239DD7-96B5-4FC7-B483-9071D4AB63FD}">
      <dgm:prSet/>
      <dgm:spPr/>
      <dgm:t>
        <a:bodyPr/>
        <a:lstStyle/>
        <a:p>
          <a:pPr rtl="0"/>
          <a:r>
            <a:rPr lang="es-CL" dirty="0" smtClean="0"/>
            <a:t>Fase de formulación del proyecto</a:t>
          </a:r>
          <a:endParaRPr lang="es-CL" dirty="0"/>
        </a:p>
      </dgm:t>
    </dgm:pt>
    <dgm:pt modelId="{18D6B108-28EF-4C74-A31B-E49B7D1DE742}" type="parTrans" cxnId="{FE85C350-2772-442B-92B5-DDD2B5D109A0}">
      <dgm:prSet/>
      <dgm:spPr/>
      <dgm:t>
        <a:bodyPr/>
        <a:lstStyle/>
        <a:p>
          <a:endParaRPr lang="es-CL"/>
        </a:p>
      </dgm:t>
    </dgm:pt>
    <dgm:pt modelId="{7143BE99-7D1B-4A81-9522-26A8CE9A1390}" type="sibTrans" cxnId="{FE85C350-2772-442B-92B5-DDD2B5D109A0}">
      <dgm:prSet/>
      <dgm:spPr/>
      <dgm:t>
        <a:bodyPr/>
        <a:lstStyle/>
        <a:p>
          <a:endParaRPr lang="es-CL"/>
        </a:p>
      </dgm:t>
    </dgm:pt>
    <dgm:pt modelId="{F42B0208-7EC6-4E67-A3C8-FDDE1BB017E7}">
      <dgm:prSet/>
      <dgm:spPr/>
      <dgm:t>
        <a:bodyPr/>
        <a:lstStyle/>
        <a:p>
          <a:pPr rtl="0"/>
          <a:r>
            <a:rPr lang="es-CL" dirty="0" smtClean="0"/>
            <a:t>Fase de puesta en marcha</a:t>
          </a:r>
          <a:endParaRPr lang="es-CL" dirty="0"/>
        </a:p>
      </dgm:t>
    </dgm:pt>
    <dgm:pt modelId="{34007DCA-B42E-47AE-B07C-F60374B2258A}" type="parTrans" cxnId="{6D41C496-1C1B-4899-89E7-6C5602FD2E4C}">
      <dgm:prSet/>
      <dgm:spPr/>
      <dgm:t>
        <a:bodyPr/>
        <a:lstStyle/>
        <a:p>
          <a:endParaRPr lang="es-CL"/>
        </a:p>
      </dgm:t>
    </dgm:pt>
    <dgm:pt modelId="{78DA21D8-55ED-443F-A4FD-78B77C742830}" type="sibTrans" cxnId="{6D41C496-1C1B-4899-89E7-6C5602FD2E4C}">
      <dgm:prSet/>
      <dgm:spPr/>
      <dgm:t>
        <a:bodyPr/>
        <a:lstStyle/>
        <a:p>
          <a:endParaRPr lang="es-CL"/>
        </a:p>
      </dgm:t>
    </dgm:pt>
    <dgm:pt modelId="{E85DD619-30FB-4EB0-9976-863F123BA74B}">
      <dgm:prSet/>
      <dgm:spPr/>
      <dgm:t>
        <a:bodyPr/>
        <a:lstStyle/>
        <a:p>
          <a:pPr rtl="0"/>
          <a:r>
            <a:rPr lang="es-CL" dirty="0" smtClean="0"/>
            <a:t>Fase de evaluación y seguimiento  </a:t>
          </a:r>
          <a:endParaRPr lang="es-CL" dirty="0"/>
        </a:p>
      </dgm:t>
    </dgm:pt>
    <dgm:pt modelId="{49AD38BE-6B5A-4BA5-8B13-98A9C2FBDD52}" type="parTrans" cxnId="{0C2833A6-B006-4C26-8BE8-5D9FDDEB5233}">
      <dgm:prSet/>
      <dgm:spPr/>
      <dgm:t>
        <a:bodyPr/>
        <a:lstStyle/>
        <a:p>
          <a:endParaRPr lang="es-CL"/>
        </a:p>
      </dgm:t>
    </dgm:pt>
    <dgm:pt modelId="{FC0654DC-7EFD-496F-BD3D-1602A57FC53F}" type="sibTrans" cxnId="{0C2833A6-B006-4C26-8BE8-5D9FDDEB5233}">
      <dgm:prSet/>
      <dgm:spPr/>
      <dgm:t>
        <a:bodyPr/>
        <a:lstStyle/>
        <a:p>
          <a:endParaRPr lang="es-CL"/>
        </a:p>
      </dgm:t>
    </dgm:pt>
    <dgm:pt modelId="{44C8A1B9-280F-47CF-ADFB-0076477A808D}" type="pres">
      <dgm:prSet presAssocID="{D55DECDE-09AD-408F-A38B-6F5175BFE6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05B6096-04B3-47DD-A2B0-6267165FBA61}" type="pres">
      <dgm:prSet presAssocID="{D55DECDE-09AD-408F-A38B-6F5175BFE61D}" presName="arrow" presStyleLbl="bgShp" presStyleIdx="0" presStyleCnt="1"/>
      <dgm:spPr/>
    </dgm:pt>
    <dgm:pt modelId="{A8CB18E4-1B94-4E41-BCBA-4777855E621F}" type="pres">
      <dgm:prSet presAssocID="{D55DECDE-09AD-408F-A38B-6F5175BFE61D}" presName="linearProcess" presStyleCnt="0"/>
      <dgm:spPr/>
    </dgm:pt>
    <dgm:pt modelId="{F631EF38-CBD5-4641-B7C8-873532043018}" type="pres">
      <dgm:prSet presAssocID="{385F2831-6489-49C2-A2FF-9884BFD066C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D521527-FDE3-4986-A9D8-79EE97ECFA3B}" type="pres">
      <dgm:prSet presAssocID="{19BD4E14-57B3-4336-9C1F-79E5471D63A1}" presName="sibTrans" presStyleCnt="0"/>
      <dgm:spPr/>
    </dgm:pt>
    <dgm:pt modelId="{05A21F92-FC7E-4C5A-9504-1BCC75B7AE37}" type="pres">
      <dgm:prSet presAssocID="{5B5F876E-4D7F-4E7A-987A-F622CBD1D19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7CB43F-32C9-403D-9AF0-EDC56424CA19}" type="pres">
      <dgm:prSet presAssocID="{3E40E42D-4EAA-4076-A141-DBD9581FA3DB}" presName="sibTrans" presStyleCnt="0"/>
      <dgm:spPr/>
    </dgm:pt>
    <dgm:pt modelId="{5920524A-A792-4AAF-BAAB-0E4F9FB89640}" type="pres">
      <dgm:prSet presAssocID="{9C239DD7-96B5-4FC7-B483-9071D4AB63F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C6582B-4749-4FDD-89A0-76F7C06164D6}" type="pres">
      <dgm:prSet presAssocID="{7143BE99-7D1B-4A81-9522-26A8CE9A1390}" presName="sibTrans" presStyleCnt="0"/>
      <dgm:spPr/>
    </dgm:pt>
    <dgm:pt modelId="{22F8D647-579B-4C2D-B489-15250967BEDF}" type="pres">
      <dgm:prSet presAssocID="{F42B0208-7EC6-4E67-A3C8-FDDE1BB017E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943B88-102A-473A-8996-D77F819F46DF}" type="pres">
      <dgm:prSet presAssocID="{78DA21D8-55ED-443F-A4FD-78B77C742830}" presName="sibTrans" presStyleCnt="0"/>
      <dgm:spPr/>
    </dgm:pt>
    <dgm:pt modelId="{454A7B48-25DF-4F82-B9B8-53A2B0380820}" type="pres">
      <dgm:prSet presAssocID="{E85DD619-30FB-4EB0-9976-863F123BA74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E85C350-2772-442B-92B5-DDD2B5D109A0}" srcId="{D55DECDE-09AD-408F-A38B-6F5175BFE61D}" destId="{9C239DD7-96B5-4FC7-B483-9071D4AB63FD}" srcOrd="2" destOrd="0" parTransId="{18D6B108-28EF-4C74-A31B-E49B7D1DE742}" sibTransId="{7143BE99-7D1B-4A81-9522-26A8CE9A1390}"/>
    <dgm:cxn modelId="{2878910F-D97E-411A-8F09-05A691796B4B}" type="presOf" srcId="{5B5F876E-4D7F-4E7A-987A-F622CBD1D192}" destId="{05A21F92-FC7E-4C5A-9504-1BCC75B7AE37}" srcOrd="0" destOrd="0" presId="urn:microsoft.com/office/officeart/2005/8/layout/hProcess9"/>
    <dgm:cxn modelId="{74291DC7-C2FF-4277-8D02-8D2CF5330A89}" type="presOf" srcId="{9C239DD7-96B5-4FC7-B483-9071D4AB63FD}" destId="{5920524A-A792-4AAF-BAAB-0E4F9FB89640}" srcOrd="0" destOrd="0" presId="urn:microsoft.com/office/officeart/2005/8/layout/hProcess9"/>
    <dgm:cxn modelId="{1D2B2EA2-3510-434F-A486-7B2ED33DE06C}" type="presOf" srcId="{E85DD619-30FB-4EB0-9976-863F123BA74B}" destId="{454A7B48-25DF-4F82-B9B8-53A2B0380820}" srcOrd="0" destOrd="0" presId="urn:microsoft.com/office/officeart/2005/8/layout/hProcess9"/>
    <dgm:cxn modelId="{6D41C496-1C1B-4899-89E7-6C5602FD2E4C}" srcId="{D55DECDE-09AD-408F-A38B-6F5175BFE61D}" destId="{F42B0208-7EC6-4E67-A3C8-FDDE1BB017E7}" srcOrd="3" destOrd="0" parTransId="{34007DCA-B42E-47AE-B07C-F60374B2258A}" sibTransId="{78DA21D8-55ED-443F-A4FD-78B77C742830}"/>
    <dgm:cxn modelId="{027325D7-7008-47F2-9268-F4852158ADE2}" srcId="{D55DECDE-09AD-408F-A38B-6F5175BFE61D}" destId="{385F2831-6489-49C2-A2FF-9884BFD066C1}" srcOrd="0" destOrd="0" parTransId="{B8CB644F-1DBB-4390-BB77-3F5FFFC767F2}" sibTransId="{19BD4E14-57B3-4336-9C1F-79E5471D63A1}"/>
    <dgm:cxn modelId="{A07F2514-F835-42F0-9E75-78308452C60E}" type="presOf" srcId="{F42B0208-7EC6-4E67-A3C8-FDDE1BB017E7}" destId="{22F8D647-579B-4C2D-B489-15250967BEDF}" srcOrd="0" destOrd="0" presId="urn:microsoft.com/office/officeart/2005/8/layout/hProcess9"/>
    <dgm:cxn modelId="{0C2833A6-B006-4C26-8BE8-5D9FDDEB5233}" srcId="{D55DECDE-09AD-408F-A38B-6F5175BFE61D}" destId="{E85DD619-30FB-4EB0-9976-863F123BA74B}" srcOrd="4" destOrd="0" parTransId="{49AD38BE-6B5A-4BA5-8B13-98A9C2FBDD52}" sibTransId="{FC0654DC-7EFD-496F-BD3D-1602A57FC53F}"/>
    <dgm:cxn modelId="{7B682EA0-6EC6-4578-8C48-CA6E0579AB51}" srcId="{D55DECDE-09AD-408F-A38B-6F5175BFE61D}" destId="{5B5F876E-4D7F-4E7A-987A-F622CBD1D192}" srcOrd="1" destOrd="0" parTransId="{80895E3B-78E4-497F-9B4B-C1BA731E26DA}" sibTransId="{3E40E42D-4EAA-4076-A141-DBD9581FA3DB}"/>
    <dgm:cxn modelId="{82D0497C-E382-41D0-A9B1-631C2D146878}" type="presOf" srcId="{385F2831-6489-49C2-A2FF-9884BFD066C1}" destId="{F631EF38-CBD5-4641-B7C8-873532043018}" srcOrd="0" destOrd="0" presId="urn:microsoft.com/office/officeart/2005/8/layout/hProcess9"/>
    <dgm:cxn modelId="{B943A394-8DC0-4E0B-B360-4DAC9663DD1F}" type="presOf" srcId="{D55DECDE-09AD-408F-A38B-6F5175BFE61D}" destId="{44C8A1B9-280F-47CF-ADFB-0076477A808D}" srcOrd="0" destOrd="0" presId="urn:microsoft.com/office/officeart/2005/8/layout/hProcess9"/>
    <dgm:cxn modelId="{41A865AB-8C15-4B0E-98D6-3D456C9AC826}" type="presParOf" srcId="{44C8A1B9-280F-47CF-ADFB-0076477A808D}" destId="{205B6096-04B3-47DD-A2B0-6267165FBA61}" srcOrd="0" destOrd="0" presId="urn:microsoft.com/office/officeart/2005/8/layout/hProcess9"/>
    <dgm:cxn modelId="{1541D7B8-F0B0-4672-A510-D4A83DBE1C36}" type="presParOf" srcId="{44C8A1B9-280F-47CF-ADFB-0076477A808D}" destId="{A8CB18E4-1B94-4E41-BCBA-4777855E621F}" srcOrd="1" destOrd="0" presId="urn:microsoft.com/office/officeart/2005/8/layout/hProcess9"/>
    <dgm:cxn modelId="{33F59B75-AD7D-462D-AB46-938F496EEE72}" type="presParOf" srcId="{A8CB18E4-1B94-4E41-BCBA-4777855E621F}" destId="{F631EF38-CBD5-4641-B7C8-873532043018}" srcOrd="0" destOrd="0" presId="urn:microsoft.com/office/officeart/2005/8/layout/hProcess9"/>
    <dgm:cxn modelId="{DBC57913-4FF9-49DF-8B3A-A6CDB1560CF8}" type="presParOf" srcId="{A8CB18E4-1B94-4E41-BCBA-4777855E621F}" destId="{3D521527-FDE3-4986-A9D8-79EE97ECFA3B}" srcOrd="1" destOrd="0" presId="urn:microsoft.com/office/officeart/2005/8/layout/hProcess9"/>
    <dgm:cxn modelId="{45C3714F-8247-41ED-8B5D-A212DC2358C4}" type="presParOf" srcId="{A8CB18E4-1B94-4E41-BCBA-4777855E621F}" destId="{05A21F92-FC7E-4C5A-9504-1BCC75B7AE37}" srcOrd="2" destOrd="0" presId="urn:microsoft.com/office/officeart/2005/8/layout/hProcess9"/>
    <dgm:cxn modelId="{46257559-A109-4606-9D65-CA5ADE9BF6B2}" type="presParOf" srcId="{A8CB18E4-1B94-4E41-BCBA-4777855E621F}" destId="{927CB43F-32C9-403D-9AF0-EDC56424CA19}" srcOrd="3" destOrd="0" presId="urn:microsoft.com/office/officeart/2005/8/layout/hProcess9"/>
    <dgm:cxn modelId="{5320F082-020E-4914-833A-9AF8FD23BA31}" type="presParOf" srcId="{A8CB18E4-1B94-4E41-BCBA-4777855E621F}" destId="{5920524A-A792-4AAF-BAAB-0E4F9FB89640}" srcOrd="4" destOrd="0" presId="urn:microsoft.com/office/officeart/2005/8/layout/hProcess9"/>
    <dgm:cxn modelId="{02AC4479-D28E-4992-83AE-5D2512EF9C72}" type="presParOf" srcId="{A8CB18E4-1B94-4E41-BCBA-4777855E621F}" destId="{AFC6582B-4749-4FDD-89A0-76F7C06164D6}" srcOrd="5" destOrd="0" presId="urn:microsoft.com/office/officeart/2005/8/layout/hProcess9"/>
    <dgm:cxn modelId="{FF660432-8614-49AE-BF2D-0B66B9F08227}" type="presParOf" srcId="{A8CB18E4-1B94-4E41-BCBA-4777855E621F}" destId="{22F8D647-579B-4C2D-B489-15250967BEDF}" srcOrd="6" destOrd="0" presId="urn:microsoft.com/office/officeart/2005/8/layout/hProcess9"/>
    <dgm:cxn modelId="{80BBCECA-056B-46FB-88BA-18C291DC7D3A}" type="presParOf" srcId="{A8CB18E4-1B94-4E41-BCBA-4777855E621F}" destId="{BB943B88-102A-473A-8996-D77F819F46DF}" srcOrd="7" destOrd="0" presId="urn:microsoft.com/office/officeart/2005/8/layout/hProcess9"/>
    <dgm:cxn modelId="{C5744EBD-C8E6-4292-AC10-D269E6397948}" type="presParOf" srcId="{A8CB18E4-1B94-4E41-BCBA-4777855E621F}" destId="{454A7B48-25DF-4F82-B9B8-53A2B038082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636863-CA54-4487-BD33-9846BE50A5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C392C71E-1A65-4A36-9EEB-BD216B68E345}">
      <dgm:prSet/>
      <dgm:spPr/>
      <dgm:t>
        <a:bodyPr/>
        <a:lstStyle/>
        <a:p>
          <a:pPr rtl="0"/>
          <a:r>
            <a:rPr lang="es-CL" dirty="0" smtClean="0"/>
            <a:t>Comienza con la sensibilización de la comunidad educativa que se interesa en integrar alumnos con NEE. </a:t>
          </a:r>
          <a:endParaRPr lang="es-CL" dirty="0"/>
        </a:p>
      </dgm:t>
    </dgm:pt>
    <dgm:pt modelId="{4021FDBA-82D2-431E-8330-895C49EF5D47}" type="parTrans" cxnId="{4898A3A5-42B2-4A3C-8F34-D044E935A8A3}">
      <dgm:prSet/>
      <dgm:spPr/>
      <dgm:t>
        <a:bodyPr/>
        <a:lstStyle/>
        <a:p>
          <a:endParaRPr lang="es-CL"/>
        </a:p>
      </dgm:t>
    </dgm:pt>
    <dgm:pt modelId="{175FCB40-3296-48F6-ABE9-D23B4FD793E6}" type="sibTrans" cxnId="{4898A3A5-42B2-4A3C-8F34-D044E935A8A3}">
      <dgm:prSet/>
      <dgm:spPr/>
      <dgm:t>
        <a:bodyPr/>
        <a:lstStyle/>
        <a:p>
          <a:endParaRPr lang="es-CL"/>
        </a:p>
      </dgm:t>
    </dgm:pt>
    <dgm:pt modelId="{DF368BB6-A9BF-43A4-ABCE-5F331091B1D6}">
      <dgm:prSet/>
      <dgm:spPr/>
      <dgm:t>
        <a:bodyPr/>
        <a:lstStyle/>
        <a:p>
          <a:pPr rtl="0"/>
          <a:r>
            <a:rPr lang="es-CL" dirty="0" smtClean="0"/>
            <a:t>Esta fase está dirigida a la comunidad educativa general.</a:t>
          </a:r>
          <a:endParaRPr lang="es-CL" dirty="0"/>
        </a:p>
      </dgm:t>
    </dgm:pt>
    <dgm:pt modelId="{E440DC3F-C14B-4D3F-8813-8A8C40EEDD8C}" type="parTrans" cxnId="{D178C6DC-271D-4E20-943F-73305B0BA3EF}">
      <dgm:prSet/>
      <dgm:spPr/>
      <dgm:t>
        <a:bodyPr/>
        <a:lstStyle/>
        <a:p>
          <a:endParaRPr lang="es-CL"/>
        </a:p>
      </dgm:t>
    </dgm:pt>
    <dgm:pt modelId="{7F0F8DCF-9A52-427A-B336-8FD61E28D237}" type="sibTrans" cxnId="{D178C6DC-271D-4E20-943F-73305B0BA3EF}">
      <dgm:prSet/>
      <dgm:spPr/>
      <dgm:t>
        <a:bodyPr/>
        <a:lstStyle/>
        <a:p>
          <a:endParaRPr lang="es-CL"/>
        </a:p>
      </dgm:t>
    </dgm:pt>
    <dgm:pt modelId="{2DEA7A9A-D660-4964-9A39-E5596E2C179C}">
      <dgm:prSet/>
      <dgm:spPr/>
      <dgm:t>
        <a:bodyPr/>
        <a:lstStyle/>
        <a:p>
          <a:pPr rtl="0"/>
          <a:r>
            <a:rPr lang="es-CL" dirty="0" smtClean="0"/>
            <a:t>Promueve un proceso de reflexión sobre lo que esta innovación significa en el Proyecto Educativo Institucional.</a:t>
          </a:r>
          <a:endParaRPr lang="es-CL" dirty="0"/>
        </a:p>
      </dgm:t>
    </dgm:pt>
    <dgm:pt modelId="{62CA1AD3-B91E-4830-8CB1-0A72C1D9DB27}" type="parTrans" cxnId="{3CA09294-FA61-4F26-8376-F7A39A233DFD}">
      <dgm:prSet/>
      <dgm:spPr/>
      <dgm:t>
        <a:bodyPr/>
        <a:lstStyle/>
        <a:p>
          <a:endParaRPr lang="es-CL"/>
        </a:p>
      </dgm:t>
    </dgm:pt>
    <dgm:pt modelId="{37D8F486-C7EC-4571-88C0-538DAF872EBD}" type="sibTrans" cxnId="{3CA09294-FA61-4F26-8376-F7A39A233DFD}">
      <dgm:prSet/>
      <dgm:spPr/>
      <dgm:t>
        <a:bodyPr/>
        <a:lstStyle/>
        <a:p>
          <a:endParaRPr lang="es-CL"/>
        </a:p>
      </dgm:t>
    </dgm:pt>
    <dgm:pt modelId="{081A7A33-3288-4A0A-A118-B8BF26FB4D30}">
      <dgm:prSet/>
      <dgm:spPr/>
      <dgm:t>
        <a:bodyPr/>
        <a:lstStyle/>
        <a:p>
          <a:pPr rtl="0"/>
          <a:r>
            <a:rPr lang="es-CL" dirty="0" smtClean="0"/>
            <a:t>Evalúa el establecimiento y sus posibilidades, así como da a conocer los beneficios que reportará a la totalidad de la comunidad escolar y aquellos cambios que se deberán efectuar y de este modo obtener un compromiso compartido en el desarrollo y resultados del proyecto.</a:t>
          </a:r>
          <a:endParaRPr lang="es-CL" dirty="0"/>
        </a:p>
      </dgm:t>
    </dgm:pt>
    <dgm:pt modelId="{CD6CD33F-117F-4BF6-8244-BD564265311C}" type="parTrans" cxnId="{2FD62CBB-8DC3-4A59-9B8B-019DA4A6E61F}">
      <dgm:prSet/>
      <dgm:spPr/>
      <dgm:t>
        <a:bodyPr/>
        <a:lstStyle/>
        <a:p>
          <a:endParaRPr lang="es-CL"/>
        </a:p>
      </dgm:t>
    </dgm:pt>
    <dgm:pt modelId="{CF98F051-18A7-4F3D-B54E-845D0B5E528D}" type="sibTrans" cxnId="{2FD62CBB-8DC3-4A59-9B8B-019DA4A6E61F}">
      <dgm:prSet/>
      <dgm:spPr/>
      <dgm:t>
        <a:bodyPr/>
        <a:lstStyle/>
        <a:p>
          <a:endParaRPr lang="es-CL"/>
        </a:p>
      </dgm:t>
    </dgm:pt>
    <dgm:pt modelId="{C4FFA5B1-0518-4D2A-B541-F06A7E775624}">
      <dgm:prSet/>
      <dgm:spPr/>
      <dgm:t>
        <a:bodyPr/>
        <a:lstStyle/>
        <a:p>
          <a:pPr rtl="0"/>
          <a:endParaRPr lang="es-CL" dirty="0"/>
        </a:p>
      </dgm:t>
    </dgm:pt>
    <dgm:pt modelId="{C0F0499F-A72D-4866-88C1-02F7BC138B45}" type="parTrans" cxnId="{0121EBAE-D320-4D13-848E-8542F701126B}">
      <dgm:prSet/>
      <dgm:spPr/>
      <dgm:t>
        <a:bodyPr/>
        <a:lstStyle/>
        <a:p>
          <a:endParaRPr lang="es-CL"/>
        </a:p>
      </dgm:t>
    </dgm:pt>
    <dgm:pt modelId="{858D69D3-178F-4B90-9EDF-A5F12197E669}" type="sibTrans" cxnId="{0121EBAE-D320-4D13-848E-8542F701126B}">
      <dgm:prSet/>
      <dgm:spPr/>
      <dgm:t>
        <a:bodyPr/>
        <a:lstStyle/>
        <a:p>
          <a:endParaRPr lang="es-CL"/>
        </a:p>
      </dgm:t>
    </dgm:pt>
    <dgm:pt modelId="{DF43C3BB-ADF4-4569-ABA1-D9F38A50DBF8}" type="pres">
      <dgm:prSet presAssocID="{1E636863-CA54-4487-BD33-9846BE50A5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D051BDD-56E0-4F3A-8BF6-39BD4DA44C97}" type="pres">
      <dgm:prSet presAssocID="{C392C71E-1A65-4A36-9EEB-BD216B68E3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851156-4011-482B-BD1F-32F37E1E7DAC}" type="pres">
      <dgm:prSet presAssocID="{175FCB40-3296-48F6-ABE9-D23B4FD793E6}" presName="spacer" presStyleCnt="0"/>
      <dgm:spPr/>
    </dgm:pt>
    <dgm:pt modelId="{0BD6C427-D82C-4A01-A629-55C7152958C3}" type="pres">
      <dgm:prSet presAssocID="{DF368BB6-A9BF-43A4-ABCE-5F331091B1D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CA0700-EDA3-4C5B-9810-177CD81B49BB}" type="pres">
      <dgm:prSet presAssocID="{7F0F8DCF-9A52-427A-B336-8FD61E28D237}" presName="spacer" presStyleCnt="0"/>
      <dgm:spPr/>
    </dgm:pt>
    <dgm:pt modelId="{52A59841-B8E8-48C6-B36C-057FECF04F62}" type="pres">
      <dgm:prSet presAssocID="{2DEA7A9A-D660-4964-9A39-E5596E2C179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B77D79-6419-4B54-BA72-2E4370A55270}" type="pres">
      <dgm:prSet presAssocID="{37D8F486-C7EC-4571-88C0-538DAF872EBD}" presName="spacer" presStyleCnt="0"/>
      <dgm:spPr/>
    </dgm:pt>
    <dgm:pt modelId="{D141AD2F-41BD-4E6C-B0E6-EE8B46E1F610}" type="pres">
      <dgm:prSet presAssocID="{081A7A33-3288-4A0A-A118-B8BF26FB4D3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74940C-C5E7-4352-A28C-33418FF6B60A}" type="pres">
      <dgm:prSet presAssocID="{081A7A33-3288-4A0A-A118-B8BF26FB4D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CD3C933-40AF-4BA8-A780-265CC9B147D1}" type="presOf" srcId="{DF368BB6-A9BF-43A4-ABCE-5F331091B1D6}" destId="{0BD6C427-D82C-4A01-A629-55C7152958C3}" srcOrd="0" destOrd="0" presId="urn:microsoft.com/office/officeart/2005/8/layout/vList2"/>
    <dgm:cxn modelId="{1A2875C9-8E87-4068-A756-5C30D39A81C6}" type="presOf" srcId="{081A7A33-3288-4A0A-A118-B8BF26FB4D30}" destId="{D141AD2F-41BD-4E6C-B0E6-EE8B46E1F610}" srcOrd="0" destOrd="0" presId="urn:microsoft.com/office/officeart/2005/8/layout/vList2"/>
    <dgm:cxn modelId="{B85E00DB-4BF5-4635-B622-A10649CA8A51}" type="presOf" srcId="{1E636863-CA54-4487-BD33-9846BE50A5BC}" destId="{DF43C3BB-ADF4-4569-ABA1-D9F38A50DBF8}" srcOrd="0" destOrd="0" presId="urn:microsoft.com/office/officeart/2005/8/layout/vList2"/>
    <dgm:cxn modelId="{0121EBAE-D320-4D13-848E-8542F701126B}" srcId="{081A7A33-3288-4A0A-A118-B8BF26FB4D30}" destId="{C4FFA5B1-0518-4D2A-B541-F06A7E775624}" srcOrd="0" destOrd="0" parTransId="{C0F0499F-A72D-4866-88C1-02F7BC138B45}" sibTransId="{858D69D3-178F-4B90-9EDF-A5F12197E669}"/>
    <dgm:cxn modelId="{4898A3A5-42B2-4A3C-8F34-D044E935A8A3}" srcId="{1E636863-CA54-4487-BD33-9846BE50A5BC}" destId="{C392C71E-1A65-4A36-9EEB-BD216B68E345}" srcOrd="0" destOrd="0" parTransId="{4021FDBA-82D2-431E-8330-895C49EF5D47}" sibTransId="{175FCB40-3296-48F6-ABE9-D23B4FD793E6}"/>
    <dgm:cxn modelId="{5AB70175-511F-4264-B8BD-F694EBBF8812}" type="presOf" srcId="{C4FFA5B1-0518-4D2A-B541-F06A7E775624}" destId="{5474940C-C5E7-4352-A28C-33418FF6B60A}" srcOrd="0" destOrd="0" presId="urn:microsoft.com/office/officeart/2005/8/layout/vList2"/>
    <dgm:cxn modelId="{3CA09294-FA61-4F26-8376-F7A39A233DFD}" srcId="{1E636863-CA54-4487-BD33-9846BE50A5BC}" destId="{2DEA7A9A-D660-4964-9A39-E5596E2C179C}" srcOrd="2" destOrd="0" parTransId="{62CA1AD3-B91E-4830-8CB1-0A72C1D9DB27}" sibTransId="{37D8F486-C7EC-4571-88C0-538DAF872EBD}"/>
    <dgm:cxn modelId="{1BFE734F-8EC0-4C39-8E74-896A36AA585D}" type="presOf" srcId="{2DEA7A9A-D660-4964-9A39-E5596E2C179C}" destId="{52A59841-B8E8-48C6-B36C-057FECF04F62}" srcOrd="0" destOrd="0" presId="urn:microsoft.com/office/officeart/2005/8/layout/vList2"/>
    <dgm:cxn modelId="{8B98E5A2-DEB9-4F10-91F6-A2D6323A4118}" type="presOf" srcId="{C392C71E-1A65-4A36-9EEB-BD216B68E345}" destId="{5D051BDD-56E0-4F3A-8BF6-39BD4DA44C97}" srcOrd="0" destOrd="0" presId="urn:microsoft.com/office/officeart/2005/8/layout/vList2"/>
    <dgm:cxn modelId="{D178C6DC-271D-4E20-943F-73305B0BA3EF}" srcId="{1E636863-CA54-4487-BD33-9846BE50A5BC}" destId="{DF368BB6-A9BF-43A4-ABCE-5F331091B1D6}" srcOrd="1" destOrd="0" parTransId="{E440DC3F-C14B-4D3F-8813-8A8C40EEDD8C}" sibTransId="{7F0F8DCF-9A52-427A-B336-8FD61E28D237}"/>
    <dgm:cxn modelId="{2FD62CBB-8DC3-4A59-9B8B-019DA4A6E61F}" srcId="{1E636863-CA54-4487-BD33-9846BE50A5BC}" destId="{081A7A33-3288-4A0A-A118-B8BF26FB4D30}" srcOrd="3" destOrd="0" parTransId="{CD6CD33F-117F-4BF6-8244-BD564265311C}" sibTransId="{CF98F051-18A7-4F3D-B54E-845D0B5E528D}"/>
    <dgm:cxn modelId="{6B2CED4D-989E-425C-BD66-E7927ED30434}" type="presParOf" srcId="{DF43C3BB-ADF4-4569-ABA1-D9F38A50DBF8}" destId="{5D051BDD-56E0-4F3A-8BF6-39BD4DA44C97}" srcOrd="0" destOrd="0" presId="urn:microsoft.com/office/officeart/2005/8/layout/vList2"/>
    <dgm:cxn modelId="{E8F345F0-A6DD-42CE-89A2-845F2B65FB19}" type="presParOf" srcId="{DF43C3BB-ADF4-4569-ABA1-D9F38A50DBF8}" destId="{F7851156-4011-482B-BD1F-32F37E1E7DAC}" srcOrd="1" destOrd="0" presId="urn:microsoft.com/office/officeart/2005/8/layout/vList2"/>
    <dgm:cxn modelId="{3FBA1DB6-134E-414F-A70C-259FEB469C8E}" type="presParOf" srcId="{DF43C3BB-ADF4-4569-ABA1-D9F38A50DBF8}" destId="{0BD6C427-D82C-4A01-A629-55C7152958C3}" srcOrd="2" destOrd="0" presId="urn:microsoft.com/office/officeart/2005/8/layout/vList2"/>
    <dgm:cxn modelId="{BE94BABA-5CBD-42FD-91A9-DBA0C9B833D8}" type="presParOf" srcId="{DF43C3BB-ADF4-4569-ABA1-D9F38A50DBF8}" destId="{B7CA0700-EDA3-4C5B-9810-177CD81B49BB}" srcOrd="3" destOrd="0" presId="urn:microsoft.com/office/officeart/2005/8/layout/vList2"/>
    <dgm:cxn modelId="{02502BFB-BAD4-401B-B2E3-D3409CA8D873}" type="presParOf" srcId="{DF43C3BB-ADF4-4569-ABA1-D9F38A50DBF8}" destId="{52A59841-B8E8-48C6-B36C-057FECF04F62}" srcOrd="4" destOrd="0" presId="urn:microsoft.com/office/officeart/2005/8/layout/vList2"/>
    <dgm:cxn modelId="{292E00BE-20FC-4C85-A439-0F3BD3D527AA}" type="presParOf" srcId="{DF43C3BB-ADF4-4569-ABA1-D9F38A50DBF8}" destId="{42B77D79-6419-4B54-BA72-2E4370A55270}" srcOrd="5" destOrd="0" presId="urn:microsoft.com/office/officeart/2005/8/layout/vList2"/>
    <dgm:cxn modelId="{1A4BAB03-8ABD-40D8-B9B3-504A3024AEB1}" type="presParOf" srcId="{DF43C3BB-ADF4-4569-ABA1-D9F38A50DBF8}" destId="{D141AD2F-41BD-4E6C-B0E6-EE8B46E1F610}" srcOrd="6" destOrd="0" presId="urn:microsoft.com/office/officeart/2005/8/layout/vList2"/>
    <dgm:cxn modelId="{86E8CD9B-43CB-482D-9A37-CC2A6CA24E08}" type="presParOf" srcId="{DF43C3BB-ADF4-4569-ABA1-D9F38A50DBF8}" destId="{5474940C-C5E7-4352-A28C-33418FF6B60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7A709C-9C87-4DC8-B562-BA795163E78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7F88DFEC-799B-475F-A7F7-228522CC082C}">
      <dgm:prSet/>
      <dgm:spPr/>
      <dgm:t>
        <a:bodyPr/>
        <a:lstStyle/>
        <a:p>
          <a:pPr rtl="0"/>
          <a:r>
            <a:rPr lang="es-CL" dirty="0" smtClean="0"/>
            <a:t>Capacitación y apoyo para la elaboración del Proyecto de Integración a los docentes, directivos y sostenedores interesados en formalizar la integración de alumnos con discapacidad.</a:t>
          </a:r>
          <a:endParaRPr lang="es-CL" dirty="0"/>
        </a:p>
      </dgm:t>
    </dgm:pt>
    <dgm:pt modelId="{B58E64C1-D43A-4DF5-A935-0FA959541977}" type="parTrans" cxnId="{8BA7B460-BCD0-4701-B9B6-AFFD77480B1E}">
      <dgm:prSet/>
      <dgm:spPr/>
      <dgm:t>
        <a:bodyPr/>
        <a:lstStyle/>
        <a:p>
          <a:endParaRPr lang="es-CL"/>
        </a:p>
      </dgm:t>
    </dgm:pt>
    <dgm:pt modelId="{AF106BCE-648C-4870-A241-368704FB3E3C}" type="sibTrans" cxnId="{8BA7B460-BCD0-4701-B9B6-AFFD77480B1E}">
      <dgm:prSet/>
      <dgm:spPr/>
      <dgm:t>
        <a:bodyPr/>
        <a:lstStyle/>
        <a:p>
          <a:endParaRPr lang="es-CL"/>
        </a:p>
      </dgm:t>
    </dgm:pt>
    <dgm:pt modelId="{0C773462-2D53-4155-9E82-BB7E7C8EFAB4}">
      <dgm:prSet/>
      <dgm:spPr/>
      <dgm:t>
        <a:bodyPr/>
        <a:lstStyle/>
        <a:p>
          <a:pPr rtl="0"/>
          <a:r>
            <a:rPr lang="es-CL" dirty="0" smtClean="0"/>
            <a:t>Formulación de normativas que se adecuen a la realidad institucional </a:t>
          </a:r>
          <a:endParaRPr lang="es-CL" dirty="0"/>
        </a:p>
      </dgm:t>
    </dgm:pt>
    <dgm:pt modelId="{2273C7F9-4888-470B-90C4-E6E82D15A438}" type="parTrans" cxnId="{CB7D5192-B06B-45C1-9286-1B29CFC70975}">
      <dgm:prSet/>
      <dgm:spPr/>
      <dgm:t>
        <a:bodyPr/>
        <a:lstStyle/>
        <a:p>
          <a:endParaRPr lang="es-CL"/>
        </a:p>
      </dgm:t>
    </dgm:pt>
    <dgm:pt modelId="{DC711FD9-FB2A-4A58-8A40-25485A9E3259}" type="sibTrans" cxnId="{CB7D5192-B06B-45C1-9286-1B29CFC70975}">
      <dgm:prSet/>
      <dgm:spPr/>
      <dgm:t>
        <a:bodyPr/>
        <a:lstStyle/>
        <a:p>
          <a:endParaRPr lang="es-CL"/>
        </a:p>
      </dgm:t>
    </dgm:pt>
    <dgm:pt modelId="{1E81D27A-4DAB-4E7B-AA41-20EBF0185F3B}">
      <dgm:prSet/>
      <dgm:spPr/>
      <dgm:t>
        <a:bodyPr/>
        <a:lstStyle/>
        <a:p>
          <a:r>
            <a:rPr lang="es-CL" dirty="0" smtClean="0"/>
            <a:t>Retroalimentar orientaciones de formulación de proyecto (guía </a:t>
          </a:r>
          <a:r>
            <a:rPr lang="es-CL" dirty="0" err="1" smtClean="0"/>
            <a:t>Mineduc</a:t>
          </a:r>
          <a:r>
            <a:rPr lang="es-CL" dirty="0" smtClean="0"/>
            <a:t>)</a:t>
          </a:r>
          <a:endParaRPr lang="es-CL" dirty="0"/>
        </a:p>
      </dgm:t>
    </dgm:pt>
    <dgm:pt modelId="{D7834EBF-DEC8-4A65-BA4C-D65367196333}" type="parTrans" cxnId="{2AA63081-CBF3-4AB9-B46C-D142D93D93E3}">
      <dgm:prSet/>
      <dgm:spPr/>
    </dgm:pt>
    <dgm:pt modelId="{6CA688D2-8E26-4341-9A7F-98846563F44D}" type="sibTrans" cxnId="{2AA63081-CBF3-4AB9-B46C-D142D93D93E3}">
      <dgm:prSet/>
      <dgm:spPr/>
    </dgm:pt>
    <dgm:pt modelId="{F170F3DA-B482-45D0-824A-B7C57C0F6C85}" type="pres">
      <dgm:prSet presAssocID="{A97A709C-9C87-4DC8-B562-BA795163E7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D709F52-8E92-4CCF-B7A2-E4A3FA959B10}" type="pres">
      <dgm:prSet presAssocID="{7F88DFEC-799B-475F-A7F7-228522CC08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309ED1-5752-436E-BBE2-08BDFC772FD3}" type="pres">
      <dgm:prSet presAssocID="{AF106BCE-648C-4870-A241-368704FB3E3C}" presName="spacer" presStyleCnt="0"/>
      <dgm:spPr/>
    </dgm:pt>
    <dgm:pt modelId="{F7627886-D710-4008-9326-75219B696270}" type="pres">
      <dgm:prSet presAssocID="{0C773462-2D53-4155-9E82-BB7E7C8EFA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5C110E-8C8B-4A7B-9EDA-06E022BF1366}" type="pres">
      <dgm:prSet presAssocID="{DC711FD9-FB2A-4A58-8A40-25485A9E3259}" presName="spacer" presStyleCnt="0"/>
      <dgm:spPr/>
    </dgm:pt>
    <dgm:pt modelId="{A9F3D7F8-D86E-44DF-AE8C-A8359C9FC076}" type="pres">
      <dgm:prSet presAssocID="{1E81D27A-4DAB-4E7B-AA41-20EBF0185F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4FB9BEE-AB8D-4B57-B25D-85B1AF571C6A}" type="presOf" srcId="{7F88DFEC-799B-475F-A7F7-228522CC082C}" destId="{5D709F52-8E92-4CCF-B7A2-E4A3FA959B10}" srcOrd="0" destOrd="0" presId="urn:microsoft.com/office/officeart/2005/8/layout/vList2"/>
    <dgm:cxn modelId="{2AA63081-CBF3-4AB9-B46C-D142D93D93E3}" srcId="{A97A709C-9C87-4DC8-B562-BA795163E780}" destId="{1E81D27A-4DAB-4E7B-AA41-20EBF0185F3B}" srcOrd="2" destOrd="0" parTransId="{D7834EBF-DEC8-4A65-BA4C-D65367196333}" sibTransId="{6CA688D2-8E26-4341-9A7F-98846563F44D}"/>
    <dgm:cxn modelId="{CB7D5192-B06B-45C1-9286-1B29CFC70975}" srcId="{A97A709C-9C87-4DC8-B562-BA795163E780}" destId="{0C773462-2D53-4155-9E82-BB7E7C8EFAB4}" srcOrd="1" destOrd="0" parTransId="{2273C7F9-4888-470B-90C4-E6E82D15A438}" sibTransId="{DC711FD9-FB2A-4A58-8A40-25485A9E3259}"/>
    <dgm:cxn modelId="{8BA7B460-BCD0-4701-B9B6-AFFD77480B1E}" srcId="{A97A709C-9C87-4DC8-B562-BA795163E780}" destId="{7F88DFEC-799B-475F-A7F7-228522CC082C}" srcOrd="0" destOrd="0" parTransId="{B58E64C1-D43A-4DF5-A935-0FA959541977}" sibTransId="{AF106BCE-648C-4870-A241-368704FB3E3C}"/>
    <dgm:cxn modelId="{596A1FBE-0E6E-4676-8EBE-40B736C3D756}" type="presOf" srcId="{0C773462-2D53-4155-9E82-BB7E7C8EFAB4}" destId="{F7627886-D710-4008-9326-75219B696270}" srcOrd="0" destOrd="0" presId="urn:microsoft.com/office/officeart/2005/8/layout/vList2"/>
    <dgm:cxn modelId="{CD2F66B7-F99A-49D9-B9A0-27528E5CE66D}" type="presOf" srcId="{1E81D27A-4DAB-4E7B-AA41-20EBF0185F3B}" destId="{A9F3D7F8-D86E-44DF-AE8C-A8359C9FC076}" srcOrd="0" destOrd="0" presId="urn:microsoft.com/office/officeart/2005/8/layout/vList2"/>
    <dgm:cxn modelId="{2A4AE1C0-684A-46F0-9E4F-D6F43D6CB754}" type="presOf" srcId="{A97A709C-9C87-4DC8-B562-BA795163E780}" destId="{F170F3DA-B482-45D0-824A-B7C57C0F6C85}" srcOrd="0" destOrd="0" presId="urn:microsoft.com/office/officeart/2005/8/layout/vList2"/>
    <dgm:cxn modelId="{9987A430-6D35-4C88-90CF-EF52468862F4}" type="presParOf" srcId="{F170F3DA-B482-45D0-824A-B7C57C0F6C85}" destId="{5D709F52-8E92-4CCF-B7A2-E4A3FA959B10}" srcOrd="0" destOrd="0" presId="urn:microsoft.com/office/officeart/2005/8/layout/vList2"/>
    <dgm:cxn modelId="{DF4276F3-FE5D-41AA-A174-ADEE172D0DE8}" type="presParOf" srcId="{F170F3DA-B482-45D0-824A-B7C57C0F6C85}" destId="{F0309ED1-5752-436E-BBE2-08BDFC772FD3}" srcOrd="1" destOrd="0" presId="urn:microsoft.com/office/officeart/2005/8/layout/vList2"/>
    <dgm:cxn modelId="{7004B7F4-C14C-4856-BEF5-ECAE7DD72039}" type="presParOf" srcId="{F170F3DA-B482-45D0-824A-B7C57C0F6C85}" destId="{F7627886-D710-4008-9326-75219B696270}" srcOrd="2" destOrd="0" presId="urn:microsoft.com/office/officeart/2005/8/layout/vList2"/>
    <dgm:cxn modelId="{D0805B5E-7DE7-44CC-A308-B06CA6789093}" type="presParOf" srcId="{F170F3DA-B482-45D0-824A-B7C57C0F6C85}" destId="{7A5C110E-8C8B-4A7B-9EDA-06E022BF1366}" srcOrd="3" destOrd="0" presId="urn:microsoft.com/office/officeart/2005/8/layout/vList2"/>
    <dgm:cxn modelId="{F57C16A3-040B-4DD2-B1AE-A8CA0713F9FA}" type="presParOf" srcId="{F170F3DA-B482-45D0-824A-B7C57C0F6C85}" destId="{A9F3D7F8-D86E-44DF-AE8C-A8359C9FC0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535FB8-E473-4FE2-81B6-8D3A07A150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86DA2D94-716F-4705-B906-D71D83BB43AC}">
      <dgm:prSet/>
      <dgm:spPr/>
      <dgm:t>
        <a:bodyPr/>
        <a:lstStyle/>
        <a:p>
          <a:pPr rtl="0"/>
          <a:r>
            <a:rPr lang="es-CL" dirty="0" smtClean="0"/>
            <a:t>Responsabilidad de cada establecimiento</a:t>
          </a:r>
          <a:endParaRPr lang="es-CL" dirty="0"/>
        </a:p>
      </dgm:t>
    </dgm:pt>
    <dgm:pt modelId="{34F57325-FE54-4F03-AE56-6E4D3C2A31F6}" type="parTrans" cxnId="{D9C3604B-3415-4326-B31A-246553F5DC8C}">
      <dgm:prSet/>
      <dgm:spPr/>
      <dgm:t>
        <a:bodyPr/>
        <a:lstStyle/>
        <a:p>
          <a:endParaRPr lang="es-CL"/>
        </a:p>
      </dgm:t>
    </dgm:pt>
    <dgm:pt modelId="{F75BFDA2-F0DA-4EC6-B6FD-E517664683E1}" type="sibTrans" cxnId="{D9C3604B-3415-4326-B31A-246553F5DC8C}">
      <dgm:prSet/>
      <dgm:spPr/>
      <dgm:t>
        <a:bodyPr/>
        <a:lstStyle/>
        <a:p>
          <a:endParaRPr lang="es-CL"/>
        </a:p>
      </dgm:t>
    </dgm:pt>
    <dgm:pt modelId="{CB8DF76F-31A1-4188-8E3A-812C77C078D5}">
      <dgm:prSet/>
      <dgm:spPr/>
      <dgm:t>
        <a:bodyPr/>
        <a:lstStyle/>
        <a:p>
          <a:pPr rtl="0"/>
          <a:r>
            <a:rPr lang="es-CL" dirty="0" smtClean="0"/>
            <a:t>Basado en las Orientaciones Generales de implementación del PIE de nuestra institución</a:t>
          </a:r>
          <a:endParaRPr lang="es-CL" dirty="0"/>
        </a:p>
      </dgm:t>
    </dgm:pt>
    <dgm:pt modelId="{B77FBAF6-738F-4DD1-8D04-893E044759FA}" type="parTrans" cxnId="{13F1909C-E7D5-424D-BA76-37142476766A}">
      <dgm:prSet/>
      <dgm:spPr/>
      <dgm:t>
        <a:bodyPr/>
        <a:lstStyle/>
        <a:p>
          <a:endParaRPr lang="es-CL"/>
        </a:p>
      </dgm:t>
    </dgm:pt>
    <dgm:pt modelId="{0D292CAA-9DC1-4E30-81CD-8AE7EE2448C4}" type="sibTrans" cxnId="{13F1909C-E7D5-424D-BA76-37142476766A}">
      <dgm:prSet/>
      <dgm:spPr/>
      <dgm:t>
        <a:bodyPr/>
        <a:lstStyle/>
        <a:p>
          <a:endParaRPr lang="es-CL"/>
        </a:p>
      </dgm:t>
    </dgm:pt>
    <dgm:pt modelId="{57F09FE3-9EDC-421F-BEB8-8972F3219F86}">
      <dgm:prSet/>
      <dgm:spPr/>
      <dgm:t>
        <a:bodyPr/>
        <a:lstStyle/>
        <a:p>
          <a:pPr rtl="0"/>
          <a:r>
            <a:rPr lang="es-CL" dirty="0" smtClean="0"/>
            <a:t>De dependencia directa de la Asesora Técnica de Programa de Integración (DIREBIEN)</a:t>
          </a:r>
          <a:endParaRPr lang="es-CL" dirty="0"/>
        </a:p>
      </dgm:t>
    </dgm:pt>
    <dgm:pt modelId="{D060C4AA-BB19-463C-BA57-CD3600375F07}" type="parTrans" cxnId="{09B78367-B924-47DB-B2D5-9CB7DF39BE5A}">
      <dgm:prSet/>
      <dgm:spPr/>
      <dgm:t>
        <a:bodyPr/>
        <a:lstStyle/>
        <a:p>
          <a:endParaRPr lang="es-CL"/>
        </a:p>
      </dgm:t>
    </dgm:pt>
    <dgm:pt modelId="{49B16507-EC56-4B28-B817-56CD41F309B8}" type="sibTrans" cxnId="{09B78367-B924-47DB-B2D5-9CB7DF39BE5A}">
      <dgm:prSet/>
      <dgm:spPr/>
      <dgm:t>
        <a:bodyPr/>
        <a:lstStyle/>
        <a:p>
          <a:endParaRPr lang="es-CL"/>
        </a:p>
      </dgm:t>
    </dgm:pt>
    <dgm:pt modelId="{C07579CF-5873-4080-A0DA-5742CF8C32AF}" type="pres">
      <dgm:prSet presAssocID="{30535FB8-E473-4FE2-81B6-8D3A07A150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8BAFC39-3CEF-4043-8966-3C3BBE331221}" type="pres">
      <dgm:prSet presAssocID="{86DA2D94-716F-4705-B906-D71D83BB43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6EB33C-D3B7-4D91-A957-642F5CD5DC10}" type="pres">
      <dgm:prSet presAssocID="{F75BFDA2-F0DA-4EC6-B6FD-E517664683E1}" presName="spacer" presStyleCnt="0"/>
      <dgm:spPr/>
    </dgm:pt>
    <dgm:pt modelId="{34339BD2-72BC-407D-BC43-0A717319CCAA}" type="pres">
      <dgm:prSet presAssocID="{CB8DF76F-31A1-4188-8E3A-812C77C078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90C4C3-1286-477B-A1EC-A2056FEB2A2C}" type="pres">
      <dgm:prSet presAssocID="{0D292CAA-9DC1-4E30-81CD-8AE7EE2448C4}" presName="spacer" presStyleCnt="0"/>
      <dgm:spPr/>
    </dgm:pt>
    <dgm:pt modelId="{10349CB8-D4C3-4B23-B4DA-56EFDEE0C552}" type="pres">
      <dgm:prSet presAssocID="{57F09FE3-9EDC-421F-BEB8-8972F3219F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3F1909C-E7D5-424D-BA76-37142476766A}" srcId="{30535FB8-E473-4FE2-81B6-8D3A07A150CE}" destId="{CB8DF76F-31A1-4188-8E3A-812C77C078D5}" srcOrd="1" destOrd="0" parTransId="{B77FBAF6-738F-4DD1-8D04-893E044759FA}" sibTransId="{0D292CAA-9DC1-4E30-81CD-8AE7EE2448C4}"/>
    <dgm:cxn modelId="{2D9FD946-7225-4EE1-80FF-75685C8EA213}" type="presOf" srcId="{30535FB8-E473-4FE2-81B6-8D3A07A150CE}" destId="{C07579CF-5873-4080-A0DA-5742CF8C32AF}" srcOrd="0" destOrd="0" presId="urn:microsoft.com/office/officeart/2005/8/layout/vList2"/>
    <dgm:cxn modelId="{B96FDC1A-C5F6-4649-9508-A47EAECE4FBB}" type="presOf" srcId="{57F09FE3-9EDC-421F-BEB8-8972F3219F86}" destId="{10349CB8-D4C3-4B23-B4DA-56EFDEE0C552}" srcOrd="0" destOrd="0" presId="urn:microsoft.com/office/officeart/2005/8/layout/vList2"/>
    <dgm:cxn modelId="{BC86AE9C-A845-4F02-BDBE-81EBF27238D7}" type="presOf" srcId="{CB8DF76F-31A1-4188-8E3A-812C77C078D5}" destId="{34339BD2-72BC-407D-BC43-0A717319CCAA}" srcOrd="0" destOrd="0" presId="urn:microsoft.com/office/officeart/2005/8/layout/vList2"/>
    <dgm:cxn modelId="{09B78367-B924-47DB-B2D5-9CB7DF39BE5A}" srcId="{30535FB8-E473-4FE2-81B6-8D3A07A150CE}" destId="{57F09FE3-9EDC-421F-BEB8-8972F3219F86}" srcOrd="2" destOrd="0" parTransId="{D060C4AA-BB19-463C-BA57-CD3600375F07}" sibTransId="{49B16507-EC56-4B28-B817-56CD41F309B8}"/>
    <dgm:cxn modelId="{D9C3604B-3415-4326-B31A-246553F5DC8C}" srcId="{30535FB8-E473-4FE2-81B6-8D3A07A150CE}" destId="{86DA2D94-716F-4705-B906-D71D83BB43AC}" srcOrd="0" destOrd="0" parTransId="{34F57325-FE54-4F03-AE56-6E4D3C2A31F6}" sibTransId="{F75BFDA2-F0DA-4EC6-B6FD-E517664683E1}"/>
    <dgm:cxn modelId="{3BB05650-5B8A-4A19-939E-5C81941E4983}" type="presOf" srcId="{86DA2D94-716F-4705-B906-D71D83BB43AC}" destId="{E8BAFC39-3CEF-4043-8966-3C3BBE331221}" srcOrd="0" destOrd="0" presId="urn:microsoft.com/office/officeart/2005/8/layout/vList2"/>
    <dgm:cxn modelId="{62704F0D-0C07-4328-ADFE-C72DA61DC031}" type="presParOf" srcId="{C07579CF-5873-4080-A0DA-5742CF8C32AF}" destId="{E8BAFC39-3CEF-4043-8966-3C3BBE331221}" srcOrd="0" destOrd="0" presId="urn:microsoft.com/office/officeart/2005/8/layout/vList2"/>
    <dgm:cxn modelId="{D454A4B2-221E-4289-8F0B-BDA4003BB00D}" type="presParOf" srcId="{C07579CF-5873-4080-A0DA-5742CF8C32AF}" destId="{076EB33C-D3B7-4D91-A957-642F5CD5DC10}" srcOrd="1" destOrd="0" presId="urn:microsoft.com/office/officeart/2005/8/layout/vList2"/>
    <dgm:cxn modelId="{F33BD53F-6E1D-4044-96A3-48F8CFF440D5}" type="presParOf" srcId="{C07579CF-5873-4080-A0DA-5742CF8C32AF}" destId="{34339BD2-72BC-407D-BC43-0A717319CCAA}" srcOrd="2" destOrd="0" presId="urn:microsoft.com/office/officeart/2005/8/layout/vList2"/>
    <dgm:cxn modelId="{7475C3DA-0BF8-4B67-B783-1232A355BE46}" type="presParOf" srcId="{C07579CF-5873-4080-A0DA-5742CF8C32AF}" destId="{AD90C4C3-1286-477B-A1EC-A2056FEB2A2C}" srcOrd="3" destOrd="0" presId="urn:microsoft.com/office/officeart/2005/8/layout/vList2"/>
    <dgm:cxn modelId="{0800926E-ACF4-42D1-A809-601C708A09BD}" type="presParOf" srcId="{C07579CF-5873-4080-A0DA-5742CF8C32AF}" destId="{10349CB8-D4C3-4B23-B4DA-56EFDEE0C5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F9164C-8468-43B2-833B-3E7687DEEB2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BB46BA88-4E6F-468B-8E30-3E6F569B6C87}">
      <dgm:prSet/>
      <dgm:spPr/>
      <dgm:t>
        <a:bodyPr/>
        <a:lstStyle/>
        <a:p>
          <a:pPr rtl="0"/>
          <a:r>
            <a:rPr lang="es-CL" b="1" i="1" dirty="0" smtClean="0"/>
            <a:t>Ley 19.284 /94. Establece normas para la plena integración social de las personas con discapacidad.</a:t>
          </a:r>
          <a:endParaRPr lang="es-CL" dirty="0"/>
        </a:p>
      </dgm:t>
    </dgm:pt>
    <dgm:pt modelId="{1C47E80A-98A3-4929-B206-CDE16390183C}" type="parTrans" cxnId="{C1990D0D-9B33-43D3-9DA6-CA68DE99FD87}">
      <dgm:prSet/>
      <dgm:spPr/>
      <dgm:t>
        <a:bodyPr/>
        <a:lstStyle/>
        <a:p>
          <a:endParaRPr lang="es-CL"/>
        </a:p>
      </dgm:t>
    </dgm:pt>
    <dgm:pt modelId="{5B1C832A-AAA2-4311-BC7A-CCA17357C038}" type="sibTrans" cxnId="{C1990D0D-9B33-43D3-9DA6-CA68DE99FD87}">
      <dgm:prSet/>
      <dgm:spPr/>
      <dgm:t>
        <a:bodyPr/>
        <a:lstStyle/>
        <a:p>
          <a:endParaRPr lang="es-CL"/>
        </a:p>
      </dgm:t>
    </dgm:pt>
    <dgm:pt modelId="{DFA8EF6B-BA22-4504-8D9B-BA41B221F952}">
      <dgm:prSet/>
      <dgm:spPr/>
      <dgm:t>
        <a:bodyPr/>
        <a:lstStyle/>
        <a:p>
          <a:pPr rtl="0"/>
          <a:r>
            <a:rPr lang="es-CL" dirty="0" smtClean="0"/>
            <a:t>Decreto Supremo Nº 1/98 y su modificación Decreto Supremo Nº374. Reglamenta el capítulo II de la Ley de Integración Social de las Personas con Discapacidad.</a:t>
          </a:r>
          <a:endParaRPr lang="es-CL" dirty="0"/>
        </a:p>
      </dgm:t>
    </dgm:pt>
    <dgm:pt modelId="{8A62D950-2AD4-42B4-B3EF-CB07068D1B72}" type="parTrans" cxnId="{3FA90A49-E947-4141-9B28-3DC5BF3A4320}">
      <dgm:prSet/>
      <dgm:spPr/>
      <dgm:t>
        <a:bodyPr/>
        <a:lstStyle/>
        <a:p>
          <a:endParaRPr lang="es-CL"/>
        </a:p>
      </dgm:t>
    </dgm:pt>
    <dgm:pt modelId="{6C33CFD6-3D2C-47E1-88C6-85F3EF403A95}" type="sibTrans" cxnId="{3FA90A49-E947-4141-9B28-3DC5BF3A4320}">
      <dgm:prSet/>
      <dgm:spPr/>
      <dgm:t>
        <a:bodyPr/>
        <a:lstStyle/>
        <a:p>
          <a:endParaRPr lang="es-CL"/>
        </a:p>
      </dgm:t>
    </dgm:pt>
    <dgm:pt modelId="{6B95A8E0-F845-442B-9583-26082A7D7BCD}">
      <dgm:prSet/>
      <dgm:spPr/>
      <dgm:t>
        <a:bodyPr/>
        <a:lstStyle/>
        <a:p>
          <a:pPr rtl="0"/>
          <a:r>
            <a:rPr lang="es-CL" dirty="0" smtClean="0"/>
            <a:t>Decretos de Educación Parvularia Nº 187/74; 158/80; exento Nº 100/81 y Decreto Supremo Nº 200/82. Decreto Supremo de Educación Nº 289 de 2001, que aprueba las bases curriculares de la Educación Parvularia.</a:t>
          </a:r>
          <a:endParaRPr lang="es-CL" dirty="0"/>
        </a:p>
      </dgm:t>
    </dgm:pt>
    <dgm:pt modelId="{A465C61B-C93E-427D-B0D8-EB0E2185C132}" type="parTrans" cxnId="{6805B030-44AD-4481-A99C-62659EB35B7F}">
      <dgm:prSet/>
      <dgm:spPr/>
      <dgm:t>
        <a:bodyPr/>
        <a:lstStyle/>
        <a:p>
          <a:endParaRPr lang="es-CL"/>
        </a:p>
      </dgm:t>
    </dgm:pt>
    <dgm:pt modelId="{F9C2792E-FC1A-4279-8C3A-13FB1369241E}" type="sibTrans" cxnId="{6805B030-44AD-4481-A99C-62659EB35B7F}">
      <dgm:prSet/>
      <dgm:spPr/>
      <dgm:t>
        <a:bodyPr/>
        <a:lstStyle/>
        <a:p>
          <a:endParaRPr lang="es-CL"/>
        </a:p>
      </dgm:t>
    </dgm:pt>
    <dgm:pt modelId="{F2ACF4EC-638C-480E-872E-63104B249609}">
      <dgm:prSet/>
      <dgm:spPr/>
      <dgm:t>
        <a:bodyPr/>
        <a:lstStyle/>
        <a:p>
          <a:pPr rtl="0"/>
          <a:r>
            <a:rPr lang="es-CL" b="1" i="1" dirty="0" smtClean="0"/>
            <a:t>Decreto Supremo Nº 40/96, sus modificaciones y Decreto Supremo Exento de educación Nº 240 /99 que establecen los Objetivos Fundamentales y Contenidos mínimos para la enseñanza básica.</a:t>
          </a:r>
          <a:endParaRPr lang="es-CL" dirty="0"/>
        </a:p>
      </dgm:t>
    </dgm:pt>
    <dgm:pt modelId="{B3707881-22B7-4A1B-AA3E-69001D5C7B1A}" type="parTrans" cxnId="{A36DF08C-000D-4742-BD02-89FA354B3E68}">
      <dgm:prSet/>
      <dgm:spPr/>
      <dgm:t>
        <a:bodyPr/>
        <a:lstStyle/>
        <a:p>
          <a:endParaRPr lang="es-CL"/>
        </a:p>
      </dgm:t>
    </dgm:pt>
    <dgm:pt modelId="{E9F70EF2-93B2-4980-9895-C1FC3D0AD580}" type="sibTrans" cxnId="{A36DF08C-000D-4742-BD02-89FA354B3E68}">
      <dgm:prSet/>
      <dgm:spPr/>
      <dgm:t>
        <a:bodyPr/>
        <a:lstStyle/>
        <a:p>
          <a:endParaRPr lang="es-CL"/>
        </a:p>
      </dgm:t>
    </dgm:pt>
    <dgm:pt modelId="{1B760668-E0E0-453A-ADE2-C480414AE71D}">
      <dgm:prSet/>
      <dgm:spPr/>
      <dgm:t>
        <a:bodyPr/>
        <a:lstStyle/>
        <a:p>
          <a:pPr rtl="0"/>
          <a:r>
            <a:rPr lang="es-CL" dirty="0" smtClean="0"/>
            <a:t>Decreto Supremo de Educación Media Nº 220/98 y sus modificaciones, establece los Objetivos Fundamentales y Contenidos Mínimos para la enseñanza media.</a:t>
          </a:r>
          <a:endParaRPr lang="es-CL" dirty="0"/>
        </a:p>
      </dgm:t>
    </dgm:pt>
    <dgm:pt modelId="{ADBB769E-C076-4359-A37C-8F8C1A4BE4A5}" type="parTrans" cxnId="{844447B7-A228-400A-9B50-62DC6FE18115}">
      <dgm:prSet/>
      <dgm:spPr/>
      <dgm:t>
        <a:bodyPr/>
        <a:lstStyle/>
        <a:p>
          <a:endParaRPr lang="es-CL"/>
        </a:p>
      </dgm:t>
    </dgm:pt>
    <dgm:pt modelId="{28C10110-C4AD-480A-A44B-6FDE40E72007}" type="sibTrans" cxnId="{844447B7-A228-400A-9B50-62DC6FE18115}">
      <dgm:prSet/>
      <dgm:spPr/>
      <dgm:t>
        <a:bodyPr/>
        <a:lstStyle/>
        <a:p>
          <a:endParaRPr lang="es-CL"/>
        </a:p>
      </dgm:t>
    </dgm:pt>
    <dgm:pt modelId="{95D0AB80-8536-4F06-885B-EB9FED78CDFE}">
      <dgm:prSet/>
      <dgm:spPr/>
      <dgm:t>
        <a:bodyPr/>
        <a:lstStyle/>
        <a:p>
          <a:pPr rtl="0"/>
          <a:r>
            <a:rPr lang="es-CL" b="1" i="1" dirty="0" smtClean="0"/>
            <a:t>Decretos Supremos Exentos de Educación Nº 511/97, 158/99 que establecen el reglamento de evaluación y promoción escolar de niños y niñas de enseñanza básica y la posibilidad de eximirse o liberarse de un subsector de aprendizaje.</a:t>
          </a:r>
          <a:endParaRPr lang="es-CL" dirty="0"/>
        </a:p>
      </dgm:t>
    </dgm:pt>
    <dgm:pt modelId="{0ADCA74C-7A8A-439F-B273-9E6E0FC47DC8}" type="parTrans" cxnId="{A4BADC71-5B7D-4BBB-AFF7-5ECA85843844}">
      <dgm:prSet/>
      <dgm:spPr/>
      <dgm:t>
        <a:bodyPr/>
        <a:lstStyle/>
        <a:p>
          <a:endParaRPr lang="es-CL"/>
        </a:p>
      </dgm:t>
    </dgm:pt>
    <dgm:pt modelId="{115158DC-E311-4DEC-A2DB-9D21D996C170}" type="sibTrans" cxnId="{A4BADC71-5B7D-4BBB-AFF7-5ECA85843844}">
      <dgm:prSet/>
      <dgm:spPr/>
      <dgm:t>
        <a:bodyPr/>
        <a:lstStyle/>
        <a:p>
          <a:endParaRPr lang="es-CL"/>
        </a:p>
      </dgm:t>
    </dgm:pt>
    <dgm:pt modelId="{9F838858-E8F1-4B57-B63D-00C304159C6D}">
      <dgm:prSet/>
      <dgm:spPr/>
      <dgm:t>
        <a:bodyPr/>
        <a:lstStyle/>
        <a:p>
          <a:pPr rtl="0"/>
          <a:r>
            <a:rPr lang="es-CL" dirty="0" smtClean="0"/>
            <a:t>Decretos Supremos Exentos de Educación Nº 112/99, 158/99 y 83/01 que establecen el reglamento de evaluación para alumnos de 1º y 2º medio, eximición de un subsector de aprendizaje de 3º y 4º año medio.</a:t>
          </a:r>
          <a:endParaRPr lang="es-CL" dirty="0"/>
        </a:p>
      </dgm:t>
    </dgm:pt>
    <dgm:pt modelId="{CF5A2D14-F50A-4134-A5E5-42AE5C76ECE6}" type="parTrans" cxnId="{0061BEB6-92EF-4913-A56E-7D9B946305BC}">
      <dgm:prSet/>
      <dgm:spPr/>
      <dgm:t>
        <a:bodyPr/>
        <a:lstStyle/>
        <a:p>
          <a:endParaRPr lang="es-CL"/>
        </a:p>
      </dgm:t>
    </dgm:pt>
    <dgm:pt modelId="{EFA467E0-8227-4ECC-90E9-9FDEB4F06F0D}" type="sibTrans" cxnId="{0061BEB6-92EF-4913-A56E-7D9B946305BC}">
      <dgm:prSet/>
      <dgm:spPr/>
      <dgm:t>
        <a:bodyPr/>
        <a:lstStyle/>
        <a:p>
          <a:endParaRPr lang="es-CL"/>
        </a:p>
      </dgm:t>
    </dgm:pt>
    <dgm:pt modelId="{1F16EF75-211C-4354-987B-0938BBE85CBD}">
      <dgm:prSet/>
      <dgm:spPr/>
      <dgm:t>
        <a:bodyPr/>
        <a:lstStyle/>
        <a:p>
          <a:pPr rtl="0"/>
          <a:r>
            <a:rPr lang="es-CL" b="1" i="1" dirty="0" smtClean="0"/>
            <a:t>Decreto N° 83/01/2015 que Aprueba criterios y orientaciones de Adecuación Curricular para Educación Parvularia y Enseñanza Básica</a:t>
          </a:r>
          <a:endParaRPr lang="es-CL" b="1" i="1" dirty="0"/>
        </a:p>
      </dgm:t>
    </dgm:pt>
    <dgm:pt modelId="{0C77A18F-88D7-4467-8D2F-FEE78C8A988E}" type="parTrans" cxnId="{19B7420B-33ED-499D-AC96-DBFBF669B129}">
      <dgm:prSet/>
      <dgm:spPr/>
      <dgm:t>
        <a:bodyPr/>
        <a:lstStyle/>
        <a:p>
          <a:endParaRPr lang="es-CL"/>
        </a:p>
      </dgm:t>
    </dgm:pt>
    <dgm:pt modelId="{95801023-714E-4144-905F-57CE4B5271C2}" type="sibTrans" cxnId="{19B7420B-33ED-499D-AC96-DBFBF669B129}">
      <dgm:prSet/>
      <dgm:spPr/>
      <dgm:t>
        <a:bodyPr/>
        <a:lstStyle/>
        <a:p>
          <a:endParaRPr lang="es-CL"/>
        </a:p>
      </dgm:t>
    </dgm:pt>
    <dgm:pt modelId="{E6C125F0-668F-4305-8A6F-ADC2D86EBFEF}" type="pres">
      <dgm:prSet presAssocID="{85F9164C-8468-43B2-833B-3E7687DEEB2E}" presName="linear" presStyleCnt="0">
        <dgm:presLayoutVars>
          <dgm:animLvl val="lvl"/>
          <dgm:resizeHandles val="exact"/>
        </dgm:presLayoutVars>
      </dgm:prSet>
      <dgm:spPr/>
    </dgm:pt>
    <dgm:pt modelId="{C32205C3-1812-41A9-B90C-4FF750058858}" type="pres">
      <dgm:prSet presAssocID="{BB46BA88-4E6F-468B-8E30-3E6F569B6C8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A615A8A-3BBD-4E73-8721-3667F4415746}" type="pres">
      <dgm:prSet presAssocID="{5B1C832A-AAA2-4311-BC7A-CCA17357C038}" presName="spacer" presStyleCnt="0"/>
      <dgm:spPr/>
    </dgm:pt>
    <dgm:pt modelId="{BB1A2DAC-409F-4C46-87D5-0065DC0F2B5C}" type="pres">
      <dgm:prSet presAssocID="{DFA8EF6B-BA22-4504-8D9B-BA41B221F95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264B904-18B8-4681-BBC4-5E473A2687CC}" type="pres">
      <dgm:prSet presAssocID="{6C33CFD6-3D2C-47E1-88C6-85F3EF403A95}" presName="spacer" presStyleCnt="0"/>
      <dgm:spPr/>
    </dgm:pt>
    <dgm:pt modelId="{7566AB0F-34BD-493A-9F30-AE53C722DE31}" type="pres">
      <dgm:prSet presAssocID="{6B95A8E0-F845-442B-9583-26082A7D7BC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2306EB5-664A-432B-83BE-885952C06C2D}" type="pres">
      <dgm:prSet presAssocID="{F9C2792E-FC1A-4279-8C3A-13FB1369241E}" presName="spacer" presStyleCnt="0"/>
      <dgm:spPr/>
    </dgm:pt>
    <dgm:pt modelId="{8243626F-DBE7-42FF-97A5-CB0C423B4B0A}" type="pres">
      <dgm:prSet presAssocID="{F2ACF4EC-638C-480E-872E-63104B24960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2B2089C-DB86-48F8-8725-302BA1FD6419}" type="pres">
      <dgm:prSet presAssocID="{E9F70EF2-93B2-4980-9895-C1FC3D0AD580}" presName="spacer" presStyleCnt="0"/>
      <dgm:spPr/>
    </dgm:pt>
    <dgm:pt modelId="{D71428FD-D43B-4982-845C-03D179003182}" type="pres">
      <dgm:prSet presAssocID="{1B760668-E0E0-453A-ADE2-C480414AE71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A8A42F6-2EC3-42E3-9D59-1F7BBF0C4BF5}" type="pres">
      <dgm:prSet presAssocID="{28C10110-C4AD-480A-A44B-6FDE40E72007}" presName="spacer" presStyleCnt="0"/>
      <dgm:spPr/>
    </dgm:pt>
    <dgm:pt modelId="{1B735145-B94A-4005-99C3-5A8B3B112022}" type="pres">
      <dgm:prSet presAssocID="{95D0AB80-8536-4F06-885B-EB9FED78CDF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895D504-7A3E-4629-8E6A-E3FB5F55CEE8}" type="pres">
      <dgm:prSet presAssocID="{115158DC-E311-4DEC-A2DB-9D21D996C170}" presName="spacer" presStyleCnt="0"/>
      <dgm:spPr/>
    </dgm:pt>
    <dgm:pt modelId="{F295580C-14FF-40DE-BE6A-E21CE9D4D152}" type="pres">
      <dgm:prSet presAssocID="{9F838858-E8F1-4B57-B63D-00C304159C6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45414E3-593C-444C-A7BA-2AB41453B804}" type="pres">
      <dgm:prSet presAssocID="{EFA467E0-8227-4ECC-90E9-9FDEB4F06F0D}" presName="spacer" presStyleCnt="0"/>
      <dgm:spPr/>
    </dgm:pt>
    <dgm:pt modelId="{9B0935EC-4B33-40EC-84AE-416F1EE37090}" type="pres">
      <dgm:prSet presAssocID="{1F16EF75-211C-4354-987B-0938BBE85CB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FA90A49-E947-4141-9B28-3DC5BF3A4320}" srcId="{85F9164C-8468-43B2-833B-3E7687DEEB2E}" destId="{DFA8EF6B-BA22-4504-8D9B-BA41B221F952}" srcOrd="1" destOrd="0" parTransId="{8A62D950-2AD4-42B4-B3EF-CB07068D1B72}" sibTransId="{6C33CFD6-3D2C-47E1-88C6-85F3EF403A95}"/>
    <dgm:cxn modelId="{6F824803-447A-4BCD-A1B4-62ADF5DB6B5E}" type="presOf" srcId="{DFA8EF6B-BA22-4504-8D9B-BA41B221F952}" destId="{BB1A2DAC-409F-4C46-87D5-0065DC0F2B5C}" srcOrd="0" destOrd="0" presId="urn:microsoft.com/office/officeart/2005/8/layout/vList2"/>
    <dgm:cxn modelId="{A6480BA3-6AF1-468E-8FBB-8BADB6C05E83}" type="presOf" srcId="{1F16EF75-211C-4354-987B-0938BBE85CBD}" destId="{9B0935EC-4B33-40EC-84AE-416F1EE37090}" srcOrd="0" destOrd="0" presId="urn:microsoft.com/office/officeart/2005/8/layout/vList2"/>
    <dgm:cxn modelId="{A4BADC71-5B7D-4BBB-AFF7-5ECA85843844}" srcId="{85F9164C-8468-43B2-833B-3E7687DEEB2E}" destId="{95D0AB80-8536-4F06-885B-EB9FED78CDFE}" srcOrd="5" destOrd="0" parTransId="{0ADCA74C-7A8A-439F-B273-9E6E0FC47DC8}" sibTransId="{115158DC-E311-4DEC-A2DB-9D21D996C170}"/>
    <dgm:cxn modelId="{844447B7-A228-400A-9B50-62DC6FE18115}" srcId="{85F9164C-8468-43B2-833B-3E7687DEEB2E}" destId="{1B760668-E0E0-453A-ADE2-C480414AE71D}" srcOrd="4" destOrd="0" parTransId="{ADBB769E-C076-4359-A37C-8F8C1A4BE4A5}" sibTransId="{28C10110-C4AD-480A-A44B-6FDE40E72007}"/>
    <dgm:cxn modelId="{88CECD44-74C0-4259-8496-F338165701E1}" type="presOf" srcId="{85F9164C-8468-43B2-833B-3E7687DEEB2E}" destId="{E6C125F0-668F-4305-8A6F-ADC2D86EBFEF}" srcOrd="0" destOrd="0" presId="urn:microsoft.com/office/officeart/2005/8/layout/vList2"/>
    <dgm:cxn modelId="{696D22AD-ECD8-48C8-8AD8-3BA5377D7EF6}" type="presOf" srcId="{BB46BA88-4E6F-468B-8E30-3E6F569B6C87}" destId="{C32205C3-1812-41A9-B90C-4FF750058858}" srcOrd="0" destOrd="0" presId="urn:microsoft.com/office/officeart/2005/8/layout/vList2"/>
    <dgm:cxn modelId="{0061BEB6-92EF-4913-A56E-7D9B946305BC}" srcId="{85F9164C-8468-43B2-833B-3E7687DEEB2E}" destId="{9F838858-E8F1-4B57-B63D-00C304159C6D}" srcOrd="6" destOrd="0" parTransId="{CF5A2D14-F50A-4134-A5E5-42AE5C76ECE6}" sibTransId="{EFA467E0-8227-4ECC-90E9-9FDEB4F06F0D}"/>
    <dgm:cxn modelId="{A36DF08C-000D-4742-BD02-89FA354B3E68}" srcId="{85F9164C-8468-43B2-833B-3E7687DEEB2E}" destId="{F2ACF4EC-638C-480E-872E-63104B249609}" srcOrd="3" destOrd="0" parTransId="{B3707881-22B7-4A1B-AA3E-69001D5C7B1A}" sibTransId="{E9F70EF2-93B2-4980-9895-C1FC3D0AD580}"/>
    <dgm:cxn modelId="{19B7420B-33ED-499D-AC96-DBFBF669B129}" srcId="{85F9164C-8468-43B2-833B-3E7687DEEB2E}" destId="{1F16EF75-211C-4354-987B-0938BBE85CBD}" srcOrd="7" destOrd="0" parTransId="{0C77A18F-88D7-4467-8D2F-FEE78C8A988E}" sibTransId="{95801023-714E-4144-905F-57CE4B5271C2}"/>
    <dgm:cxn modelId="{E9C9B935-77D4-405D-AB1E-F5D897DA4924}" type="presOf" srcId="{1B760668-E0E0-453A-ADE2-C480414AE71D}" destId="{D71428FD-D43B-4982-845C-03D179003182}" srcOrd="0" destOrd="0" presId="urn:microsoft.com/office/officeart/2005/8/layout/vList2"/>
    <dgm:cxn modelId="{DF214A07-D2E3-4905-866F-5D2A2712DBEA}" type="presOf" srcId="{9F838858-E8F1-4B57-B63D-00C304159C6D}" destId="{F295580C-14FF-40DE-BE6A-E21CE9D4D152}" srcOrd="0" destOrd="0" presId="urn:microsoft.com/office/officeart/2005/8/layout/vList2"/>
    <dgm:cxn modelId="{EC4AC650-0906-477C-B496-D1D91998A6E3}" type="presOf" srcId="{95D0AB80-8536-4F06-885B-EB9FED78CDFE}" destId="{1B735145-B94A-4005-99C3-5A8B3B112022}" srcOrd="0" destOrd="0" presId="urn:microsoft.com/office/officeart/2005/8/layout/vList2"/>
    <dgm:cxn modelId="{6805B030-44AD-4481-A99C-62659EB35B7F}" srcId="{85F9164C-8468-43B2-833B-3E7687DEEB2E}" destId="{6B95A8E0-F845-442B-9583-26082A7D7BCD}" srcOrd="2" destOrd="0" parTransId="{A465C61B-C93E-427D-B0D8-EB0E2185C132}" sibTransId="{F9C2792E-FC1A-4279-8C3A-13FB1369241E}"/>
    <dgm:cxn modelId="{AA0BB28A-12A9-4EA5-BDEE-9997FBA15430}" type="presOf" srcId="{F2ACF4EC-638C-480E-872E-63104B249609}" destId="{8243626F-DBE7-42FF-97A5-CB0C423B4B0A}" srcOrd="0" destOrd="0" presId="urn:microsoft.com/office/officeart/2005/8/layout/vList2"/>
    <dgm:cxn modelId="{5BEAD30B-65A4-4AAD-95F5-19FBF5396730}" type="presOf" srcId="{6B95A8E0-F845-442B-9583-26082A7D7BCD}" destId="{7566AB0F-34BD-493A-9F30-AE53C722DE31}" srcOrd="0" destOrd="0" presId="urn:microsoft.com/office/officeart/2005/8/layout/vList2"/>
    <dgm:cxn modelId="{C1990D0D-9B33-43D3-9DA6-CA68DE99FD87}" srcId="{85F9164C-8468-43B2-833B-3E7687DEEB2E}" destId="{BB46BA88-4E6F-468B-8E30-3E6F569B6C87}" srcOrd="0" destOrd="0" parTransId="{1C47E80A-98A3-4929-B206-CDE16390183C}" sibTransId="{5B1C832A-AAA2-4311-BC7A-CCA17357C038}"/>
    <dgm:cxn modelId="{DD518BF6-25F6-4F24-8237-2F2A1075170B}" type="presParOf" srcId="{E6C125F0-668F-4305-8A6F-ADC2D86EBFEF}" destId="{C32205C3-1812-41A9-B90C-4FF750058858}" srcOrd="0" destOrd="0" presId="urn:microsoft.com/office/officeart/2005/8/layout/vList2"/>
    <dgm:cxn modelId="{7327C6CA-0D43-4573-B422-D14BD16E2BFB}" type="presParOf" srcId="{E6C125F0-668F-4305-8A6F-ADC2D86EBFEF}" destId="{AA615A8A-3BBD-4E73-8721-3667F4415746}" srcOrd="1" destOrd="0" presId="urn:microsoft.com/office/officeart/2005/8/layout/vList2"/>
    <dgm:cxn modelId="{FB7291EF-8627-44C5-B155-FD94FE8BBB3B}" type="presParOf" srcId="{E6C125F0-668F-4305-8A6F-ADC2D86EBFEF}" destId="{BB1A2DAC-409F-4C46-87D5-0065DC0F2B5C}" srcOrd="2" destOrd="0" presId="urn:microsoft.com/office/officeart/2005/8/layout/vList2"/>
    <dgm:cxn modelId="{38AAD628-1305-4B56-BC23-C8DF008AAE2B}" type="presParOf" srcId="{E6C125F0-668F-4305-8A6F-ADC2D86EBFEF}" destId="{F264B904-18B8-4681-BBC4-5E473A2687CC}" srcOrd="3" destOrd="0" presId="urn:microsoft.com/office/officeart/2005/8/layout/vList2"/>
    <dgm:cxn modelId="{56F10EC9-6173-42EF-BB24-EDF64E9CFCBA}" type="presParOf" srcId="{E6C125F0-668F-4305-8A6F-ADC2D86EBFEF}" destId="{7566AB0F-34BD-493A-9F30-AE53C722DE31}" srcOrd="4" destOrd="0" presId="urn:microsoft.com/office/officeart/2005/8/layout/vList2"/>
    <dgm:cxn modelId="{FC058F32-C153-4BB5-AECA-C7849B2F4102}" type="presParOf" srcId="{E6C125F0-668F-4305-8A6F-ADC2D86EBFEF}" destId="{A2306EB5-664A-432B-83BE-885952C06C2D}" srcOrd="5" destOrd="0" presId="urn:microsoft.com/office/officeart/2005/8/layout/vList2"/>
    <dgm:cxn modelId="{8EECF18E-5C60-4F98-A207-E4A5677CE08F}" type="presParOf" srcId="{E6C125F0-668F-4305-8A6F-ADC2D86EBFEF}" destId="{8243626F-DBE7-42FF-97A5-CB0C423B4B0A}" srcOrd="6" destOrd="0" presId="urn:microsoft.com/office/officeart/2005/8/layout/vList2"/>
    <dgm:cxn modelId="{EE3D4194-3D1E-4371-9295-B90E46B76203}" type="presParOf" srcId="{E6C125F0-668F-4305-8A6F-ADC2D86EBFEF}" destId="{32B2089C-DB86-48F8-8725-302BA1FD6419}" srcOrd="7" destOrd="0" presId="urn:microsoft.com/office/officeart/2005/8/layout/vList2"/>
    <dgm:cxn modelId="{FCE559B7-C387-4D74-984D-79143EE1108F}" type="presParOf" srcId="{E6C125F0-668F-4305-8A6F-ADC2D86EBFEF}" destId="{D71428FD-D43B-4982-845C-03D179003182}" srcOrd="8" destOrd="0" presId="urn:microsoft.com/office/officeart/2005/8/layout/vList2"/>
    <dgm:cxn modelId="{FF3AE7C2-7879-4E0E-AD37-5B624F79DC87}" type="presParOf" srcId="{E6C125F0-668F-4305-8A6F-ADC2D86EBFEF}" destId="{4A8A42F6-2EC3-42E3-9D59-1F7BBF0C4BF5}" srcOrd="9" destOrd="0" presId="urn:microsoft.com/office/officeart/2005/8/layout/vList2"/>
    <dgm:cxn modelId="{A3962492-6958-4BAA-9734-B3902E279689}" type="presParOf" srcId="{E6C125F0-668F-4305-8A6F-ADC2D86EBFEF}" destId="{1B735145-B94A-4005-99C3-5A8B3B112022}" srcOrd="10" destOrd="0" presId="urn:microsoft.com/office/officeart/2005/8/layout/vList2"/>
    <dgm:cxn modelId="{699008EC-93F0-4534-A886-AAAAD4223CF0}" type="presParOf" srcId="{E6C125F0-668F-4305-8A6F-ADC2D86EBFEF}" destId="{2895D504-7A3E-4629-8E6A-E3FB5F55CEE8}" srcOrd="11" destOrd="0" presId="urn:microsoft.com/office/officeart/2005/8/layout/vList2"/>
    <dgm:cxn modelId="{EFD3B05D-0913-483C-96C5-94916D7E28E5}" type="presParOf" srcId="{E6C125F0-668F-4305-8A6F-ADC2D86EBFEF}" destId="{F295580C-14FF-40DE-BE6A-E21CE9D4D152}" srcOrd="12" destOrd="0" presId="urn:microsoft.com/office/officeart/2005/8/layout/vList2"/>
    <dgm:cxn modelId="{BB2A455B-C8A5-4395-9F8C-1CDF935B0812}" type="presParOf" srcId="{E6C125F0-668F-4305-8A6F-ADC2D86EBFEF}" destId="{545414E3-593C-444C-A7BA-2AB41453B804}" srcOrd="13" destOrd="0" presId="urn:microsoft.com/office/officeart/2005/8/layout/vList2"/>
    <dgm:cxn modelId="{DEF1227E-00A7-4DC8-B1F9-EDA4B567FD20}" type="presParOf" srcId="{E6C125F0-668F-4305-8A6F-ADC2D86EBFEF}" destId="{9B0935EC-4B33-40EC-84AE-416F1EE3709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120C4-BF76-40FE-8BC3-01B258171DF4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BD1DE866-D49A-4339-9C96-7EF5294F43CC}">
      <dgm:prSet phldrT="[Texto]"/>
      <dgm:spPr/>
      <dgm:t>
        <a:bodyPr/>
        <a:lstStyle/>
        <a:p>
          <a:pPr rtl="0"/>
          <a:r>
            <a:rPr kumimoji="0" lang="es-CL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Responder tarea asignada por la DP</a:t>
          </a:r>
          <a:endParaRPr lang="es-CL" dirty="0"/>
        </a:p>
      </dgm:t>
    </dgm:pt>
    <dgm:pt modelId="{36F5BAC2-2D15-4A40-AAAB-CC18131CFA35}" type="parTrans" cxnId="{F38841CD-BD73-4878-85CF-8BB000C241DA}">
      <dgm:prSet/>
      <dgm:spPr/>
      <dgm:t>
        <a:bodyPr/>
        <a:lstStyle/>
        <a:p>
          <a:endParaRPr lang="es-CL"/>
        </a:p>
      </dgm:t>
    </dgm:pt>
    <dgm:pt modelId="{B8F5DE42-A68D-4C50-BD7E-8081A83F7729}" type="sibTrans" cxnId="{F38841CD-BD73-4878-85CF-8BB000C241DA}">
      <dgm:prSet/>
      <dgm:spPr/>
      <dgm:t>
        <a:bodyPr/>
        <a:lstStyle/>
        <a:p>
          <a:endParaRPr lang="es-CL"/>
        </a:p>
      </dgm:t>
    </dgm:pt>
    <dgm:pt modelId="{72626D37-8325-4F77-8B05-1A73804F35EE}">
      <dgm:prSet phldrT="[Texto]"/>
      <dgm:spPr/>
      <dgm:t>
        <a:bodyPr/>
        <a:lstStyle/>
        <a:p>
          <a:pPr rtl="0"/>
          <a:r>
            <a:rPr kumimoji="0" lang="es-CL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Iniciar el proceso de un "proyecto de integración" </a:t>
          </a:r>
          <a:endParaRPr lang="es-CL" dirty="0"/>
        </a:p>
      </dgm:t>
    </dgm:pt>
    <dgm:pt modelId="{9DBD3738-B63C-4DBE-AE27-23DF45CB9693}" type="parTrans" cxnId="{47B00642-BA0C-404C-A21A-00F4A9A1A7DF}">
      <dgm:prSet/>
      <dgm:spPr/>
      <dgm:t>
        <a:bodyPr/>
        <a:lstStyle/>
        <a:p>
          <a:endParaRPr lang="es-CL"/>
        </a:p>
      </dgm:t>
    </dgm:pt>
    <dgm:pt modelId="{949787DA-E19E-45E8-B650-3EAFD903AFC7}" type="sibTrans" cxnId="{47B00642-BA0C-404C-A21A-00F4A9A1A7DF}">
      <dgm:prSet/>
      <dgm:spPr/>
      <dgm:t>
        <a:bodyPr/>
        <a:lstStyle/>
        <a:p>
          <a:endParaRPr lang="es-CL"/>
        </a:p>
      </dgm:t>
    </dgm:pt>
    <dgm:pt modelId="{FC2880F4-184E-4CC9-860D-3E43F6474C80}">
      <dgm:prSet phldrT="[Texto]"/>
      <dgm:spPr/>
      <dgm:t>
        <a:bodyPr/>
        <a:lstStyle/>
        <a:p>
          <a:pPr rtl="0"/>
          <a:r>
            <a:rPr kumimoji="0" lang="es-CL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Retroalimentar la realidad específica de cada establecimiento educativo.</a:t>
          </a:r>
          <a:endParaRPr lang="es-CL" dirty="0"/>
        </a:p>
      </dgm:t>
    </dgm:pt>
    <dgm:pt modelId="{21676101-BD31-43C9-B019-F0A54F65F350}" type="parTrans" cxnId="{D8AD74DC-E924-4AA0-8100-55B0EB5D9084}">
      <dgm:prSet/>
      <dgm:spPr/>
      <dgm:t>
        <a:bodyPr/>
        <a:lstStyle/>
        <a:p>
          <a:endParaRPr lang="es-CL"/>
        </a:p>
      </dgm:t>
    </dgm:pt>
    <dgm:pt modelId="{A64C0B9E-8D2D-45C6-992A-47194DEED54A}" type="sibTrans" cxnId="{D8AD74DC-E924-4AA0-8100-55B0EB5D9084}">
      <dgm:prSet/>
      <dgm:spPr/>
      <dgm:t>
        <a:bodyPr/>
        <a:lstStyle/>
        <a:p>
          <a:endParaRPr lang="es-CL"/>
        </a:p>
      </dgm:t>
    </dgm:pt>
    <dgm:pt modelId="{B6363641-62C3-4226-A62A-9B1A2F09495C}">
      <dgm:prSet/>
      <dgm:spPr/>
      <dgm:t>
        <a:bodyPr/>
        <a:lstStyle/>
        <a:p>
          <a:r>
            <a:rPr lang="es-CL" dirty="0" smtClean="0"/>
            <a:t>Continuar el trabajo interinstitucional (2015)</a:t>
          </a:r>
          <a:endParaRPr lang="es-CL" dirty="0"/>
        </a:p>
      </dgm:t>
    </dgm:pt>
    <dgm:pt modelId="{F76A9A53-3C5D-4DB6-8961-2A6E064CDE63}" type="parTrans" cxnId="{A47F2005-BD4F-46A5-9747-E9D911A86F7A}">
      <dgm:prSet/>
      <dgm:spPr/>
      <dgm:t>
        <a:bodyPr/>
        <a:lstStyle/>
        <a:p>
          <a:endParaRPr lang="es-CL"/>
        </a:p>
      </dgm:t>
    </dgm:pt>
    <dgm:pt modelId="{8DC9AE8C-233D-47E7-8D25-6B67EDADFB5B}" type="sibTrans" cxnId="{A47F2005-BD4F-46A5-9747-E9D911A86F7A}">
      <dgm:prSet/>
      <dgm:spPr/>
      <dgm:t>
        <a:bodyPr/>
        <a:lstStyle/>
        <a:p>
          <a:endParaRPr lang="es-CL"/>
        </a:p>
      </dgm:t>
    </dgm:pt>
    <dgm:pt modelId="{BBE56F4B-9A84-49AA-AEC2-B9A9769FFD7F}" type="pres">
      <dgm:prSet presAssocID="{A5B120C4-BF76-40FE-8BC3-01B258171D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AF6639B-E0EE-43CD-9181-48832000DF07}" type="pres">
      <dgm:prSet presAssocID="{A5B120C4-BF76-40FE-8BC3-01B258171DF4}" presName="cycle" presStyleCnt="0"/>
      <dgm:spPr/>
    </dgm:pt>
    <dgm:pt modelId="{51AAD95D-F323-4A1D-96A6-64414F4421F9}" type="pres">
      <dgm:prSet presAssocID="{BD1DE866-D49A-4339-9C96-7EF5294F43CC}" presName="nodeFirstNode" presStyleLbl="node1" presStyleIdx="0" presStyleCnt="4" custScaleX="95149" custScaleY="48426" custRadScaleRad="101436" custRadScaleInc="-49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B8B079-70B0-4F5F-BA79-E4B60D06DB18}" type="pres">
      <dgm:prSet presAssocID="{B8F5DE42-A68D-4C50-BD7E-8081A83F7729}" presName="sibTransFirstNode" presStyleLbl="bgShp" presStyleIdx="0" presStyleCnt="1"/>
      <dgm:spPr/>
      <dgm:t>
        <a:bodyPr/>
        <a:lstStyle/>
        <a:p>
          <a:endParaRPr lang="es-CL"/>
        </a:p>
      </dgm:t>
    </dgm:pt>
    <dgm:pt modelId="{4E6FC180-91A5-4937-9712-F3614AEC90B2}" type="pres">
      <dgm:prSet presAssocID="{B6363641-62C3-4226-A62A-9B1A2F09495C}" presName="nodeFollowingNodes" presStyleLbl="node1" presStyleIdx="1" presStyleCnt="4" custScaleY="49764" custRadScaleRad="121083" custRadScaleInc="-6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84E12D-C267-407C-867A-E3605EC8083D}" type="pres">
      <dgm:prSet presAssocID="{72626D37-8325-4F77-8B05-1A73804F35EE}" presName="nodeFollowingNodes" presStyleLbl="node1" presStyleIdx="2" presStyleCnt="4" custScaleX="103890" custScaleY="47026" custRadScaleRad="104803" custRadScaleInc="-66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140B687-D75A-4121-8918-D5E7D7E63E8A}" type="pres">
      <dgm:prSet presAssocID="{FC2880F4-184E-4CC9-860D-3E43F6474C80}" presName="nodeFollowingNodes" presStyleLbl="node1" presStyleIdx="3" presStyleCnt="4" custScaleX="105836" custScaleY="47026" custRadScaleRad="105353" custRadScaleInc="16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AA4F7A1-BD6E-4557-99CF-D5E315A67268}" type="presOf" srcId="{BD1DE866-D49A-4339-9C96-7EF5294F43CC}" destId="{51AAD95D-F323-4A1D-96A6-64414F4421F9}" srcOrd="0" destOrd="0" presId="urn:microsoft.com/office/officeart/2005/8/layout/cycle3"/>
    <dgm:cxn modelId="{1EC22813-8720-43D2-A893-7D280B193057}" type="presOf" srcId="{B8F5DE42-A68D-4C50-BD7E-8081A83F7729}" destId="{72B8B079-70B0-4F5F-BA79-E4B60D06DB18}" srcOrd="0" destOrd="0" presId="urn:microsoft.com/office/officeart/2005/8/layout/cycle3"/>
    <dgm:cxn modelId="{25AA7998-B537-4E45-B7EF-D3652DCE6475}" type="presOf" srcId="{A5B120C4-BF76-40FE-8BC3-01B258171DF4}" destId="{BBE56F4B-9A84-49AA-AEC2-B9A9769FFD7F}" srcOrd="0" destOrd="0" presId="urn:microsoft.com/office/officeart/2005/8/layout/cycle3"/>
    <dgm:cxn modelId="{A47F2005-BD4F-46A5-9747-E9D911A86F7A}" srcId="{A5B120C4-BF76-40FE-8BC3-01B258171DF4}" destId="{B6363641-62C3-4226-A62A-9B1A2F09495C}" srcOrd="1" destOrd="0" parTransId="{F76A9A53-3C5D-4DB6-8961-2A6E064CDE63}" sibTransId="{8DC9AE8C-233D-47E7-8D25-6B67EDADFB5B}"/>
    <dgm:cxn modelId="{57E0B843-504F-4E28-8E43-CF1E134F0F2C}" type="presOf" srcId="{FC2880F4-184E-4CC9-860D-3E43F6474C80}" destId="{4140B687-D75A-4121-8918-D5E7D7E63E8A}" srcOrd="0" destOrd="0" presId="urn:microsoft.com/office/officeart/2005/8/layout/cycle3"/>
    <dgm:cxn modelId="{D40430A1-91E3-4A5B-BFE3-D44888FD4F1A}" type="presOf" srcId="{72626D37-8325-4F77-8B05-1A73804F35EE}" destId="{0784E12D-C267-407C-867A-E3605EC8083D}" srcOrd="0" destOrd="0" presId="urn:microsoft.com/office/officeart/2005/8/layout/cycle3"/>
    <dgm:cxn modelId="{88E7062C-F255-4D14-8775-5A9363062184}" type="presOf" srcId="{B6363641-62C3-4226-A62A-9B1A2F09495C}" destId="{4E6FC180-91A5-4937-9712-F3614AEC90B2}" srcOrd="0" destOrd="0" presId="urn:microsoft.com/office/officeart/2005/8/layout/cycle3"/>
    <dgm:cxn modelId="{F38841CD-BD73-4878-85CF-8BB000C241DA}" srcId="{A5B120C4-BF76-40FE-8BC3-01B258171DF4}" destId="{BD1DE866-D49A-4339-9C96-7EF5294F43CC}" srcOrd="0" destOrd="0" parTransId="{36F5BAC2-2D15-4A40-AAAB-CC18131CFA35}" sibTransId="{B8F5DE42-A68D-4C50-BD7E-8081A83F7729}"/>
    <dgm:cxn modelId="{47B00642-BA0C-404C-A21A-00F4A9A1A7DF}" srcId="{A5B120C4-BF76-40FE-8BC3-01B258171DF4}" destId="{72626D37-8325-4F77-8B05-1A73804F35EE}" srcOrd="2" destOrd="0" parTransId="{9DBD3738-B63C-4DBE-AE27-23DF45CB9693}" sibTransId="{949787DA-E19E-45E8-B650-3EAFD903AFC7}"/>
    <dgm:cxn modelId="{D8AD74DC-E924-4AA0-8100-55B0EB5D9084}" srcId="{A5B120C4-BF76-40FE-8BC3-01B258171DF4}" destId="{FC2880F4-184E-4CC9-860D-3E43F6474C80}" srcOrd="3" destOrd="0" parTransId="{21676101-BD31-43C9-B019-F0A54F65F350}" sibTransId="{A64C0B9E-8D2D-45C6-992A-47194DEED54A}"/>
    <dgm:cxn modelId="{C3C027DB-7759-4615-9802-8464EADD69D4}" type="presParOf" srcId="{BBE56F4B-9A84-49AA-AEC2-B9A9769FFD7F}" destId="{FAF6639B-E0EE-43CD-9181-48832000DF07}" srcOrd="0" destOrd="0" presId="urn:microsoft.com/office/officeart/2005/8/layout/cycle3"/>
    <dgm:cxn modelId="{35C3A128-86BD-4ECD-8F1D-51F82C4193DD}" type="presParOf" srcId="{FAF6639B-E0EE-43CD-9181-48832000DF07}" destId="{51AAD95D-F323-4A1D-96A6-64414F4421F9}" srcOrd="0" destOrd="0" presId="urn:microsoft.com/office/officeart/2005/8/layout/cycle3"/>
    <dgm:cxn modelId="{4E83F6A8-5DFB-4DA7-B4FA-3273803A0C03}" type="presParOf" srcId="{FAF6639B-E0EE-43CD-9181-48832000DF07}" destId="{72B8B079-70B0-4F5F-BA79-E4B60D06DB18}" srcOrd="1" destOrd="0" presId="urn:microsoft.com/office/officeart/2005/8/layout/cycle3"/>
    <dgm:cxn modelId="{9650C9F6-8CAC-4403-BA00-EBFACD4F6BB1}" type="presParOf" srcId="{FAF6639B-E0EE-43CD-9181-48832000DF07}" destId="{4E6FC180-91A5-4937-9712-F3614AEC90B2}" srcOrd="2" destOrd="0" presId="urn:microsoft.com/office/officeart/2005/8/layout/cycle3"/>
    <dgm:cxn modelId="{21CA6BCC-8DF7-4A36-97A7-F3795B93D6DB}" type="presParOf" srcId="{FAF6639B-E0EE-43CD-9181-48832000DF07}" destId="{0784E12D-C267-407C-867A-E3605EC8083D}" srcOrd="3" destOrd="0" presId="urn:microsoft.com/office/officeart/2005/8/layout/cycle3"/>
    <dgm:cxn modelId="{475D065E-DEA1-4471-936B-CB18905139CD}" type="presParOf" srcId="{FAF6639B-E0EE-43CD-9181-48832000DF07}" destId="{4140B687-D75A-4121-8918-D5E7D7E63E8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9AF6D-79B6-4A66-BC0C-CBCE6A8BCC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1A681DE3-605C-4A5E-95DA-85A145E48537}">
      <dgm:prSet/>
      <dgm:spPr/>
      <dgm:t>
        <a:bodyPr/>
        <a:lstStyle/>
        <a:p>
          <a:pPr rtl="0"/>
          <a:r>
            <a:rPr lang="es-CL" dirty="0" smtClean="0"/>
            <a:t>Tiene una finalidad previsora y de nuevos tiempos</a:t>
          </a:r>
          <a:endParaRPr lang="es-CL" dirty="0"/>
        </a:p>
      </dgm:t>
    </dgm:pt>
    <dgm:pt modelId="{42B2D233-F2E1-4387-96E6-9CA3C1516E0A}" type="parTrans" cxnId="{6BDCCF3E-79DF-423D-8142-F00323D55D10}">
      <dgm:prSet/>
      <dgm:spPr/>
      <dgm:t>
        <a:bodyPr/>
        <a:lstStyle/>
        <a:p>
          <a:endParaRPr lang="es-CL"/>
        </a:p>
      </dgm:t>
    </dgm:pt>
    <dgm:pt modelId="{CF0A2F19-B47F-4896-8EC8-4D0983F2195D}" type="sibTrans" cxnId="{6BDCCF3E-79DF-423D-8142-F00323D55D10}">
      <dgm:prSet/>
      <dgm:spPr/>
      <dgm:t>
        <a:bodyPr/>
        <a:lstStyle/>
        <a:p>
          <a:endParaRPr lang="es-CL"/>
        </a:p>
      </dgm:t>
    </dgm:pt>
    <dgm:pt modelId="{4AA91D9C-FCEC-4A62-8C5B-3A9556929177}">
      <dgm:prSet/>
      <dgm:spPr/>
      <dgm:t>
        <a:bodyPr/>
        <a:lstStyle/>
        <a:p>
          <a:pPr rtl="0"/>
          <a:r>
            <a:rPr lang="es-CL" dirty="0" smtClean="0"/>
            <a:t>Busca dar respuesta la necesidad de los alumnos, sus familias como también a los colegios</a:t>
          </a:r>
          <a:endParaRPr lang="es-CL" dirty="0"/>
        </a:p>
      </dgm:t>
    </dgm:pt>
    <dgm:pt modelId="{472B3E05-F5FD-41E5-B567-66D67FDCDAF8}" type="parTrans" cxnId="{79425DC2-874F-4B86-BE38-966A5EC3B3A7}">
      <dgm:prSet/>
      <dgm:spPr/>
      <dgm:t>
        <a:bodyPr/>
        <a:lstStyle/>
        <a:p>
          <a:endParaRPr lang="es-CL"/>
        </a:p>
      </dgm:t>
    </dgm:pt>
    <dgm:pt modelId="{4C242568-607E-4C49-AA55-13FCD9F48B54}" type="sibTrans" cxnId="{79425DC2-874F-4B86-BE38-966A5EC3B3A7}">
      <dgm:prSet/>
      <dgm:spPr/>
      <dgm:t>
        <a:bodyPr/>
        <a:lstStyle/>
        <a:p>
          <a:endParaRPr lang="es-CL"/>
        </a:p>
      </dgm:t>
    </dgm:pt>
    <dgm:pt modelId="{C454DCA1-6905-4C23-A11E-CD15F0F28A43}">
      <dgm:prSet/>
      <dgm:spPr/>
      <dgm:t>
        <a:bodyPr/>
        <a:lstStyle/>
        <a:p>
          <a:pPr rtl="0"/>
          <a:r>
            <a:rPr lang="es-CL" dirty="0" smtClean="0"/>
            <a:t>Tiene una mirada realista de un porcentaje de niños que requiere un apoyo </a:t>
          </a:r>
          <a:endParaRPr lang="es-CL" dirty="0"/>
        </a:p>
      </dgm:t>
    </dgm:pt>
    <dgm:pt modelId="{E40F2D0F-AECB-4EF3-B531-1D6E28431648}" type="parTrans" cxnId="{83DF3D40-AC93-4B15-A6D8-EAADE0535ED1}">
      <dgm:prSet/>
      <dgm:spPr/>
      <dgm:t>
        <a:bodyPr/>
        <a:lstStyle/>
        <a:p>
          <a:endParaRPr lang="es-CL"/>
        </a:p>
      </dgm:t>
    </dgm:pt>
    <dgm:pt modelId="{D15DDE12-1745-4ACC-A031-E995BB9BC860}" type="sibTrans" cxnId="{83DF3D40-AC93-4B15-A6D8-EAADE0535ED1}">
      <dgm:prSet/>
      <dgm:spPr/>
      <dgm:t>
        <a:bodyPr/>
        <a:lstStyle/>
        <a:p>
          <a:endParaRPr lang="es-CL"/>
        </a:p>
      </dgm:t>
    </dgm:pt>
    <dgm:pt modelId="{041948F6-556D-4EFE-98C8-5405A0ED7EEF}">
      <dgm:prSet/>
      <dgm:spPr/>
      <dgm:t>
        <a:bodyPr/>
        <a:lstStyle/>
        <a:p>
          <a:pPr rtl="0"/>
          <a:r>
            <a:rPr lang="es-CL" dirty="0" smtClean="0"/>
            <a:t>Pretende ponerse al día con las nuevas leyes tanto sociales como educativas </a:t>
          </a:r>
          <a:endParaRPr lang="es-CL" dirty="0"/>
        </a:p>
      </dgm:t>
    </dgm:pt>
    <dgm:pt modelId="{9D1733DB-35A4-4265-8665-701CFCDE9798}" type="parTrans" cxnId="{2D21EF30-F5E3-48CA-A44A-95DE9233041B}">
      <dgm:prSet/>
      <dgm:spPr/>
      <dgm:t>
        <a:bodyPr/>
        <a:lstStyle/>
        <a:p>
          <a:endParaRPr lang="es-CL"/>
        </a:p>
      </dgm:t>
    </dgm:pt>
    <dgm:pt modelId="{61D50530-402A-4F2D-A8F4-7A0386B9CDD5}" type="sibTrans" cxnId="{2D21EF30-F5E3-48CA-A44A-95DE9233041B}">
      <dgm:prSet/>
      <dgm:spPr/>
      <dgm:t>
        <a:bodyPr/>
        <a:lstStyle/>
        <a:p>
          <a:endParaRPr lang="es-CL"/>
        </a:p>
      </dgm:t>
    </dgm:pt>
    <dgm:pt modelId="{472C9EDE-73E6-4180-ADCA-24682F3C4A5E}" type="pres">
      <dgm:prSet presAssocID="{4BF9AF6D-79B6-4A66-BC0C-CBCE6A8BC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BAD7F15-B64C-491F-8648-32354CCFA71E}" type="pres">
      <dgm:prSet presAssocID="{1A681DE3-605C-4A5E-95DA-85A145E485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C2A657-E5F8-4E04-91C2-F95EDE442734}" type="pres">
      <dgm:prSet presAssocID="{CF0A2F19-B47F-4896-8EC8-4D0983F2195D}" presName="spacer" presStyleCnt="0"/>
      <dgm:spPr/>
    </dgm:pt>
    <dgm:pt modelId="{7D6AE90C-8A6A-4E2B-84A1-F3ED3B2FC83C}" type="pres">
      <dgm:prSet presAssocID="{4AA91D9C-FCEC-4A62-8C5B-3A95569291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169B96-D5E7-43D8-82C5-A3AC36B680AF}" type="pres">
      <dgm:prSet presAssocID="{4C242568-607E-4C49-AA55-13FCD9F48B54}" presName="spacer" presStyleCnt="0"/>
      <dgm:spPr/>
    </dgm:pt>
    <dgm:pt modelId="{5AFDB208-F7B4-4242-AF4F-CACCF2A70F34}" type="pres">
      <dgm:prSet presAssocID="{C454DCA1-6905-4C23-A11E-CD15F0F28A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84ACCC-0548-4464-9B33-EE005FDA1AB2}" type="pres">
      <dgm:prSet presAssocID="{D15DDE12-1745-4ACC-A031-E995BB9BC860}" presName="spacer" presStyleCnt="0"/>
      <dgm:spPr/>
    </dgm:pt>
    <dgm:pt modelId="{3D560218-02B8-475C-ABDA-B316DAF4009D}" type="pres">
      <dgm:prSet presAssocID="{041948F6-556D-4EFE-98C8-5405A0ED7E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D21EF30-F5E3-48CA-A44A-95DE9233041B}" srcId="{4BF9AF6D-79B6-4A66-BC0C-CBCE6A8BCC38}" destId="{041948F6-556D-4EFE-98C8-5405A0ED7EEF}" srcOrd="3" destOrd="0" parTransId="{9D1733DB-35A4-4265-8665-701CFCDE9798}" sibTransId="{61D50530-402A-4F2D-A8F4-7A0386B9CDD5}"/>
    <dgm:cxn modelId="{6D33F1B1-48EF-41F7-AE10-51D9775707F4}" type="presOf" srcId="{1A681DE3-605C-4A5E-95DA-85A145E48537}" destId="{2BAD7F15-B64C-491F-8648-32354CCFA71E}" srcOrd="0" destOrd="0" presId="urn:microsoft.com/office/officeart/2005/8/layout/vList2"/>
    <dgm:cxn modelId="{605D05DC-F79F-47EE-BF88-6DA0849C2729}" type="presOf" srcId="{C454DCA1-6905-4C23-A11E-CD15F0F28A43}" destId="{5AFDB208-F7B4-4242-AF4F-CACCF2A70F34}" srcOrd="0" destOrd="0" presId="urn:microsoft.com/office/officeart/2005/8/layout/vList2"/>
    <dgm:cxn modelId="{6BDCCF3E-79DF-423D-8142-F00323D55D10}" srcId="{4BF9AF6D-79B6-4A66-BC0C-CBCE6A8BCC38}" destId="{1A681DE3-605C-4A5E-95DA-85A145E48537}" srcOrd="0" destOrd="0" parTransId="{42B2D233-F2E1-4387-96E6-9CA3C1516E0A}" sibTransId="{CF0A2F19-B47F-4896-8EC8-4D0983F2195D}"/>
    <dgm:cxn modelId="{79425DC2-874F-4B86-BE38-966A5EC3B3A7}" srcId="{4BF9AF6D-79B6-4A66-BC0C-CBCE6A8BCC38}" destId="{4AA91D9C-FCEC-4A62-8C5B-3A9556929177}" srcOrd="1" destOrd="0" parTransId="{472B3E05-F5FD-41E5-B567-66D67FDCDAF8}" sibTransId="{4C242568-607E-4C49-AA55-13FCD9F48B54}"/>
    <dgm:cxn modelId="{324A3EF7-2569-4124-9003-2C15509C608C}" type="presOf" srcId="{041948F6-556D-4EFE-98C8-5405A0ED7EEF}" destId="{3D560218-02B8-475C-ABDA-B316DAF4009D}" srcOrd="0" destOrd="0" presId="urn:microsoft.com/office/officeart/2005/8/layout/vList2"/>
    <dgm:cxn modelId="{851CDE55-7411-4BD3-92E0-77C1B5531AA7}" type="presOf" srcId="{4BF9AF6D-79B6-4A66-BC0C-CBCE6A8BCC38}" destId="{472C9EDE-73E6-4180-ADCA-24682F3C4A5E}" srcOrd="0" destOrd="0" presId="urn:microsoft.com/office/officeart/2005/8/layout/vList2"/>
    <dgm:cxn modelId="{83DF3D40-AC93-4B15-A6D8-EAADE0535ED1}" srcId="{4BF9AF6D-79B6-4A66-BC0C-CBCE6A8BCC38}" destId="{C454DCA1-6905-4C23-A11E-CD15F0F28A43}" srcOrd="2" destOrd="0" parTransId="{E40F2D0F-AECB-4EF3-B531-1D6E28431648}" sibTransId="{D15DDE12-1745-4ACC-A031-E995BB9BC860}"/>
    <dgm:cxn modelId="{2D529945-38B2-439D-9AB4-4EC2B8F0A29D}" type="presOf" srcId="{4AA91D9C-FCEC-4A62-8C5B-3A9556929177}" destId="{7D6AE90C-8A6A-4E2B-84A1-F3ED3B2FC83C}" srcOrd="0" destOrd="0" presId="urn:microsoft.com/office/officeart/2005/8/layout/vList2"/>
    <dgm:cxn modelId="{52D88017-14F9-4AFF-883C-80531E70D4FF}" type="presParOf" srcId="{472C9EDE-73E6-4180-ADCA-24682F3C4A5E}" destId="{2BAD7F15-B64C-491F-8648-32354CCFA71E}" srcOrd="0" destOrd="0" presId="urn:microsoft.com/office/officeart/2005/8/layout/vList2"/>
    <dgm:cxn modelId="{6DE68043-647D-47FA-AE05-A7B9E7C05930}" type="presParOf" srcId="{472C9EDE-73E6-4180-ADCA-24682F3C4A5E}" destId="{F7C2A657-E5F8-4E04-91C2-F95EDE442734}" srcOrd="1" destOrd="0" presId="urn:microsoft.com/office/officeart/2005/8/layout/vList2"/>
    <dgm:cxn modelId="{8F0F8907-3789-4D1B-BC5A-A01F584435E1}" type="presParOf" srcId="{472C9EDE-73E6-4180-ADCA-24682F3C4A5E}" destId="{7D6AE90C-8A6A-4E2B-84A1-F3ED3B2FC83C}" srcOrd="2" destOrd="0" presId="urn:microsoft.com/office/officeart/2005/8/layout/vList2"/>
    <dgm:cxn modelId="{333EB0F6-1C77-4601-A4A2-F40D46E3CD24}" type="presParOf" srcId="{472C9EDE-73E6-4180-ADCA-24682F3C4A5E}" destId="{52169B96-D5E7-43D8-82C5-A3AC36B680AF}" srcOrd="3" destOrd="0" presId="urn:microsoft.com/office/officeart/2005/8/layout/vList2"/>
    <dgm:cxn modelId="{3294C7BF-E141-4647-AA68-E833CD6B14D4}" type="presParOf" srcId="{472C9EDE-73E6-4180-ADCA-24682F3C4A5E}" destId="{5AFDB208-F7B4-4242-AF4F-CACCF2A70F34}" srcOrd="4" destOrd="0" presId="urn:microsoft.com/office/officeart/2005/8/layout/vList2"/>
    <dgm:cxn modelId="{8B8BE9D1-69EE-4F3F-B441-3394020B81C9}" type="presParOf" srcId="{472C9EDE-73E6-4180-ADCA-24682F3C4A5E}" destId="{1384ACCC-0548-4464-9B33-EE005FDA1AB2}" srcOrd="5" destOrd="0" presId="urn:microsoft.com/office/officeart/2005/8/layout/vList2"/>
    <dgm:cxn modelId="{AEB47FB4-2FE5-4278-84AC-94FAEBB3C9B5}" type="presParOf" srcId="{472C9EDE-73E6-4180-ADCA-24682F3C4A5E}" destId="{3D560218-02B8-475C-ABDA-B316DAF400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855439-8E71-449F-945D-C1028B1EC81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3D029E56-D47B-4E41-8013-18B0EACD9989}">
      <dgm:prSet phldrT="[Texto]"/>
      <dgm:spPr/>
      <dgm:t>
        <a:bodyPr/>
        <a:lstStyle/>
        <a:p>
          <a:r>
            <a:rPr lang="es-CL" dirty="0" smtClean="0"/>
            <a:t>Generar un catastro de casos</a:t>
          </a:r>
          <a:endParaRPr lang="es-CL" dirty="0"/>
        </a:p>
      </dgm:t>
    </dgm:pt>
    <dgm:pt modelId="{38B39927-AE88-4DA8-835D-D4F1AE81F935}" type="parTrans" cxnId="{5C132E42-F5DE-4EE8-9228-B99A464C0ACF}">
      <dgm:prSet/>
      <dgm:spPr/>
      <dgm:t>
        <a:bodyPr/>
        <a:lstStyle/>
        <a:p>
          <a:endParaRPr lang="es-CL"/>
        </a:p>
      </dgm:t>
    </dgm:pt>
    <dgm:pt modelId="{9709AB67-D4C1-4DAE-A399-296DEE382BF1}" type="sibTrans" cxnId="{5C132E42-F5DE-4EE8-9228-B99A464C0ACF}">
      <dgm:prSet/>
      <dgm:spPr/>
      <dgm:t>
        <a:bodyPr/>
        <a:lstStyle/>
        <a:p>
          <a:endParaRPr lang="es-CL"/>
        </a:p>
      </dgm:t>
    </dgm:pt>
    <dgm:pt modelId="{512FADBF-1736-4165-82C5-60369DC1149B}">
      <dgm:prSet phldrT="[Texto]"/>
      <dgm:spPr/>
      <dgm:t>
        <a:bodyPr/>
        <a:lstStyle/>
        <a:p>
          <a:r>
            <a:rPr lang="es-CL" dirty="0" smtClean="0"/>
            <a:t>Delinear un plan de acción piloto</a:t>
          </a:r>
          <a:endParaRPr lang="es-CL" dirty="0"/>
        </a:p>
      </dgm:t>
    </dgm:pt>
    <dgm:pt modelId="{6A1FD7A0-92F1-4E04-A58F-BBABA3C43EFC}" type="parTrans" cxnId="{162DBD53-0498-448C-88B2-D57F7760BBC3}">
      <dgm:prSet/>
      <dgm:spPr/>
      <dgm:t>
        <a:bodyPr/>
        <a:lstStyle/>
        <a:p>
          <a:endParaRPr lang="es-CL"/>
        </a:p>
      </dgm:t>
    </dgm:pt>
    <dgm:pt modelId="{A7EC54AC-9DCB-4895-99A1-C390088817E1}" type="sibTrans" cxnId="{162DBD53-0498-448C-88B2-D57F7760BBC3}">
      <dgm:prSet/>
      <dgm:spPr/>
      <dgm:t>
        <a:bodyPr/>
        <a:lstStyle/>
        <a:p>
          <a:endParaRPr lang="es-CL"/>
        </a:p>
      </dgm:t>
    </dgm:pt>
    <dgm:pt modelId="{E8152E42-F695-4584-BAB8-A8C46D77BDD9}">
      <dgm:prSet/>
      <dgm:spPr/>
      <dgm:t>
        <a:bodyPr/>
        <a:lstStyle/>
        <a:p>
          <a:r>
            <a:rPr lang="es-CL" dirty="0" smtClean="0"/>
            <a:t>Conocer la realidad de colegios y jardines</a:t>
          </a:r>
          <a:endParaRPr lang="es-CL" dirty="0"/>
        </a:p>
      </dgm:t>
    </dgm:pt>
    <dgm:pt modelId="{ABD1965B-903A-49B8-95F1-D1F6BADAE844}" type="parTrans" cxnId="{6A0CF526-CF2B-4CE8-974F-E8A1421D6E7C}">
      <dgm:prSet/>
      <dgm:spPr/>
    </dgm:pt>
    <dgm:pt modelId="{362F7E51-C2EA-44DC-8BDB-06D1583C13B6}" type="sibTrans" cxnId="{6A0CF526-CF2B-4CE8-974F-E8A1421D6E7C}">
      <dgm:prSet/>
      <dgm:spPr/>
    </dgm:pt>
    <dgm:pt modelId="{9DD6CA75-0982-4E37-8610-1FE6EEE15B1D}">
      <dgm:prSet/>
      <dgm:spPr/>
      <dgm:t>
        <a:bodyPr/>
        <a:lstStyle/>
        <a:p>
          <a:r>
            <a:rPr lang="es-CL" dirty="0" smtClean="0"/>
            <a:t>Comenzar con la asesoría técnica en jardín y colegio elegidos</a:t>
          </a:r>
          <a:endParaRPr lang="es-CL" dirty="0"/>
        </a:p>
      </dgm:t>
    </dgm:pt>
    <dgm:pt modelId="{1A317024-1BA9-4785-B5AE-546E4425D101}" type="parTrans" cxnId="{D1CCE6FE-B575-4BAE-9550-B9CD96519A3C}">
      <dgm:prSet/>
      <dgm:spPr/>
    </dgm:pt>
    <dgm:pt modelId="{5F3FFB03-37FE-4FB2-945E-FF16908E8D4B}" type="sibTrans" cxnId="{D1CCE6FE-B575-4BAE-9550-B9CD96519A3C}">
      <dgm:prSet/>
      <dgm:spPr/>
    </dgm:pt>
    <dgm:pt modelId="{4C6C0E8F-7088-4C72-9709-4C0E43207C16}" type="pres">
      <dgm:prSet presAssocID="{82855439-8E71-449F-945D-C1028B1EC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1D45A61-CB12-4C30-9998-28B90C8EA934}" type="pres">
      <dgm:prSet presAssocID="{3D029E56-D47B-4E41-8013-18B0EACD9989}" presName="parentLin" presStyleCnt="0"/>
      <dgm:spPr/>
    </dgm:pt>
    <dgm:pt modelId="{31F0DFD1-3888-4009-A879-E794FB6A93F3}" type="pres">
      <dgm:prSet presAssocID="{3D029E56-D47B-4E41-8013-18B0EACD9989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1A510ADA-A494-4E3E-BA27-71EB7D6E9C16}" type="pres">
      <dgm:prSet presAssocID="{3D029E56-D47B-4E41-8013-18B0EACD9989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0F446E-44C6-4FAC-AB2C-FC7B07A30BA1}" type="pres">
      <dgm:prSet presAssocID="{3D029E56-D47B-4E41-8013-18B0EACD9989}" presName="negativeSpace" presStyleCnt="0"/>
      <dgm:spPr/>
    </dgm:pt>
    <dgm:pt modelId="{0E68E7F2-7890-4BCB-A5FB-7271DF0E30A3}" type="pres">
      <dgm:prSet presAssocID="{3D029E56-D47B-4E41-8013-18B0EACD9989}" presName="childText" presStyleLbl="conFgAcc1" presStyleIdx="0" presStyleCnt="4">
        <dgm:presLayoutVars>
          <dgm:bulletEnabled val="1"/>
        </dgm:presLayoutVars>
      </dgm:prSet>
      <dgm:spPr/>
    </dgm:pt>
    <dgm:pt modelId="{C70A9ECC-6CF2-4312-BC27-12D86A919C30}" type="pres">
      <dgm:prSet presAssocID="{9709AB67-D4C1-4DAE-A399-296DEE382BF1}" presName="spaceBetweenRectangles" presStyleCnt="0"/>
      <dgm:spPr/>
    </dgm:pt>
    <dgm:pt modelId="{1FAA0B81-B112-4353-8F88-C071AF8212A0}" type="pres">
      <dgm:prSet presAssocID="{E8152E42-F695-4584-BAB8-A8C46D77BDD9}" presName="parentLin" presStyleCnt="0"/>
      <dgm:spPr/>
    </dgm:pt>
    <dgm:pt modelId="{32ECAB54-BE14-41D9-AD2B-A16514C38F28}" type="pres">
      <dgm:prSet presAssocID="{E8152E42-F695-4584-BAB8-A8C46D77BDD9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31321FE6-8B7C-4CEB-88C8-FE8C5BA72046}" type="pres">
      <dgm:prSet presAssocID="{E8152E42-F695-4584-BAB8-A8C46D77BDD9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CF6028-312A-4CC3-BFF9-04B799C28DED}" type="pres">
      <dgm:prSet presAssocID="{E8152E42-F695-4584-BAB8-A8C46D77BDD9}" presName="negativeSpace" presStyleCnt="0"/>
      <dgm:spPr/>
    </dgm:pt>
    <dgm:pt modelId="{0D3479BC-D01D-4832-9CD1-A8650218FBEF}" type="pres">
      <dgm:prSet presAssocID="{E8152E42-F695-4584-BAB8-A8C46D77BDD9}" presName="childText" presStyleLbl="conFgAcc1" presStyleIdx="1" presStyleCnt="4">
        <dgm:presLayoutVars>
          <dgm:bulletEnabled val="1"/>
        </dgm:presLayoutVars>
      </dgm:prSet>
      <dgm:spPr/>
    </dgm:pt>
    <dgm:pt modelId="{F3E9CAB0-5914-4B1D-AF2B-817B240EEDBD}" type="pres">
      <dgm:prSet presAssocID="{362F7E51-C2EA-44DC-8BDB-06D1583C13B6}" presName="spaceBetweenRectangles" presStyleCnt="0"/>
      <dgm:spPr/>
    </dgm:pt>
    <dgm:pt modelId="{18D71124-4192-49CE-9500-54D4464445F1}" type="pres">
      <dgm:prSet presAssocID="{512FADBF-1736-4165-82C5-60369DC1149B}" presName="parentLin" presStyleCnt="0"/>
      <dgm:spPr/>
    </dgm:pt>
    <dgm:pt modelId="{6AA77EB4-38A7-47F4-AEA6-ADDBC47EE52B}" type="pres">
      <dgm:prSet presAssocID="{512FADBF-1736-4165-82C5-60369DC1149B}" presName="parentLeftMargin" presStyleLbl="node1" presStyleIdx="1" presStyleCnt="4"/>
      <dgm:spPr/>
      <dgm:t>
        <a:bodyPr/>
        <a:lstStyle/>
        <a:p>
          <a:endParaRPr lang="es-CL"/>
        </a:p>
      </dgm:t>
    </dgm:pt>
    <dgm:pt modelId="{8DF7C4E8-9A6B-4DBD-9158-BCA1AD30900A}" type="pres">
      <dgm:prSet presAssocID="{512FADBF-1736-4165-82C5-60369DC1149B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B8DC56-55F0-400D-B3A9-E8DA03D4FB55}" type="pres">
      <dgm:prSet presAssocID="{512FADBF-1736-4165-82C5-60369DC1149B}" presName="negativeSpace" presStyleCnt="0"/>
      <dgm:spPr/>
    </dgm:pt>
    <dgm:pt modelId="{76050DF3-422E-434B-B8C6-1FC51DB90BCD}" type="pres">
      <dgm:prSet presAssocID="{512FADBF-1736-4165-82C5-60369DC1149B}" presName="childText" presStyleLbl="conFgAcc1" presStyleIdx="2" presStyleCnt="4">
        <dgm:presLayoutVars>
          <dgm:bulletEnabled val="1"/>
        </dgm:presLayoutVars>
      </dgm:prSet>
      <dgm:spPr/>
    </dgm:pt>
    <dgm:pt modelId="{D324D5A2-8987-4368-BE06-B3D8A966C46D}" type="pres">
      <dgm:prSet presAssocID="{A7EC54AC-9DCB-4895-99A1-C390088817E1}" presName="spaceBetweenRectangles" presStyleCnt="0"/>
      <dgm:spPr/>
    </dgm:pt>
    <dgm:pt modelId="{2CB5B9DF-21F1-47C5-BF0D-C950588B802D}" type="pres">
      <dgm:prSet presAssocID="{9DD6CA75-0982-4E37-8610-1FE6EEE15B1D}" presName="parentLin" presStyleCnt="0"/>
      <dgm:spPr/>
    </dgm:pt>
    <dgm:pt modelId="{433553B7-3C45-4FD0-BFF6-EF22E9C012A8}" type="pres">
      <dgm:prSet presAssocID="{9DD6CA75-0982-4E37-8610-1FE6EEE15B1D}" presName="parentLeftMargin" presStyleLbl="node1" presStyleIdx="2" presStyleCnt="4"/>
      <dgm:spPr/>
      <dgm:t>
        <a:bodyPr/>
        <a:lstStyle/>
        <a:p>
          <a:endParaRPr lang="es-CL"/>
        </a:p>
      </dgm:t>
    </dgm:pt>
    <dgm:pt modelId="{CBEC1EFA-6A47-4823-BBFE-84B261D6CDF8}" type="pres">
      <dgm:prSet presAssocID="{9DD6CA75-0982-4E37-8610-1FE6EEE15B1D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2C567B-153B-4F02-ACC5-F6AC348EBF1F}" type="pres">
      <dgm:prSet presAssocID="{9DD6CA75-0982-4E37-8610-1FE6EEE15B1D}" presName="negativeSpace" presStyleCnt="0"/>
      <dgm:spPr/>
    </dgm:pt>
    <dgm:pt modelId="{A7F1F747-F08C-4781-93BD-FD543C0A707D}" type="pres">
      <dgm:prSet presAssocID="{9DD6CA75-0982-4E37-8610-1FE6EEE15B1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132E42-F5DE-4EE8-9228-B99A464C0ACF}" srcId="{82855439-8E71-449F-945D-C1028B1EC81E}" destId="{3D029E56-D47B-4E41-8013-18B0EACD9989}" srcOrd="0" destOrd="0" parTransId="{38B39927-AE88-4DA8-835D-D4F1AE81F935}" sibTransId="{9709AB67-D4C1-4DAE-A399-296DEE382BF1}"/>
    <dgm:cxn modelId="{EFAD3484-43AE-4184-BC5B-D6BEAAFC17E9}" type="presOf" srcId="{9DD6CA75-0982-4E37-8610-1FE6EEE15B1D}" destId="{CBEC1EFA-6A47-4823-BBFE-84B261D6CDF8}" srcOrd="1" destOrd="0" presId="urn:microsoft.com/office/officeart/2005/8/layout/list1"/>
    <dgm:cxn modelId="{896A2651-6E02-404E-8C24-F5DEA2DB6E6E}" type="presOf" srcId="{512FADBF-1736-4165-82C5-60369DC1149B}" destId="{6AA77EB4-38A7-47F4-AEA6-ADDBC47EE52B}" srcOrd="0" destOrd="0" presId="urn:microsoft.com/office/officeart/2005/8/layout/list1"/>
    <dgm:cxn modelId="{352A3868-17A4-4839-8231-5DBA5D0284E9}" type="presOf" srcId="{3D029E56-D47B-4E41-8013-18B0EACD9989}" destId="{31F0DFD1-3888-4009-A879-E794FB6A93F3}" srcOrd="0" destOrd="0" presId="urn:microsoft.com/office/officeart/2005/8/layout/list1"/>
    <dgm:cxn modelId="{6A0CF526-CF2B-4CE8-974F-E8A1421D6E7C}" srcId="{82855439-8E71-449F-945D-C1028B1EC81E}" destId="{E8152E42-F695-4584-BAB8-A8C46D77BDD9}" srcOrd="1" destOrd="0" parTransId="{ABD1965B-903A-49B8-95F1-D1F6BADAE844}" sibTransId="{362F7E51-C2EA-44DC-8BDB-06D1583C13B6}"/>
    <dgm:cxn modelId="{D1CCE6FE-B575-4BAE-9550-B9CD96519A3C}" srcId="{82855439-8E71-449F-945D-C1028B1EC81E}" destId="{9DD6CA75-0982-4E37-8610-1FE6EEE15B1D}" srcOrd="3" destOrd="0" parTransId="{1A317024-1BA9-4785-B5AE-546E4425D101}" sibTransId="{5F3FFB03-37FE-4FB2-945E-FF16908E8D4B}"/>
    <dgm:cxn modelId="{162DBD53-0498-448C-88B2-D57F7760BBC3}" srcId="{82855439-8E71-449F-945D-C1028B1EC81E}" destId="{512FADBF-1736-4165-82C5-60369DC1149B}" srcOrd="2" destOrd="0" parTransId="{6A1FD7A0-92F1-4E04-A58F-BBABA3C43EFC}" sibTransId="{A7EC54AC-9DCB-4895-99A1-C390088817E1}"/>
    <dgm:cxn modelId="{A1A5EE30-6EEF-4828-AFAA-6973CA2FAFD2}" type="presOf" srcId="{82855439-8E71-449F-945D-C1028B1EC81E}" destId="{4C6C0E8F-7088-4C72-9709-4C0E43207C16}" srcOrd="0" destOrd="0" presId="urn:microsoft.com/office/officeart/2005/8/layout/list1"/>
    <dgm:cxn modelId="{D3A95C1A-12C9-4330-84CF-DD7AC60B74F2}" type="presOf" srcId="{3D029E56-D47B-4E41-8013-18B0EACD9989}" destId="{1A510ADA-A494-4E3E-BA27-71EB7D6E9C16}" srcOrd="1" destOrd="0" presId="urn:microsoft.com/office/officeart/2005/8/layout/list1"/>
    <dgm:cxn modelId="{D04AB1A1-4D3E-4ABF-BADE-631A93E02FBE}" type="presOf" srcId="{E8152E42-F695-4584-BAB8-A8C46D77BDD9}" destId="{32ECAB54-BE14-41D9-AD2B-A16514C38F28}" srcOrd="0" destOrd="0" presId="urn:microsoft.com/office/officeart/2005/8/layout/list1"/>
    <dgm:cxn modelId="{59172FE4-A756-4C61-8E2E-E4F3CD76DE28}" type="presOf" srcId="{9DD6CA75-0982-4E37-8610-1FE6EEE15B1D}" destId="{433553B7-3C45-4FD0-BFF6-EF22E9C012A8}" srcOrd="0" destOrd="0" presId="urn:microsoft.com/office/officeart/2005/8/layout/list1"/>
    <dgm:cxn modelId="{CFAD0006-3424-4701-92EF-8120EB77DC18}" type="presOf" srcId="{512FADBF-1736-4165-82C5-60369DC1149B}" destId="{8DF7C4E8-9A6B-4DBD-9158-BCA1AD30900A}" srcOrd="1" destOrd="0" presId="urn:microsoft.com/office/officeart/2005/8/layout/list1"/>
    <dgm:cxn modelId="{3A67AA18-B78B-42FA-9283-CBB8A99BD393}" type="presOf" srcId="{E8152E42-F695-4584-BAB8-A8C46D77BDD9}" destId="{31321FE6-8B7C-4CEB-88C8-FE8C5BA72046}" srcOrd="1" destOrd="0" presId="urn:microsoft.com/office/officeart/2005/8/layout/list1"/>
    <dgm:cxn modelId="{156F5418-9D30-41D9-88BC-4D7073E41D27}" type="presParOf" srcId="{4C6C0E8F-7088-4C72-9709-4C0E43207C16}" destId="{E1D45A61-CB12-4C30-9998-28B90C8EA934}" srcOrd="0" destOrd="0" presId="urn:microsoft.com/office/officeart/2005/8/layout/list1"/>
    <dgm:cxn modelId="{63CE25C9-0052-4965-BBF6-69B48F5032FD}" type="presParOf" srcId="{E1D45A61-CB12-4C30-9998-28B90C8EA934}" destId="{31F0DFD1-3888-4009-A879-E794FB6A93F3}" srcOrd="0" destOrd="0" presId="urn:microsoft.com/office/officeart/2005/8/layout/list1"/>
    <dgm:cxn modelId="{E6F27F25-5E75-4779-8B0A-8E8CC46CB2A3}" type="presParOf" srcId="{E1D45A61-CB12-4C30-9998-28B90C8EA934}" destId="{1A510ADA-A494-4E3E-BA27-71EB7D6E9C16}" srcOrd="1" destOrd="0" presId="urn:microsoft.com/office/officeart/2005/8/layout/list1"/>
    <dgm:cxn modelId="{1BB4023D-BA55-4138-9F67-E9F2A2B2CE80}" type="presParOf" srcId="{4C6C0E8F-7088-4C72-9709-4C0E43207C16}" destId="{DF0F446E-44C6-4FAC-AB2C-FC7B07A30BA1}" srcOrd="1" destOrd="0" presId="urn:microsoft.com/office/officeart/2005/8/layout/list1"/>
    <dgm:cxn modelId="{EEF1F6BF-E512-4CC5-AAC4-FBB8B7CCEA77}" type="presParOf" srcId="{4C6C0E8F-7088-4C72-9709-4C0E43207C16}" destId="{0E68E7F2-7890-4BCB-A5FB-7271DF0E30A3}" srcOrd="2" destOrd="0" presId="urn:microsoft.com/office/officeart/2005/8/layout/list1"/>
    <dgm:cxn modelId="{6D7C019E-DB6B-48EE-92F7-927D3300FA30}" type="presParOf" srcId="{4C6C0E8F-7088-4C72-9709-4C0E43207C16}" destId="{C70A9ECC-6CF2-4312-BC27-12D86A919C30}" srcOrd="3" destOrd="0" presId="urn:microsoft.com/office/officeart/2005/8/layout/list1"/>
    <dgm:cxn modelId="{929130A9-BF9A-43CB-BA87-1B357B72E9FA}" type="presParOf" srcId="{4C6C0E8F-7088-4C72-9709-4C0E43207C16}" destId="{1FAA0B81-B112-4353-8F88-C071AF8212A0}" srcOrd="4" destOrd="0" presId="urn:microsoft.com/office/officeart/2005/8/layout/list1"/>
    <dgm:cxn modelId="{B08A2597-D055-48BF-9C71-94DD40B5DEA3}" type="presParOf" srcId="{1FAA0B81-B112-4353-8F88-C071AF8212A0}" destId="{32ECAB54-BE14-41D9-AD2B-A16514C38F28}" srcOrd="0" destOrd="0" presId="urn:microsoft.com/office/officeart/2005/8/layout/list1"/>
    <dgm:cxn modelId="{6ADCA604-ABFF-4A40-B545-756136FB6C38}" type="presParOf" srcId="{1FAA0B81-B112-4353-8F88-C071AF8212A0}" destId="{31321FE6-8B7C-4CEB-88C8-FE8C5BA72046}" srcOrd="1" destOrd="0" presId="urn:microsoft.com/office/officeart/2005/8/layout/list1"/>
    <dgm:cxn modelId="{4983C7DD-6D31-41DA-87FE-D6769946C81B}" type="presParOf" srcId="{4C6C0E8F-7088-4C72-9709-4C0E43207C16}" destId="{8ACF6028-312A-4CC3-BFF9-04B799C28DED}" srcOrd="5" destOrd="0" presId="urn:microsoft.com/office/officeart/2005/8/layout/list1"/>
    <dgm:cxn modelId="{236DEE4D-6770-47C7-B993-3533B363D583}" type="presParOf" srcId="{4C6C0E8F-7088-4C72-9709-4C0E43207C16}" destId="{0D3479BC-D01D-4832-9CD1-A8650218FBEF}" srcOrd="6" destOrd="0" presId="urn:microsoft.com/office/officeart/2005/8/layout/list1"/>
    <dgm:cxn modelId="{40E72FBD-149E-4593-8E09-A65292C5B453}" type="presParOf" srcId="{4C6C0E8F-7088-4C72-9709-4C0E43207C16}" destId="{F3E9CAB0-5914-4B1D-AF2B-817B240EEDBD}" srcOrd="7" destOrd="0" presId="urn:microsoft.com/office/officeart/2005/8/layout/list1"/>
    <dgm:cxn modelId="{B13F1273-BA21-4D15-8C69-C0332471880D}" type="presParOf" srcId="{4C6C0E8F-7088-4C72-9709-4C0E43207C16}" destId="{18D71124-4192-49CE-9500-54D4464445F1}" srcOrd="8" destOrd="0" presId="urn:microsoft.com/office/officeart/2005/8/layout/list1"/>
    <dgm:cxn modelId="{1BF6A0C1-08FD-49D7-91B0-CAA362ACDAD1}" type="presParOf" srcId="{18D71124-4192-49CE-9500-54D4464445F1}" destId="{6AA77EB4-38A7-47F4-AEA6-ADDBC47EE52B}" srcOrd="0" destOrd="0" presId="urn:microsoft.com/office/officeart/2005/8/layout/list1"/>
    <dgm:cxn modelId="{BE4472DD-561C-4C2A-9DA5-6850D291A32E}" type="presParOf" srcId="{18D71124-4192-49CE-9500-54D4464445F1}" destId="{8DF7C4E8-9A6B-4DBD-9158-BCA1AD30900A}" srcOrd="1" destOrd="0" presId="urn:microsoft.com/office/officeart/2005/8/layout/list1"/>
    <dgm:cxn modelId="{7CFBD94B-FE5A-4154-AE0A-53C7565CBC65}" type="presParOf" srcId="{4C6C0E8F-7088-4C72-9709-4C0E43207C16}" destId="{D3B8DC56-55F0-400D-B3A9-E8DA03D4FB55}" srcOrd="9" destOrd="0" presId="urn:microsoft.com/office/officeart/2005/8/layout/list1"/>
    <dgm:cxn modelId="{84060EA0-268F-4E0A-B4EA-3CC534E5461C}" type="presParOf" srcId="{4C6C0E8F-7088-4C72-9709-4C0E43207C16}" destId="{76050DF3-422E-434B-B8C6-1FC51DB90BCD}" srcOrd="10" destOrd="0" presId="urn:microsoft.com/office/officeart/2005/8/layout/list1"/>
    <dgm:cxn modelId="{DB4CC4C8-A242-47E2-89FC-289D43FEE808}" type="presParOf" srcId="{4C6C0E8F-7088-4C72-9709-4C0E43207C16}" destId="{D324D5A2-8987-4368-BE06-B3D8A966C46D}" srcOrd="11" destOrd="0" presId="urn:microsoft.com/office/officeart/2005/8/layout/list1"/>
    <dgm:cxn modelId="{9CE62B0F-F762-4A2E-A5D6-4869FA2EB0A5}" type="presParOf" srcId="{4C6C0E8F-7088-4C72-9709-4C0E43207C16}" destId="{2CB5B9DF-21F1-47C5-BF0D-C950588B802D}" srcOrd="12" destOrd="0" presId="urn:microsoft.com/office/officeart/2005/8/layout/list1"/>
    <dgm:cxn modelId="{57D88788-FC83-4FD0-8609-9C0DE1DE1B7E}" type="presParOf" srcId="{2CB5B9DF-21F1-47C5-BF0D-C950588B802D}" destId="{433553B7-3C45-4FD0-BFF6-EF22E9C012A8}" srcOrd="0" destOrd="0" presId="urn:microsoft.com/office/officeart/2005/8/layout/list1"/>
    <dgm:cxn modelId="{D40C2E70-99B2-46EB-B5E9-AD00F3C4C95E}" type="presParOf" srcId="{2CB5B9DF-21F1-47C5-BF0D-C950588B802D}" destId="{CBEC1EFA-6A47-4823-BBFE-84B261D6CDF8}" srcOrd="1" destOrd="0" presId="urn:microsoft.com/office/officeart/2005/8/layout/list1"/>
    <dgm:cxn modelId="{CDD54ABC-5078-43E6-9805-38F69FDAA00C}" type="presParOf" srcId="{4C6C0E8F-7088-4C72-9709-4C0E43207C16}" destId="{EF2C567B-153B-4F02-ACC5-F6AC348EBF1F}" srcOrd="13" destOrd="0" presId="urn:microsoft.com/office/officeart/2005/8/layout/list1"/>
    <dgm:cxn modelId="{0CE2D73C-D7D6-423C-B4A5-773BF54EE47E}" type="presParOf" srcId="{4C6C0E8F-7088-4C72-9709-4C0E43207C16}" destId="{A7F1F747-F08C-4781-93BD-FD543C0A70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D246F-0CA7-4643-B389-65457E44C3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16502E30-9CD9-411D-8AA3-70275B767989}">
      <dgm:prSet/>
      <dgm:spPr/>
      <dgm:t>
        <a:bodyPr/>
        <a:lstStyle/>
        <a:p>
          <a:pPr rtl="0"/>
          <a:r>
            <a:rPr lang="es-CL" dirty="0" smtClean="0"/>
            <a:t>Es una estrategia inclusiva del sistema escolar</a:t>
          </a:r>
          <a:endParaRPr lang="es-CL" dirty="0"/>
        </a:p>
      </dgm:t>
    </dgm:pt>
    <dgm:pt modelId="{2209548C-5AC0-42DE-8504-2528122ADD7A}" type="parTrans" cxnId="{54E0E2DE-E6D0-4779-AE98-F3102D36251A}">
      <dgm:prSet/>
      <dgm:spPr/>
      <dgm:t>
        <a:bodyPr/>
        <a:lstStyle/>
        <a:p>
          <a:endParaRPr lang="es-CL"/>
        </a:p>
      </dgm:t>
    </dgm:pt>
    <dgm:pt modelId="{93F5B736-57CA-4782-95E5-F53B3DB51917}" type="sibTrans" cxnId="{54E0E2DE-E6D0-4779-AE98-F3102D36251A}">
      <dgm:prSet/>
      <dgm:spPr/>
      <dgm:t>
        <a:bodyPr/>
        <a:lstStyle/>
        <a:p>
          <a:endParaRPr lang="es-CL"/>
        </a:p>
      </dgm:t>
    </dgm:pt>
    <dgm:pt modelId="{EE6A94F8-BFE6-4612-9A8D-13905B79192E}">
      <dgm:prSet/>
      <dgm:spPr/>
      <dgm:t>
        <a:bodyPr/>
        <a:lstStyle/>
        <a:p>
          <a:pPr rtl="0"/>
          <a:r>
            <a:rPr lang="es-CL" dirty="0" smtClean="0"/>
            <a:t>Su propósito es entregar apoyos adicionales a los alumnos con NEE</a:t>
          </a:r>
          <a:endParaRPr lang="es-CL" dirty="0"/>
        </a:p>
      </dgm:t>
    </dgm:pt>
    <dgm:pt modelId="{335CAF35-0AC5-410E-A147-D1BCCEA3F007}" type="parTrans" cxnId="{1444464B-E6E1-4D4A-97A5-42108F189F76}">
      <dgm:prSet/>
      <dgm:spPr/>
      <dgm:t>
        <a:bodyPr/>
        <a:lstStyle/>
        <a:p>
          <a:endParaRPr lang="es-CL"/>
        </a:p>
      </dgm:t>
    </dgm:pt>
    <dgm:pt modelId="{BBAF3A89-A962-48DC-9B7D-3E9434EF610F}" type="sibTrans" cxnId="{1444464B-E6E1-4D4A-97A5-42108F189F76}">
      <dgm:prSet/>
      <dgm:spPr/>
      <dgm:t>
        <a:bodyPr/>
        <a:lstStyle/>
        <a:p>
          <a:endParaRPr lang="es-CL"/>
        </a:p>
      </dgm:t>
    </dgm:pt>
    <dgm:pt modelId="{C60F5545-3924-4762-AE67-0FEE7470E06B}">
      <dgm:prSet/>
      <dgm:spPr/>
      <dgm:t>
        <a:bodyPr/>
        <a:lstStyle/>
        <a:p>
          <a:pPr rtl="0"/>
          <a:r>
            <a:rPr lang="es-CL" dirty="0" smtClean="0"/>
            <a:t>Favoreciendo con ello la presencia y participación en la sala de clases, el logro de los objetivos de aprendizaje y la trayectoria educativa</a:t>
          </a:r>
          <a:endParaRPr lang="es-CL" dirty="0"/>
        </a:p>
      </dgm:t>
    </dgm:pt>
    <dgm:pt modelId="{9B3F66E7-89A4-4667-8A02-589783DCE1C1}" type="parTrans" cxnId="{9168DC77-10B9-4F9C-A8AD-8D598DB4902E}">
      <dgm:prSet/>
      <dgm:spPr/>
      <dgm:t>
        <a:bodyPr/>
        <a:lstStyle/>
        <a:p>
          <a:endParaRPr lang="es-CL"/>
        </a:p>
      </dgm:t>
    </dgm:pt>
    <dgm:pt modelId="{A55FCD2A-84A9-4386-97A3-E597E2987789}" type="sibTrans" cxnId="{9168DC77-10B9-4F9C-A8AD-8D598DB4902E}">
      <dgm:prSet/>
      <dgm:spPr/>
      <dgm:t>
        <a:bodyPr/>
        <a:lstStyle/>
        <a:p>
          <a:endParaRPr lang="es-CL"/>
        </a:p>
      </dgm:t>
    </dgm:pt>
    <dgm:pt modelId="{CBDB365F-8CA0-4DBE-8115-92FD80F23BA5}">
      <dgm:prSet/>
      <dgm:spPr/>
      <dgm:t>
        <a:bodyPr/>
        <a:lstStyle/>
        <a:p>
          <a:pPr rtl="0"/>
          <a:r>
            <a:rPr lang="es-CL" dirty="0" smtClean="0"/>
            <a:t>Contribuyendo con ello al mejoramiento continuo de la calidad de la educación en el establecimiento educacional</a:t>
          </a:r>
          <a:endParaRPr lang="es-CL" dirty="0"/>
        </a:p>
      </dgm:t>
    </dgm:pt>
    <dgm:pt modelId="{D3156CFA-EB27-41CA-8018-4F4EBDE53B45}" type="parTrans" cxnId="{2155004F-C62D-4193-9413-615E6C337029}">
      <dgm:prSet/>
      <dgm:spPr/>
      <dgm:t>
        <a:bodyPr/>
        <a:lstStyle/>
        <a:p>
          <a:endParaRPr lang="es-CL"/>
        </a:p>
      </dgm:t>
    </dgm:pt>
    <dgm:pt modelId="{2D9D1FCD-D325-4CD6-A3B6-F68A4726E222}" type="sibTrans" cxnId="{2155004F-C62D-4193-9413-615E6C337029}">
      <dgm:prSet/>
      <dgm:spPr/>
      <dgm:t>
        <a:bodyPr/>
        <a:lstStyle/>
        <a:p>
          <a:endParaRPr lang="es-CL"/>
        </a:p>
      </dgm:t>
    </dgm:pt>
    <dgm:pt modelId="{51D82BCD-1485-489C-8D89-6A2B2C5902DF}">
      <dgm:prSet/>
      <dgm:spPr/>
      <dgm:t>
        <a:bodyPr/>
        <a:lstStyle/>
        <a:p>
          <a:r>
            <a:rPr lang="es-CL" dirty="0" smtClean="0"/>
            <a:t>Es un desafío y una oportunidad, que exige a la escuela su transformación</a:t>
          </a:r>
          <a:endParaRPr lang="es-CL" dirty="0"/>
        </a:p>
      </dgm:t>
    </dgm:pt>
    <dgm:pt modelId="{18276B16-9F9B-46A8-A791-3E35BEFF7727}" type="parTrans" cxnId="{5A612CD4-F749-445A-BD61-1E46AFED1B71}">
      <dgm:prSet/>
      <dgm:spPr/>
    </dgm:pt>
    <dgm:pt modelId="{604DF85E-EF01-4DE2-B1A6-333D7CB714EC}" type="sibTrans" cxnId="{5A612CD4-F749-445A-BD61-1E46AFED1B71}">
      <dgm:prSet/>
      <dgm:spPr/>
    </dgm:pt>
    <dgm:pt modelId="{33D7D627-D792-475F-9031-24BC457FD97F}" type="pres">
      <dgm:prSet presAssocID="{74BD246F-0CA7-4643-B389-65457E44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16DA4C0-0F42-4088-B580-A51193F3A7F3}" type="pres">
      <dgm:prSet presAssocID="{16502E30-9CD9-411D-8AA3-70275B7679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DBDB42-2943-4380-BD32-6468F53D1E2C}" type="pres">
      <dgm:prSet presAssocID="{93F5B736-57CA-4782-95E5-F53B3DB51917}" presName="spacer" presStyleCnt="0"/>
      <dgm:spPr/>
    </dgm:pt>
    <dgm:pt modelId="{FBF3C8A2-5675-4D5F-BC16-BB20980DDC91}" type="pres">
      <dgm:prSet presAssocID="{EE6A94F8-BFE6-4612-9A8D-13905B79192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8567D4-93F8-4294-8EC3-74E56664323B}" type="pres">
      <dgm:prSet presAssocID="{BBAF3A89-A962-48DC-9B7D-3E9434EF610F}" presName="spacer" presStyleCnt="0"/>
      <dgm:spPr/>
    </dgm:pt>
    <dgm:pt modelId="{D5F7D51E-5EF8-4E67-BFF8-B242C1022412}" type="pres">
      <dgm:prSet presAssocID="{C60F5545-3924-4762-AE67-0FEE7470E06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AA476E-493B-465D-A04B-FAA6D324DD8D}" type="pres">
      <dgm:prSet presAssocID="{A55FCD2A-84A9-4386-97A3-E597E2987789}" presName="spacer" presStyleCnt="0"/>
      <dgm:spPr/>
    </dgm:pt>
    <dgm:pt modelId="{20C8F3C6-B455-482A-B0B6-25D5697358AE}" type="pres">
      <dgm:prSet presAssocID="{CBDB365F-8CA0-4DBE-8115-92FD80F23B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47D14A-9171-4ED2-91E2-E307226ED349}" type="pres">
      <dgm:prSet presAssocID="{2D9D1FCD-D325-4CD6-A3B6-F68A4726E222}" presName="spacer" presStyleCnt="0"/>
      <dgm:spPr/>
    </dgm:pt>
    <dgm:pt modelId="{7D10AFD6-5914-434F-AD06-A50C3F47320A}" type="pres">
      <dgm:prSet presAssocID="{51D82BCD-1485-489C-8D89-6A2B2C5902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50A7B8E-8DFA-4065-88AD-2B792AFACC58}" type="presOf" srcId="{EE6A94F8-BFE6-4612-9A8D-13905B79192E}" destId="{FBF3C8A2-5675-4D5F-BC16-BB20980DDC91}" srcOrd="0" destOrd="0" presId="urn:microsoft.com/office/officeart/2005/8/layout/vList2"/>
    <dgm:cxn modelId="{54E0E2DE-E6D0-4779-AE98-F3102D36251A}" srcId="{74BD246F-0CA7-4643-B389-65457E44C38B}" destId="{16502E30-9CD9-411D-8AA3-70275B767989}" srcOrd="0" destOrd="0" parTransId="{2209548C-5AC0-42DE-8504-2528122ADD7A}" sibTransId="{93F5B736-57CA-4782-95E5-F53B3DB51917}"/>
    <dgm:cxn modelId="{2155004F-C62D-4193-9413-615E6C337029}" srcId="{74BD246F-0CA7-4643-B389-65457E44C38B}" destId="{CBDB365F-8CA0-4DBE-8115-92FD80F23BA5}" srcOrd="3" destOrd="0" parTransId="{D3156CFA-EB27-41CA-8018-4F4EBDE53B45}" sibTransId="{2D9D1FCD-D325-4CD6-A3B6-F68A4726E222}"/>
    <dgm:cxn modelId="{1444464B-E6E1-4D4A-97A5-42108F189F76}" srcId="{74BD246F-0CA7-4643-B389-65457E44C38B}" destId="{EE6A94F8-BFE6-4612-9A8D-13905B79192E}" srcOrd="1" destOrd="0" parTransId="{335CAF35-0AC5-410E-A147-D1BCCEA3F007}" sibTransId="{BBAF3A89-A962-48DC-9B7D-3E9434EF610F}"/>
    <dgm:cxn modelId="{7197691A-CC17-4943-9B94-A9348EDFF393}" type="presOf" srcId="{CBDB365F-8CA0-4DBE-8115-92FD80F23BA5}" destId="{20C8F3C6-B455-482A-B0B6-25D5697358AE}" srcOrd="0" destOrd="0" presId="urn:microsoft.com/office/officeart/2005/8/layout/vList2"/>
    <dgm:cxn modelId="{5A612CD4-F749-445A-BD61-1E46AFED1B71}" srcId="{74BD246F-0CA7-4643-B389-65457E44C38B}" destId="{51D82BCD-1485-489C-8D89-6A2B2C5902DF}" srcOrd="4" destOrd="0" parTransId="{18276B16-9F9B-46A8-A791-3E35BEFF7727}" sibTransId="{604DF85E-EF01-4DE2-B1A6-333D7CB714EC}"/>
    <dgm:cxn modelId="{7A4C42A2-806F-4B96-A305-FA8842E5BA85}" type="presOf" srcId="{51D82BCD-1485-489C-8D89-6A2B2C5902DF}" destId="{7D10AFD6-5914-434F-AD06-A50C3F47320A}" srcOrd="0" destOrd="0" presId="urn:microsoft.com/office/officeart/2005/8/layout/vList2"/>
    <dgm:cxn modelId="{75CCBCA2-1D0B-4F58-A544-57F46C481608}" type="presOf" srcId="{16502E30-9CD9-411D-8AA3-70275B767989}" destId="{D16DA4C0-0F42-4088-B580-A51193F3A7F3}" srcOrd="0" destOrd="0" presId="urn:microsoft.com/office/officeart/2005/8/layout/vList2"/>
    <dgm:cxn modelId="{9168DC77-10B9-4F9C-A8AD-8D598DB4902E}" srcId="{74BD246F-0CA7-4643-B389-65457E44C38B}" destId="{C60F5545-3924-4762-AE67-0FEE7470E06B}" srcOrd="2" destOrd="0" parTransId="{9B3F66E7-89A4-4667-8A02-589783DCE1C1}" sibTransId="{A55FCD2A-84A9-4386-97A3-E597E2987789}"/>
    <dgm:cxn modelId="{6104E4DE-F80D-4ECE-ADD8-B7AF464AE0AD}" type="presOf" srcId="{74BD246F-0CA7-4643-B389-65457E44C38B}" destId="{33D7D627-D792-475F-9031-24BC457FD97F}" srcOrd="0" destOrd="0" presId="urn:microsoft.com/office/officeart/2005/8/layout/vList2"/>
    <dgm:cxn modelId="{89E24DDD-6578-430A-917A-056F0F977E04}" type="presOf" srcId="{C60F5545-3924-4762-AE67-0FEE7470E06B}" destId="{D5F7D51E-5EF8-4E67-BFF8-B242C1022412}" srcOrd="0" destOrd="0" presId="urn:microsoft.com/office/officeart/2005/8/layout/vList2"/>
    <dgm:cxn modelId="{43816C7E-148D-47A3-96AC-C0BD46C1D5FF}" type="presParOf" srcId="{33D7D627-D792-475F-9031-24BC457FD97F}" destId="{D16DA4C0-0F42-4088-B580-A51193F3A7F3}" srcOrd="0" destOrd="0" presId="urn:microsoft.com/office/officeart/2005/8/layout/vList2"/>
    <dgm:cxn modelId="{104D7FC6-ECB7-4565-BABF-610E00878522}" type="presParOf" srcId="{33D7D627-D792-475F-9031-24BC457FD97F}" destId="{07DBDB42-2943-4380-BD32-6468F53D1E2C}" srcOrd="1" destOrd="0" presId="urn:microsoft.com/office/officeart/2005/8/layout/vList2"/>
    <dgm:cxn modelId="{842EB5C4-6C48-4ACB-968A-527CD8D7F723}" type="presParOf" srcId="{33D7D627-D792-475F-9031-24BC457FD97F}" destId="{FBF3C8A2-5675-4D5F-BC16-BB20980DDC91}" srcOrd="2" destOrd="0" presId="urn:microsoft.com/office/officeart/2005/8/layout/vList2"/>
    <dgm:cxn modelId="{46EF0E31-11D6-4215-B5AF-3AF9CFD013F0}" type="presParOf" srcId="{33D7D627-D792-475F-9031-24BC457FD97F}" destId="{AB8567D4-93F8-4294-8EC3-74E56664323B}" srcOrd="3" destOrd="0" presId="urn:microsoft.com/office/officeart/2005/8/layout/vList2"/>
    <dgm:cxn modelId="{B1D68F8E-6FB7-427E-9876-204EC4FCD030}" type="presParOf" srcId="{33D7D627-D792-475F-9031-24BC457FD97F}" destId="{D5F7D51E-5EF8-4E67-BFF8-B242C1022412}" srcOrd="4" destOrd="0" presId="urn:microsoft.com/office/officeart/2005/8/layout/vList2"/>
    <dgm:cxn modelId="{66E6CDB8-9DF3-4BD8-BAAC-4E9966A96A1A}" type="presParOf" srcId="{33D7D627-D792-475F-9031-24BC457FD97F}" destId="{8DAA476E-493B-465D-A04B-FAA6D324DD8D}" srcOrd="5" destOrd="0" presId="urn:microsoft.com/office/officeart/2005/8/layout/vList2"/>
    <dgm:cxn modelId="{AEAB91F2-7B5A-4374-B913-8F0D2B2C7154}" type="presParOf" srcId="{33D7D627-D792-475F-9031-24BC457FD97F}" destId="{20C8F3C6-B455-482A-B0B6-25D5697358AE}" srcOrd="6" destOrd="0" presId="urn:microsoft.com/office/officeart/2005/8/layout/vList2"/>
    <dgm:cxn modelId="{48BDBA5C-D3B2-4C9A-ACCE-8E0031B05238}" type="presParOf" srcId="{33D7D627-D792-475F-9031-24BC457FD97F}" destId="{FF47D14A-9171-4ED2-91E2-E307226ED349}" srcOrd="7" destOrd="0" presId="urn:microsoft.com/office/officeart/2005/8/layout/vList2"/>
    <dgm:cxn modelId="{E037DD7E-5277-4910-9CAC-1ACE2C59DDB9}" type="presParOf" srcId="{33D7D627-D792-475F-9031-24BC457FD97F}" destId="{7D10AFD6-5914-434F-AD06-A50C3F4732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C4B2AD-D748-4075-8E41-AC16B86081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BE14B1B2-AC42-4303-86D0-D0209B916E71}">
      <dgm:prSet/>
      <dgm:spPr/>
      <dgm:t>
        <a:bodyPr/>
        <a:lstStyle/>
        <a:p>
          <a:pPr rtl="0"/>
          <a:r>
            <a:rPr lang="es-CL" dirty="0" smtClean="0"/>
            <a:t>Nos enfrenta a enriquecer la práctica pedagógica para atender a la diversidad de estudiantes.</a:t>
          </a:r>
          <a:endParaRPr lang="es-CL" dirty="0"/>
        </a:p>
      </dgm:t>
    </dgm:pt>
    <dgm:pt modelId="{27E8A550-93D9-43ED-B5F6-8F067DE021F1}" type="parTrans" cxnId="{3958E252-AC61-4C64-8AB9-FD24F4F5F01F}">
      <dgm:prSet/>
      <dgm:spPr/>
      <dgm:t>
        <a:bodyPr/>
        <a:lstStyle/>
        <a:p>
          <a:endParaRPr lang="es-CL"/>
        </a:p>
      </dgm:t>
    </dgm:pt>
    <dgm:pt modelId="{7E5A697F-DF2C-4ACA-B382-D526B74A57DD}" type="sibTrans" cxnId="{3958E252-AC61-4C64-8AB9-FD24F4F5F01F}">
      <dgm:prSet/>
      <dgm:spPr/>
      <dgm:t>
        <a:bodyPr/>
        <a:lstStyle/>
        <a:p>
          <a:endParaRPr lang="es-CL"/>
        </a:p>
      </dgm:t>
    </dgm:pt>
    <dgm:pt modelId="{FA3616E3-EF10-466D-95B3-FA68166F06CD}">
      <dgm:prSet/>
      <dgm:spPr/>
      <dgm:t>
        <a:bodyPr/>
        <a:lstStyle/>
        <a:p>
          <a:pPr rtl="0"/>
          <a:r>
            <a:rPr lang="es-CL" dirty="0" smtClean="0"/>
            <a:t>Posibilita  que los docentes de aula desarrollen las capacidades, recursos y competencias para  dar respuestas ajustadas y oportunas a las necesidades y características de todos. </a:t>
          </a:r>
          <a:endParaRPr lang="es-CL" dirty="0"/>
        </a:p>
      </dgm:t>
    </dgm:pt>
    <dgm:pt modelId="{CAD43401-19EB-4976-988D-DE3242FA0A80}" type="parTrans" cxnId="{B9A128EC-F02C-4DC9-B593-773F89A4FDCD}">
      <dgm:prSet/>
      <dgm:spPr/>
      <dgm:t>
        <a:bodyPr/>
        <a:lstStyle/>
        <a:p>
          <a:endParaRPr lang="es-CL"/>
        </a:p>
      </dgm:t>
    </dgm:pt>
    <dgm:pt modelId="{F6268E79-FC41-4070-9F33-737EE728D938}" type="sibTrans" cxnId="{B9A128EC-F02C-4DC9-B593-773F89A4FDCD}">
      <dgm:prSet/>
      <dgm:spPr/>
      <dgm:t>
        <a:bodyPr/>
        <a:lstStyle/>
        <a:p>
          <a:endParaRPr lang="es-CL"/>
        </a:p>
      </dgm:t>
    </dgm:pt>
    <dgm:pt modelId="{781FF280-6157-4154-9454-F32CE79BE4D4}">
      <dgm:prSet/>
      <dgm:spPr/>
      <dgm:t>
        <a:bodyPr/>
        <a:lstStyle/>
        <a:p>
          <a:pPr rtl="0"/>
          <a:r>
            <a:rPr lang="es-CL" dirty="0" smtClean="0"/>
            <a:t>Para el establecimiento a fin de que éste genere las condiciones para que todos los estudiantes progresen en sus aprendizajes.</a:t>
          </a:r>
          <a:endParaRPr lang="es-CL" dirty="0"/>
        </a:p>
      </dgm:t>
    </dgm:pt>
    <dgm:pt modelId="{306DC28C-0D0E-4A55-AD66-8E97D39E2EC7}" type="parTrans" cxnId="{78018573-B095-47B2-863C-046EBC23E1C3}">
      <dgm:prSet/>
      <dgm:spPr/>
      <dgm:t>
        <a:bodyPr/>
        <a:lstStyle/>
        <a:p>
          <a:endParaRPr lang="es-CL"/>
        </a:p>
      </dgm:t>
    </dgm:pt>
    <dgm:pt modelId="{FCD839D1-04CC-4E13-B2FA-CEFB9A8C7958}" type="sibTrans" cxnId="{78018573-B095-47B2-863C-046EBC23E1C3}">
      <dgm:prSet/>
      <dgm:spPr/>
      <dgm:t>
        <a:bodyPr/>
        <a:lstStyle/>
        <a:p>
          <a:endParaRPr lang="es-CL"/>
        </a:p>
      </dgm:t>
    </dgm:pt>
    <dgm:pt modelId="{D4FE60F9-02B2-4524-929A-CD8FDBF3E038}">
      <dgm:prSet/>
      <dgm:spPr/>
      <dgm:t>
        <a:bodyPr/>
        <a:lstStyle/>
        <a:p>
          <a:pPr rtl="0"/>
          <a:endParaRPr lang="es-CL" dirty="0"/>
        </a:p>
      </dgm:t>
    </dgm:pt>
    <dgm:pt modelId="{B5DCE157-E224-43CD-B2A7-ACAB20BD4DF6}" type="parTrans" cxnId="{37B48441-25DE-4753-B0C9-04D62D8D62A3}">
      <dgm:prSet/>
      <dgm:spPr/>
      <dgm:t>
        <a:bodyPr/>
        <a:lstStyle/>
        <a:p>
          <a:endParaRPr lang="es-CL"/>
        </a:p>
      </dgm:t>
    </dgm:pt>
    <dgm:pt modelId="{813A8119-7889-41FC-9ABE-1EBA25126D48}" type="sibTrans" cxnId="{37B48441-25DE-4753-B0C9-04D62D8D62A3}">
      <dgm:prSet/>
      <dgm:spPr/>
      <dgm:t>
        <a:bodyPr/>
        <a:lstStyle/>
        <a:p>
          <a:endParaRPr lang="es-CL"/>
        </a:p>
      </dgm:t>
    </dgm:pt>
    <dgm:pt modelId="{F5E2865C-58BD-4CDD-94F0-981468BD66A8}" type="pres">
      <dgm:prSet presAssocID="{2BC4B2AD-D748-4075-8E41-AC16B86081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678270B-4BDC-49BD-A4C2-B2F516534D9B}" type="pres">
      <dgm:prSet presAssocID="{BE14B1B2-AC42-4303-86D0-D0209B916E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D98E35-FD56-4810-926A-EC332659859E}" type="pres">
      <dgm:prSet presAssocID="{7E5A697F-DF2C-4ACA-B382-D526B74A57DD}" presName="spacer" presStyleCnt="0"/>
      <dgm:spPr/>
    </dgm:pt>
    <dgm:pt modelId="{CAF42173-BB64-4EEF-AF32-F0F5B06BB149}" type="pres">
      <dgm:prSet presAssocID="{FA3616E3-EF10-466D-95B3-FA68166F06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CBD700-C7AC-46A1-98E5-960F9D429D30}" type="pres">
      <dgm:prSet presAssocID="{F6268E79-FC41-4070-9F33-737EE728D938}" presName="spacer" presStyleCnt="0"/>
      <dgm:spPr/>
    </dgm:pt>
    <dgm:pt modelId="{8AFD4379-D145-4573-BF0C-862C7BA58AFA}" type="pres">
      <dgm:prSet presAssocID="{781FF280-6157-4154-9454-F32CE79BE4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93E6CA-1354-4214-90E8-93A0B438AC5C}" type="pres">
      <dgm:prSet presAssocID="{781FF280-6157-4154-9454-F32CE79BE4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7B48441-25DE-4753-B0C9-04D62D8D62A3}" srcId="{781FF280-6157-4154-9454-F32CE79BE4D4}" destId="{D4FE60F9-02B2-4524-929A-CD8FDBF3E038}" srcOrd="0" destOrd="0" parTransId="{B5DCE157-E224-43CD-B2A7-ACAB20BD4DF6}" sibTransId="{813A8119-7889-41FC-9ABE-1EBA25126D48}"/>
    <dgm:cxn modelId="{38A02F99-87C0-42F8-BBD2-F384A003A381}" type="presOf" srcId="{2BC4B2AD-D748-4075-8E41-AC16B8608114}" destId="{F5E2865C-58BD-4CDD-94F0-981468BD66A8}" srcOrd="0" destOrd="0" presId="urn:microsoft.com/office/officeart/2005/8/layout/vList2"/>
    <dgm:cxn modelId="{B2202AEB-9A42-47E2-B4D9-97EAB01FEF1E}" type="presOf" srcId="{BE14B1B2-AC42-4303-86D0-D0209B916E71}" destId="{9678270B-4BDC-49BD-A4C2-B2F516534D9B}" srcOrd="0" destOrd="0" presId="urn:microsoft.com/office/officeart/2005/8/layout/vList2"/>
    <dgm:cxn modelId="{D85D8F83-05E6-4ACD-AABB-8479A4470977}" type="presOf" srcId="{FA3616E3-EF10-466D-95B3-FA68166F06CD}" destId="{CAF42173-BB64-4EEF-AF32-F0F5B06BB149}" srcOrd="0" destOrd="0" presId="urn:microsoft.com/office/officeart/2005/8/layout/vList2"/>
    <dgm:cxn modelId="{3958E252-AC61-4C64-8AB9-FD24F4F5F01F}" srcId="{2BC4B2AD-D748-4075-8E41-AC16B8608114}" destId="{BE14B1B2-AC42-4303-86D0-D0209B916E71}" srcOrd="0" destOrd="0" parTransId="{27E8A550-93D9-43ED-B5F6-8F067DE021F1}" sibTransId="{7E5A697F-DF2C-4ACA-B382-D526B74A57DD}"/>
    <dgm:cxn modelId="{1DEA521B-B963-4770-AB35-9953F3803504}" type="presOf" srcId="{D4FE60F9-02B2-4524-929A-CD8FDBF3E038}" destId="{BB93E6CA-1354-4214-90E8-93A0B438AC5C}" srcOrd="0" destOrd="0" presId="urn:microsoft.com/office/officeart/2005/8/layout/vList2"/>
    <dgm:cxn modelId="{265B6E8A-B7AD-456D-B0AC-C1903F7FD3F5}" type="presOf" srcId="{781FF280-6157-4154-9454-F32CE79BE4D4}" destId="{8AFD4379-D145-4573-BF0C-862C7BA58AFA}" srcOrd="0" destOrd="0" presId="urn:microsoft.com/office/officeart/2005/8/layout/vList2"/>
    <dgm:cxn modelId="{78018573-B095-47B2-863C-046EBC23E1C3}" srcId="{2BC4B2AD-D748-4075-8E41-AC16B8608114}" destId="{781FF280-6157-4154-9454-F32CE79BE4D4}" srcOrd="2" destOrd="0" parTransId="{306DC28C-0D0E-4A55-AD66-8E97D39E2EC7}" sibTransId="{FCD839D1-04CC-4E13-B2FA-CEFB9A8C7958}"/>
    <dgm:cxn modelId="{B9A128EC-F02C-4DC9-B593-773F89A4FDCD}" srcId="{2BC4B2AD-D748-4075-8E41-AC16B8608114}" destId="{FA3616E3-EF10-466D-95B3-FA68166F06CD}" srcOrd="1" destOrd="0" parTransId="{CAD43401-19EB-4976-988D-DE3242FA0A80}" sibTransId="{F6268E79-FC41-4070-9F33-737EE728D938}"/>
    <dgm:cxn modelId="{CCEDA1DF-F58E-4B2D-BDBC-B31CD7D3CF75}" type="presParOf" srcId="{F5E2865C-58BD-4CDD-94F0-981468BD66A8}" destId="{9678270B-4BDC-49BD-A4C2-B2F516534D9B}" srcOrd="0" destOrd="0" presId="urn:microsoft.com/office/officeart/2005/8/layout/vList2"/>
    <dgm:cxn modelId="{E3D3D2DC-9A19-492C-A277-732448D31121}" type="presParOf" srcId="{F5E2865C-58BD-4CDD-94F0-981468BD66A8}" destId="{32D98E35-FD56-4810-926A-EC332659859E}" srcOrd="1" destOrd="0" presId="urn:microsoft.com/office/officeart/2005/8/layout/vList2"/>
    <dgm:cxn modelId="{BF4B5892-242E-4E05-9193-69B3838F0F58}" type="presParOf" srcId="{F5E2865C-58BD-4CDD-94F0-981468BD66A8}" destId="{CAF42173-BB64-4EEF-AF32-F0F5B06BB149}" srcOrd="2" destOrd="0" presId="urn:microsoft.com/office/officeart/2005/8/layout/vList2"/>
    <dgm:cxn modelId="{CB1D4B99-CEA1-4FCD-B639-603D9C5C0353}" type="presParOf" srcId="{F5E2865C-58BD-4CDD-94F0-981468BD66A8}" destId="{04CBD700-C7AC-46A1-98E5-960F9D429D30}" srcOrd="3" destOrd="0" presId="urn:microsoft.com/office/officeart/2005/8/layout/vList2"/>
    <dgm:cxn modelId="{A9F91D23-37FF-47EF-A630-D2437D048075}" type="presParOf" srcId="{F5E2865C-58BD-4CDD-94F0-981468BD66A8}" destId="{8AFD4379-D145-4573-BF0C-862C7BA58AFA}" srcOrd="4" destOrd="0" presId="urn:microsoft.com/office/officeart/2005/8/layout/vList2"/>
    <dgm:cxn modelId="{BB16B208-2591-4FD4-87C5-A0E4FD61E893}" type="presParOf" srcId="{F5E2865C-58BD-4CDD-94F0-981468BD66A8}" destId="{BB93E6CA-1354-4214-90E8-93A0B438AC5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B2784B-C7B5-4676-8A7B-EA2FA0BD45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2B55E746-2081-4A88-9E69-CF417781A4C8}">
      <dgm:prSet/>
      <dgm:spPr/>
      <dgm:t>
        <a:bodyPr/>
        <a:lstStyle/>
        <a:p>
          <a:pPr rtl="0"/>
          <a:r>
            <a:rPr lang="es-CL" dirty="0" smtClean="0"/>
            <a:t>Genera las condiciones de flexibilización y adecuación del currículo, de la evaluación y del contexto para ofrecer las mejores oportunidades educativas a todos los estudiantes.</a:t>
          </a:r>
          <a:endParaRPr lang="es-CL" dirty="0"/>
        </a:p>
      </dgm:t>
    </dgm:pt>
    <dgm:pt modelId="{3B3B8A12-DDB5-4339-9757-DE710952F7C6}" type="parTrans" cxnId="{130D74CA-39CD-4E3E-9F9C-8950BBE39217}">
      <dgm:prSet/>
      <dgm:spPr/>
      <dgm:t>
        <a:bodyPr/>
        <a:lstStyle/>
        <a:p>
          <a:endParaRPr lang="es-CL"/>
        </a:p>
      </dgm:t>
    </dgm:pt>
    <dgm:pt modelId="{E61C14DA-8725-476B-AFD5-B0FAA5803AE3}" type="sibTrans" cxnId="{130D74CA-39CD-4E3E-9F9C-8950BBE39217}">
      <dgm:prSet/>
      <dgm:spPr/>
      <dgm:t>
        <a:bodyPr/>
        <a:lstStyle/>
        <a:p>
          <a:endParaRPr lang="es-CL"/>
        </a:p>
      </dgm:t>
    </dgm:pt>
    <dgm:pt modelId="{C7D53976-249E-4A10-BC78-6DB0082BB62D}">
      <dgm:prSet/>
      <dgm:spPr/>
      <dgm:t>
        <a:bodyPr/>
        <a:lstStyle/>
        <a:p>
          <a:pPr rtl="0"/>
          <a:r>
            <a:rPr lang="es-CL" dirty="0" smtClean="0"/>
            <a:t>El PIE también es el espacio en donde la familia puede aprender mejores herramientas para ayudar a sus hijos e hijas ya que los profesionales velarán por entregarles las mejores formas de apoyarlos en el hogar.</a:t>
          </a:r>
          <a:endParaRPr lang="es-CL" dirty="0"/>
        </a:p>
      </dgm:t>
    </dgm:pt>
    <dgm:pt modelId="{88C9E7AE-C2CE-418D-886F-E93700B4CCC2}" type="parTrans" cxnId="{E760A66E-2DC6-45AF-88BD-BBA92811E942}">
      <dgm:prSet/>
      <dgm:spPr/>
      <dgm:t>
        <a:bodyPr/>
        <a:lstStyle/>
        <a:p>
          <a:endParaRPr lang="es-CL"/>
        </a:p>
      </dgm:t>
    </dgm:pt>
    <dgm:pt modelId="{4858A1F5-CBD0-4F31-B360-97C801371E87}" type="sibTrans" cxnId="{E760A66E-2DC6-45AF-88BD-BBA92811E942}">
      <dgm:prSet/>
      <dgm:spPr/>
      <dgm:t>
        <a:bodyPr/>
        <a:lstStyle/>
        <a:p>
          <a:endParaRPr lang="es-CL"/>
        </a:p>
      </dgm:t>
    </dgm:pt>
    <dgm:pt modelId="{BC7ECA95-331E-483A-AD27-57D40A71D867}">
      <dgm:prSet/>
      <dgm:spPr/>
      <dgm:t>
        <a:bodyPr/>
        <a:lstStyle/>
        <a:p>
          <a:pPr rtl="0"/>
          <a:r>
            <a:rPr lang="es-CL" dirty="0" smtClean="0"/>
            <a:t>De mejorar las habilidades sociales, de empatía y de conciencia social en todos los integrantes de la comunidad educativa</a:t>
          </a:r>
          <a:endParaRPr lang="es-CL" dirty="0"/>
        </a:p>
      </dgm:t>
    </dgm:pt>
    <dgm:pt modelId="{D8951C46-81C4-4051-A834-F9F844133329}" type="parTrans" cxnId="{87346F5D-87C3-4228-BDCF-7B4DED89563A}">
      <dgm:prSet/>
      <dgm:spPr/>
      <dgm:t>
        <a:bodyPr/>
        <a:lstStyle/>
        <a:p>
          <a:endParaRPr lang="es-CL"/>
        </a:p>
      </dgm:t>
    </dgm:pt>
    <dgm:pt modelId="{AB6F6B60-76DC-4548-A571-2E37A5DB6A03}" type="sibTrans" cxnId="{87346F5D-87C3-4228-BDCF-7B4DED89563A}">
      <dgm:prSet/>
      <dgm:spPr/>
      <dgm:t>
        <a:bodyPr/>
        <a:lstStyle/>
        <a:p>
          <a:endParaRPr lang="es-CL"/>
        </a:p>
      </dgm:t>
    </dgm:pt>
    <dgm:pt modelId="{26038B07-70AB-4F9B-8574-A370810F3F2E}" type="pres">
      <dgm:prSet presAssocID="{C7B2784B-C7B5-4676-8A7B-EA2FA0BD45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A324781-A72E-47B5-B524-D30CBFABDDDC}" type="pres">
      <dgm:prSet presAssocID="{2B55E746-2081-4A88-9E69-CF417781A4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E8D716-63BB-4F3A-AF01-4F476A52594F}" type="pres">
      <dgm:prSet presAssocID="{E61C14DA-8725-476B-AFD5-B0FAA5803AE3}" presName="spacer" presStyleCnt="0"/>
      <dgm:spPr/>
    </dgm:pt>
    <dgm:pt modelId="{E2B764DB-5C57-474E-944F-C2C78E616FA2}" type="pres">
      <dgm:prSet presAssocID="{C7D53976-249E-4A10-BC78-6DB0082BB6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CC181C-6E97-4BD3-8540-165CB8B90A63}" type="pres">
      <dgm:prSet presAssocID="{4858A1F5-CBD0-4F31-B360-97C801371E87}" presName="spacer" presStyleCnt="0"/>
      <dgm:spPr/>
    </dgm:pt>
    <dgm:pt modelId="{128D9574-D0CF-4536-8B04-B5D9A155B356}" type="pres">
      <dgm:prSet presAssocID="{BC7ECA95-331E-483A-AD27-57D40A71D8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760A66E-2DC6-45AF-88BD-BBA92811E942}" srcId="{C7B2784B-C7B5-4676-8A7B-EA2FA0BD4515}" destId="{C7D53976-249E-4A10-BC78-6DB0082BB62D}" srcOrd="1" destOrd="0" parTransId="{88C9E7AE-C2CE-418D-886F-E93700B4CCC2}" sibTransId="{4858A1F5-CBD0-4F31-B360-97C801371E87}"/>
    <dgm:cxn modelId="{962DFCF4-32C1-46FE-92CF-7AE0760AE8ED}" type="presOf" srcId="{C7D53976-249E-4A10-BC78-6DB0082BB62D}" destId="{E2B764DB-5C57-474E-944F-C2C78E616FA2}" srcOrd="0" destOrd="0" presId="urn:microsoft.com/office/officeart/2005/8/layout/vList2"/>
    <dgm:cxn modelId="{130D74CA-39CD-4E3E-9F9C-8950BBE39217}" srcId="{C7B2784B-C7B5-4676-8A7B-EA2FA0BD4515}" destId="{2B55E746-2081-4A88-9E69-CF417781A4C8}" srcOrd="0" destOrd="0" parTransId="{3B3B8A12-DDB5-4339-9757-DE710952F7C6}" sibTransId="{E61C14DA-8725-476B-AFD5-B0FAA5803AE3}"/>
    <dgm:cxn modelId="{87346F5D-87C3-4228-BDCF-7B4DED89563A}" srcId="{C7B2784B-C7B5-4676-8A7B-EA2FA0BD4515}" destId="{BC7ECA95-331E-483A-AD27-57D40A71D867}" srcOrd="2" destOrd="0" parTransId="{D8951C46-81C4-4051-A834-F9F844133329}" sibTransId="{AB6F6B60-76DC-4548-A571-2E37A5DB6A03}"/>
    <dgm:cxn modelId="{D3DA1274-15A5-4164-9EB6-4149EC828EBF}" type="presOf" srcId="{BC7ECA95-331E-483A-AD27-57D40A71D867}" destId="{128D9574-D0CF-4536-8B04-B5D9A155B356}" srcOrd="0" destOrd="0" presId="urn:microsoft.com/office/officeart/2005/8/layout/vList2"/>
    <dgm:cxn modelId="{5FF1B62D-BEF0-46FF-806A-F7CA4208D64B}" type="presOf" srcId="{2B55E746-2081-4A88-9E69-CF417781A4C8}" destId="{4A324781-A72E-47B5-B524-D30CBFABDDDC}" srcOrd="0" destOrd="0" presId="urn:microsoft.com/office/officeart/2005/8/layout/vList2"/>
    <dgm:cxn modelId="{62A66C95-CEB1-4503-91C3-5D39C2FC744E}" type="presOf" srcId="{C7B2784B-C7B5-4676-8A7B-EA2FA0BD4515}" destId="{26038B07-70AB-4F9B-8574-A370810F3F2E}" srcOrd="0" destOrd="0" presId="urn:microsoft.com/office/officeart/2005/8/layout/vList2"/>
    <dgm:cxn modelId="{5093241E-FAC2-4F02-8460-9F2C1141B7C9}" type="presParOf" srcId="{26038B07-70AB-4F9B-8574-A370810F3F2E}" destId="{4A324781-A72E-47B5-B524-D30CBFABDDDC}" srcOrd="0" destOrd="0" presId="urn:microsoft.com/office/officeart/2005/8/layout/vList2"/>
    <dgm:cxn modelId="{00201588-8069-4BE8-A71C-DFEF2CC5E091}" type="presParOf" srcId="{26038B07-70AB-4F9B-8574-A370810F3F2E}" destId="{E1E8D716-63BB-4F3A-AF01-4F476A52594F}" srcOrd="1" destOrd="0" presId="urn:microsoft.com/office/officeart/2005/8/layout/vList2"/>
    <dgm:cxn modelId="{165D73CC-7AA9-4689-9D56-CAEEFF52E7FA}" type="presParOf" srcId="{26038B07-70AB-4F9B-8574-A370810F3F2E}" destId="{E2B764DB-5C57-474E-944F-C2C78E616FA2}" srcOrd="2" destOrd="0" presId="urn:microsoft.com/office/officeart/2005/8/layout/vList2"/>
    <dgm:cxn modelId="{CC86EE06-9A0F-4808-A985-AE6B82DCA0DB}" type="presParOf" srcId="{26038B07-70AB-4F9B-8574-A370810F3F2E}" destId="{0BCC181C-6E97-4BD3-8540-165CB8B90A63}" srcOrd="3" destOrd="0" presId="urn:microsoft.com/office/officeart/2005/8/layout/vList2"/>
    <dgm:cxn modelId="{970B3CE0-E6A4-44F4-8EA5-12BEA1F86139}" type="presParOf" srcId="{26038B07-70AB-4F9B-8574-A370810F3F2E}" destId="{128D9574-D0CF-4536-8B04-B5D9A155B3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6DCB48-508B-4354-847A-34A2D733FA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D404BFA5-50EC-42A0-9EF5-478D2681D0A2}">
      <dgm:prSet/>
      <dgm:spPr/>
      <dgm:t>
        <a:bodyPr/>
        <a:lstStyle/>
        <a:p>
          <a:pPr rtl="0"/>
          <a:r>
            <a:rPr lang="es-CL" dirty="0" smtClean="0"/>
            <a:t>Los alumnos con discapacidad no son un problema, sino una oportunidad para mejorar la práctica (Ainscow,2001)</a:t>
          </a:r>
          <a:endParaRPr lang="es-CL" dirty="0"/>
        </a:p>
      </dgm:t>
    </dgm:pt>
    <dgm:pt modelId="{9EE78E4F-4FF7-4ECA-9635-AFFAB2FBD1C6}" type="parTrans" cxnId="{E5F6BBA9-DE3E-4FC8-A200-CB1AF9AA3347}">
      <dgm:prSet/>
      <dgm:spPr/>
      <dgm:t>
        <a:bodyPr/>
        <a:lstStyle/>
        <a:p>
          <a:endParaRPr lang="es-CL"/>
        </a:p>
      </dgm:t>
    </dgm:pt>
    <dgm:pt modelId="{53F71D68-5F36-4B8D-853B-E9B08DBA702F}" type="sibTrans" cxnId="{E5F6BBA9-DE3E-4FC8-A200-CB1AF9AA3347}">
      <dgm:prSet/>
      <dgm:spPr/>
      <dgm:t>
        <a:bodyPr/>
        <a:lstStyle/>
        <a:p>
          <a:endParaRPr lang="es-CL"/>
        </a:p>
      </dgm:t>
    </dgm:pt>
    <dgm:pt modelId="{E57C2A47-09B2-4333-8424-37B44CBBAB8F}">
      <dgm:prSet/>
      <dgm:spPr/>
      <dgm:t>
        <a:bodyPr/>
        <a:lstStyle/>
        <a:p>
          <a:pPr rtl="0"/>
          <a:r>
            <a:rPr lang="es-CL" dirty="0" smtClean="0"/>
            <a:t>Los esfuerzos realizados para apoyar la respuesta educativa de determinados alumnos con NEE revierte necesariamente en la mejora de la calidad de la educación para todos los alumnos (Giné,2006)</a:t>
          </a:r>
          <a:endParaRPr lang="es-CL" dirty="0"/>
        </a:p>
      </dgm:t>
    </dgm:pt>
    <dgm:pt modelId="{8D9D0B5A-D60C-4DE0-BAB2-7550A4F877B8}" type="parTrans" cxnId="{38C10738-5330-44EC-9374-94CEE793E69E}">
      <dgm:prSet/>
      <dgm:spPr/>
      <dgm:t>
        <a:bodyPr/>
        <a:lstStyle/>
        <a:p>
          <a:endParaRPr lang="es-CL"/>
        </a:p>
      </dgm:t>
    </dgm:pt>
    <dgm:pt modelId="{934FD1D0-AF71-40C3-ABF0-4EA6C46A80F0}" type="sibTrans" cxnId="{38C10738-5330-44EC-9374-94CEE793E69E}">
      <dgm:prSet/>
      <dgm:spPr/>
      <dgm:t>
        <a:bodyPr/>
        <a:lstStyle/>
        <a:p>
          <a:endParaRPr lang="es-CL"/>
        </a:p>
      </dgm:t>
    </dgm:pt>
    <dgm:pt modelId="{83FC95A6-5379-4FF2-B2DC-1E3D083C987E}">
      <dgm:prSet/>
      <dgm:spPr/>
      <dgm:t>
        <a:bodyPr/>
        <a:lstStyle/>
        <a:p>
          <a:pPr rtl="0"/>
          <a:r>
            <a:rPr lang="es-CL" dirty="0" smtClean="0"/>
            <a:t>La educación integradora perfecciona los colegios para todas las personas (Buckley,2006)</a:t>
          </a:r>
          <a:endParaRPr lang="es-CL" dirty="0"/>
        </a:p>
      </dgm:t>
    </dgm:pt>
    <dgm:pt modelId="{FB3B78DA-00FC-4B39-87FB-4FC9E1A6E076}" type="parTrans" cxnId="{2577DE76-8329-46F7-8FFE-B7BC6E715132}">
      <dgm:prSet/>
      <dgm:spPr/>
      <dgm:t>
        <a:bodyPr/>
        <a:lstStyle/>
        <a:p>
          <a:endParaRPr lang="es-CL"/>
        </a:p>
      </dgm:t>
    </dgm:pt>
    <dgm:pt modelId="{0FD2077A-518D-489A-B898-29AC8880A394}" type="sibTrans" cxnId="{2577DE76-8329-46F7-8FFE-B7BC6E715132}">
      <dgm:prSet/>
      <dgm:spPr/>
      <dgm:t>
        <a:bodyPr/>
        <a:lstStyle/>
        <a:p>
          <a:endParaRPr lang="es-CL"/>
        </a:p>
      </dgm:t>
    </dgm:pt>
    <dgm:pt modelId="{9E641E9D-A9FD-44AC-82A5-92BFB6020BD3}" type="pres">
      <dgm:prSet presAssocID="{616DCB48-508B-4354-847A-34A2D733FA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4B8E96-9DA4-4560-8443-6ED25B76D9A2}" type="pres">
      <dgm:prSet presAssocID="{D404BFA5-50EC-42A0-9EF5-478D2681D0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3A45858-6EF1-4C80-A647-6DE380C91D39}" type="pres">
      <dgm:prSet presAssocID="{53F71D68-5F36-4B8D-853B-E9B08DBA702F}" presName="spacer" presStyleCnt="0"/>
      <dgm:spPr/>
    </dgm:pt>
    <dgm:pt modelId="{2C0C408A-BDC5-446C-8E4A-81F246F7A610}" type="pres">
      <dgm:prSet presAssocID="{E57C2A47-09B2-4333-8424-37B44CBBAB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B54351-EBF3-4F22-833E-81465DFF172B}" type="pres">
      <dgm:prSet presAssocID="{934FD1D0-AF71-40C3-ABF0-4EA6C46A80F0}" presName="spacer" presStyleCnt="0"/>
      <dgm:spPr/>
    </dgm:pt>
    <dgm:pt modelId="{CE0FE0DB-8C51-4905-A512-D702EFE4203B}" type="pres">
      <dgm:prSet presAssocID="{83FC95A6-5379-4FF2-B2DC-1E3D083C98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6A1F7E3-B147-4EB5-9869-F34B55CC3210}" type="presOf" srcId="{83FC95A6-5379-4FF2-B2DC-1E3D083C987E}" destId="{CE0FE0DB-8C51-4905-A512-D702EFE4203B}" srcOrd="0" destOrd="0" presId="urn:microsoft.com/office/officeart/2005/8/layout/vList2"/>
    <dgm:cxn modelId="{2577DE76-8329-46F7-8FFE-B7BC6E715132}" srcId="{616DCB48-508B-4354-847A-34A2D733FA43}" destId="{83FC95A6-5379-4FF2-B2DC-1E3D083C987E}" srcOrd="2" destOrd="0" parTransId="{FB3B78DA-00FC-4B39-87FB-4FC9E1A6E076}" sibTransId="{0FD2077A-518D-489A-B898-29AC8880A394}"/>
    <dgm:cxn modelId="{A3BFB29F-F3C6-4C8F-93AF-6F2F2D1FDF19}" type="presOf" srcId="{616DCB48-508B-4354-847A-34A2D733FA43}" destId="{9E641E9D-A9FD-44AC-82A5-92BFB6020BD3}" srcOrd="0" destOrd="0" presId="urn:microsoft.com/office/officeart/2005/8/layout/vList2"/>
    <dgm:cxn modelId="{3C948529-8E75-41BB-87E4-D59BA6FC02DC}" type="presOf" srcId="{E57C2A47-09B2-4333-8424-37B44CBBAB8F}" destId="{2C0C408A-BDC5-446C-8E4A-81F246F7A610}" srcOrd="0" destOrd="0" presId="urn:microsoft.com/office/officeart/2005/8/layout/vList2"/>
    <dgm:cxn modelId="{38C10738-5330-44EC-9374-94CEE793E69E}" srcId="{616DCB48-508B-4354-847A-34A2D733FA43}" destId="{E57C2A47-09B2-4333-8424-37B44CBBAB8F}" srcOrd="1" destOrd="0" parTransId="{8D9D0B5A-D60C-4DE0-BAB2-7550A4F877B8}" sibTransId="{934FD1D0-AF71-40C3-ABF0-4EA6C46A80F0}"/>
    <dgm:cxn modelId="{E5F6BBA9-DE3E-4FC8-A200-CB1AF9AA3347}" srcId="{616DCB48-508B-4354-847A-34A2D733FA43}" destId="{D404BFA5-50EC-42A0-9EF5-478D2681D0A2}" srcOrd="0" destOrd="0" parTransId="{9EE78E4F-4FF7-4ECA-9635-AFFAB2FBD1C6}" sibTransId="{53F71D68-5F36-4B8D-853B-E9B08DBA702F}"/>
    <dgm:cxn modelId="{A9588E81-29AA-437B-AD2F-3BBFD5B2B5C8}" type="presOf" srcId="{D404BFA5-50EC-42A0-9EF5-478D2681D0A2}" destId="{394B8E96-9DA4-4560-8443-6ED25B76D9A2}" srcOrd="0" destOrd="0" presId="urn:microsoft.com/office/officeart/2005/8/layout/vList2"/>
    <dgm:cxn modelId="{08D4E2D4-961C-4DD0-9C92-5316EA9DE546}" type="presParOf" srcId="{9E641E9D-A9FD-44AC-82A5-92BFB6020BD3}" destId="{394B8E96-9DA4-4560-8443-6ED25B76D9A2}" srcOrd="0" destOrd="0" presId="urn:microsoft.com/office/officeart/2005/8/layout/vList2"/>
    <dgm:cxn modelId="{967BA470-5A8D-4DF1-83F8-B3EF021C5C63}" type="presParOf" srcId="{9E641E9D-A9FD-44AC-82A5-92BFB6020BD3}" destId="{23A45858-6EF1-4C80-A647-6DE380C91D39}" srcOrd="1" destOrd="0" presId="urn:microsoft.com/office/officeart/2005/8/layout/vList2"/>
    <dgm:cxn modelId="{92865EA7-EABA-4335-8B76-32D8B72C6B98}" type="presParOf" srcId="{9E641E9D-A9FD-44AC-82A5-92BFB6020BD3}" destId="{2C0C408A-BDC5-446C-8E4A-81F246F7A610}" srcOrd="2" destOrd="0" presId="urn:microsoft.com/office/officeart/2005/8/layout/vList2"/>
    <dgm:cxn modelId="{EBF8FFDA-02B3-412B-9403-82FFECA41A5D}" type="presParOf" srcId="{9E641E9D-A9FD-44AC-82A5-92BFB6020BD3}" destId="{55B54351-EBF3-4F22-833E-81465DFF172B}" srcOrd="3" destOrd="0" presId="urn:microsoft.com/office/officeart/2005/8/layout/vList2"/>
    <dgm:cxn modelId="{E6989AEE-F0AC-4BE9-87F9-AA767815002A}" type="presParOf" srcId="{9E641E9D-A9FD-44AC-82A5-92BFB6020BD3}" destId="{CE0FE0DB-8C51-4905-A512-D702EFE420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8EFA98-EDE9-4F49-8694-1D3B557CA7EA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711F6BCE-D64D-40AA-8F37-1C52626C7477}">
      <dgm:prSet custT="1"/>
      <dgm:spPr/>
      <dgm:t>
        <a:bodyPr/>
        <a:lstStyle/>
        <a:p>
          <a:pPr algn="ctr" rtl="0"/>
          <a:r>
            <a:rPr lang="es-CL" sz="2000" dirty="0" smtClean="0"/>
            <a:t>la educación es un derecho</a:t>
          </a:r>
          <a:endParaRPr lang="es-CL" sz="2000" dirty="0"/>
        </a:p>
      </dgm:t>
    </dgm:pt>
    <dgm:pt modelId="{6AA1DF6E-A324-4A60-8E50-642C026A7575}" type="parTrans" cxnId="{E352D95D-C1A8-4862-9682-051B4EA59E14}">
      <dgm:prSet/>
      <dgm:spPr/>
      <dgm:t>
        <a:bodyPr/>
        <a:lstStyle/>
        <a:p>
          <a:endParaRPr lang="es-CL"/>
        </a:p>
      </dgm:t>
    </dgm:pt>
    <dgm:pt modelId="{27393291-5AF1-483F-BD08-2AE21A75E16B}" type="sibTrans" cxnId="{E352D95D-C1A8-4862-9682-051B4EA59E14}">
      <dgm:prSet/>
      <dgm:spPr/>
      <dgm:t>
        <a:bodyPr/>
        <a:lstStyle/>
        <a:p>
          <a:endParaRPr lang="es-CL"/>
        </a:p>
      </dgm:t>
    </dgm:pt>
    <dgm:pt modelId="{984D7129-DDE8-4B84-A5AC-93D0A061BC56}">
      <dgm:prSet custT="1"/>
      <dgm:spPr/>
      <dgm:t>
        <a:bodyPr/>
        <a:lstStyle/>
        <a:p>
          <a:pPr rtl="0"/>
          <a:r>
            <a:rPr lang="es-CL" sz="1800" dirty="0" smtClean="0"/>
            <a:t>Modelo normativo y formativo ideal</a:t>
          </a:r>
          <a:endParaRPr lang="es-CL" sz="1800" dirty="0"/>
        </a:p>
      </dgm:t>
    </dgm:pt>
    <dgm:pt modelId="{334F8174-7A40-4F5D-97DA-22F387B47779}" type="parTrans" cxnId="{05ADF04B-460F-4D06-B341-602497DB1F99}">
      <dgm:prSet/>
      <dgm:spPr/>
      <dgm:t>
        <a:bodyPr/>
        <a:lstStyle/>
        <a:p>
          <a:endParaRPr lang="es-CL"/>
        </a:p>
      </dgm:t>
    </dgm:pt>
    <dgm:pt modelId="{661BC186-D7F0-4F24-A160-DBE3CBCFE554}" type="sibTrans" cxnId="{05ADF04B-460F-4D06-B341-602497DB1F99}">
      <dgm:prSet/>
      <dgm:spPr/>
      <dgm:t>
        <a:bodyPr/>
        <a:lstStyle/>
        <a:p>
          <a:endParaRPr lang="es-CL"/>
        </a:p>
      </dgm:t>
    </dgm:pt>
    <dgm:pt modelId="{82C06D5D-5931-42DE-9334-6F9F0F6496BD}">
      <dgm:prSet custT="1"/>
      <dgm:spPr/>
      <dgm:t>
        <a:bodyPr/>
        <a:lstStyle/>
        <a:p>
          <a:pPr rtl="0"/>
          <a:r>
            <a:rPr lang="es-CL" sz="1600" dirty="0" smtClean="0"/>
            <a:t>Modelo social igual que al resto de su familia</a:t>
          </a:r>
          <a:endParaRPr lang="es-CL" sz="1600" dirty="0"/>
        </a:p>
      </dgm:t>
    </dgm:pt>
    <dgm:pt modelId="{091861D0-72F8-4095-8504-065293CFD95E}" type="parTrans" cxnId="{A6B3C8AD-752F-4F42-9474-D2C9577E3BCD}">
      <dgm:prSet/>
      <dgm:spPr/>
      <dgm:t>
        <a:bodyPr/>
        <a:lstStyle/>
        <a:p>
          <a:endParaRPr lang="es-CL"/>
        </a:p>
      </dgm:t>
    </dgm:pt>
    <dgm:pt modelId="{2F0576FB-1E48-48CC-B9D8-39DB40D5E07E}" type="sibTrans" cxnId="{A6B3C8AD-752F-4F42-9474-D2C9577E3BCD}">
      <dgm:prSet/>
      <dgm:spPr/>
      <dgm:t>
        <a:bodyPr/>
        <a:lstStyle/>
        <a:p>
          <a:endParaRPr lang="es-CL"/>
        </a:p>
      </dgm:t>
    </dgm:pt>
    <dgm:pt modelId="{5D5F9A59-3321-47A6-AADB-F75E8DE7AFF3}">
      <dgm:prSet custT="1"/>
      <dgm:spPr/>
      <dgm:t>
        <a:bodyPr/>
        <a:lstStyle/>
        <a:p>
          <a:pPr rtl="0"/>
          <a:r>
            <a:rPr lang="es-CL" sz="1400" dirty="0" smtClean="0"/>
            <a:t>Trae retos socioconductuales y académico funcionales</a:t>
          </a:r>
          <a:endParaRPr lang="es-CL" sz="1400" dirty="0"/>
        </a:p>
      </dgm:t>
    </dgm:pt>
    <dgm:pt modelId="{CC709618-FAF0-4CAC-9BEF-FCE321E76B2C}" type="parTrans" cxnId="{EAF527CF-B926-4815-9D3D-FD8DEC2ED428}">
      <dgm:prSet/>
      <dgm:spPr/>
      <dgm:t>
        <a:bodyPr/>
        <a:lstStyle/>
        <a:p>
          <a:endParaRPr lang="es-CL"/>
        </a:p>
      </dgm:t>
    </dgm:pt>
    <dgm:pt modelId="{2542C45B-1200-401F-9150-331E18FC1605}" type="sibTrans" cxnId="{EAF527CF-B926-4815-9D3D-FD8DEC2ED428}">
      <dgm:prSet/>
      <dgm:spPr/>
      <dgm:t>
        <a:bodyPr/>
        <a:lstStyle/>
        <a:p>
          <a:endParaRPr lang="es-CL"/>
        </a:p>
      </dgm:t>
    </dgm:pt>
    <dgm:pt modelId="{6CC4F0FB-54ED-4B07-A36E-A4A37CF83B7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s-CL" dirty="0"/>
        </a:p>
      </dgm:t>
    </dgm:pt>
    <dgm:pt modelId="{22B7DE55-AF38-4D79-95BE-993A1E4FC69D}" type="parTrans" cxnId="{0E57F51B-9BCA-4A76-80D1-4BBA5D665C02}">
      <dgm:prSet/>
      <dgm:spPr/>
      <dgm:t>
        <a:bodyPr/>
        <a:lstStyle/>
        <a:p>
          <a:endParaRPr lang="es-CL"/>
        </a:p>
      </dgm:t>
    </dgm:pt>
    <dgm:pt modelId="{5E30FC92-4191-484B-A2D6-5F312C8A17D2}" type="sibTrans" cxnId="{0E57F51B-9BCA-4A76-80D1-4BBA5D665C02}">
      <dgm:prSet/>
      <dgm:spPr/>
      <dgm:t>
        <a:bodyPr/>
        <a:lstStyle/>
        <a:p>
          <a:endParaRPr lang="es-CL"/>
        </a:p>
      </dgm:t>
    </dgm:pt>
    <dgm:pt modelId="{E92B8DEC-1BD1-4394-A492-0625FD99D0B2}" type="pres">
      <dgm:prSet presAssocID="{A08EFA98-EDE9-4F49-8694-1D3B557CA7E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CD45C59-4367-47DB-B3AD-F8A353249169}" type="pres">
      <dgm:prSet presAssocID="{711F6BCE-D64D-40AA-8F37-1C52626C7477}" presName="compNode" presStyleCnt="0"/>
      <dgm:spPr/>
    </dgm:pt>
    <dgm:pt modelId="{03FD45EB-3D63-4CBF-8EF9-B7F1B4DEA5A0}" type="pres">
      <dgm:prSet presAssocID="{711F6BCE-D64D-40AA-8F37-1C52626C7477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868273-FC35-4D9A-853B-7D5B2B96017F}" type="pres">
      <dgm:prSet presAssocID="{711F6BCE-D64D-40AA-8F37-1C52626C74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67F114-BD14-4ADB-BCF9-628F750932AA}" type="pres">
      <dgm:prSet presAssocID="{711F6BCE-D64D-40AA-8F37-1C52626C7477}" presName="parentRect" presStyleLbl="alignNode1" presStyleIdx="0" presStyleCnt="4"/>
      <dgm:spPr/>
      <dgm:t>
        <a:bodyPr/>
        <a:lstStyle/>
        <a:p>
          <a:endParaRPr lang="es-CL"/>
        </a:p>
      </dgm:t>
    </dgm:pt>
    <dgm:pt modelId="{6BC81873-FDA9-452D-9420-EE2527B4A269}" type="pres">
      <dgm:prSet presAssocID="{711F6BCE-D64D-40AA-8F37-1C52626C7477}" presName="adorn" presStyleLbl="fgAccFollowNode1" presStyleIdx="0" presStyleCnt="4" custLinFactNeighborX="10554" custLinFactNeighborY="83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64F6DD-3099-4AFD-9C53-295348D82776}" type="pres">
      <dgm:prSet presAssocID="{27393291-5AF1-483F-BD08-2AE21A75E16B}" presName="sibTrans" presStyleLbl="sibTrans2D1" presStyleIdx="0" presStyleCnt="0"/>
      <dgm:spPr/>
      <dgm:t>
        <a:bodyPr/>
        <a:lstStyle/>
        <a:p>
          <a:endParaRPr lang="es-CL"/>
        </a:p>
      </dgm:t>
    </dgm:pt>
    <dgm:pt modelId="{2BB778CE-FA69-44B4-ACFC-AD10B37C3FFF}" type="pres">
      <dgm:prSet presAssocID="{984D7129-DDE8-4B84-A5AC-93D0A061BC56}" presName="compNode" presStyleCnt="0"/>
      <dgm:spPr/>
    </dgm:pt>
    <dgm:pt modelId="{104F7799-83C9-4DF0-9473-26A8F36CB29D}" type="pres">
      <dgm:prSet presAssocID="{984D7129-DDE8-4B84-A5AC-93D0A061BC56}" presName="childRect" presStyleLbl="bgAcc1" presStyleIdx="1" presStyleCnt="4" custLinFactNeighborX="-339" custLinFactNeighborY="-28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44C169D-9EF0-42FD-893E-7E1336D7210E}" type="pres">
      <dgm:prSet presAssocID="{984D7129-DDE8-4B84-A5AC-93D0A061BC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D1563E-58D9-4F84-95D9-1B9E03BB64B4}" type="pres">
      <dgm:prSet presAssocID="{984D7129-DDE8-4B84-A5AC-93D0A061BC56}" presName="parentRect" presStyleLbl="alignNode1" presStyleIdx="1" presStyleCnt="4"/>
      <dgm:spPr/>
      <dgm:t>
        <a:bodyPr/>
        <a:lstStyle/>
        <a:p>
          <a:endParaRPr lang="es-CL"/>
        </a:p>
      </dgm:t>
    </dgm:pt>
    <dgm:pt modelId="{F1BA32F4-C2C1-470D-9124-44C9BEFF4728}" type="pres">
      <dgm:prSet presAssocID="{984D7129-DDE8-4B84-A5AC-93D0A061BC56}" presName="adorn" presStyleLbl="fgAccFollowNode1" presStyleIdx="1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B687C2-2CA8-4DDA-B965-5221F47185D3}" type="pres">
      <dgm:prSet presAssocID="{661BC186-D7F0-4F24-A160-DBE3CBCFE55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2CD7C383-4F0D-4616-8495-7D0233669F30}" type="pres">
      <dgm:prSet presAssocID="{82C06D5D-5931-42DE-9334-6F9F0F6496BD}" presName="compNode" presStyleCnt="0"/>
      <dgm:spPr/>
    </dgm:pt>
    <dgm:pt modelId="{89951D3F-F1A0-41C5-A27A-608D6AD5E1F3}" type="pres">
      <dgm:prSet presAssocID="{82C06D5D-5931-42DE-9334-6F9F0F6496BD}" presName="childRect" presStyleLbl="bgAcc1" presStyleIdx="2" presStyleCnt="4" custLinFactNeighborX="-864" custLinFactNeighborY="9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DFDDB21-09F6-479E-9D7B-9111EDBAD055}" type="pres">
      <dgm:prSet presAssocID="{82C06D5D-5931-42DE-9334-6F9F0F6496B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4A4C14-576A-4440-AF3D-806D163AEB01}" type="pres">
      <dgm:prSet presAssocID="{82C06D5D-5931-42DE-9334-6F9F0F6496BD}" presName="parentRect" presStyleLbl="alignNode1" presStyleIdx="2" presStyleCnt="4" custLinFactNeighborX="-864" custLinFactNeighborY="3282"/>
      <dgm:spPr/>
      <dgm:t>
        <a:bodyPr/>
        <a:lstStyle/>
        <a:p>
          <a:endParaRPr lang="es-CL"/>
        </a:p>
      </dgm:t>
    </dgm:pt>
    <dgm:pt modelId="{28AB5AB9-AB38-4E2C-972C-61B869C50E32}" type="pres">
      <dgm:prSet presAssocID="{82C06D5D-5931-42DE-9334-6F9F0F6496BD}" presName="adorn" presStyleLbl="fgAccFollowNode1" presStyleIdx="2" presStyleCnt="4" custLinFactNeighborX="-4665" custLinFactNeighborY="-25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8518D6-CB89-40F2-9E8A-D998D25E5256}" type="pres">
      <dgm:prSet presAssocID="{2F0576FB-1E48-48CC-B9D8-39DB40D5E07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D74F9431-CA1B-434E-A0BD-E397E9C8AD42}" type="pres">
      <dgm:prSet presAssocID="{5D5F9A59-3321-47A6-AADB-F75E8DE7AFF3}" presName="compNode" presStyleCnt="0"/>
      <dgm:spPr/>
    </dgm:pt>
    <dgm:pt modelId="{A737F29F-D2E6-4E47-B15E-3C0EA39E76C7}" type="pres">
      <dgm:prSet presAssocID="{5D5F9A59-3321-47A6-AADB-F75E8DE7AFF3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F66550-07B9-44D8-BB32-1C95CAE1E8C1}" type="pres">
      <dgm:prSet presAssocID="{5D5F9A59-3321-47A6-AADB-F75E8DE7AFF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0D7620-828C-4EDF-8222-0F30C84454E1}" type="pres">
      <dgm:prSet presAssocID="{5D5F9A59-3321-47A6-AADB-F75E8DE7AFF3}" presName="parentRect" presStyleLbl="alignNode1" presStyleIdx="3" presStyleCnt="4"/>
      <dgm:spPr/>
      <dgm:t>
        <a:bodyPr/>
        <a:lstStyle/>
        <a:p>
          <a:endParaRPr lang="es-CL"/>
        </a:p>
      </dgm:t>
    </dgm:pt>
    <dgm:pt modelId="{BF88A0BC-7956-4F17-A998-F79CDC7EF6BF}" type="pres">
      <dgm:prSet presAssocID="{5D5F9A59-3321-47A6-AADB-F75E8DE7AFF3}" presName="adorn" presStyleLbl="fgAccFollowNod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4B9CDEC-7421-437D-B444-01FFC7BB06F7}" type="presOf" srcId="{5D5F9A59-3321-47A6-AADB-F75E8DE7AFF3}" destId="{FDF66550-07B9-44D8-BB32-1C95CAE1E8C1}" srcOrd="0" destOrd="0" presId="urn:microsoft.com/office/officeart/2005/8/layout/bList2"/>
    <dgm:cxn modelId="{95B3866D-DFBD-4D97-878D-640C4D78A166}" type="presOf" srcId="{5D5F9A59-3321-47A6-AADB-F75E8DE7AFF3}" destId="{FD0D7620-828C-4EDF-8222-0F30C84454E1}" srcOrd="1" destOrd="0" presId="urn:microsoft.com/office/officeart/2005/8/layout/bList2"/>
    <dgm:cxn modelId="{0E57F51B-9BCA-4A76-80D1-4BBA5D665C02}" srcId="{5D5F9A59-3321-47A6-AADB-F75E8DE7AFF3}" destId="{6CC4F0FB-54ED-4B07-A36E-A4A37CF83B7D}" srcOrd="0" destOrd="0" parTransId="{22B7DE55-AF38-4D79-95BE-993A1E4FC69D}" sibTransId="{5E30FC92-4191-484B-A2D6-5F312C8A17D2}"/>
    <dgm:cxn modelId="{B48CAE52-449C-4161-918E-A7F802F27746}" type="presOf" srcId="{A08EFA98-EDE9-4F49-8694-1D3B557CA7EA}" destId="{E92B8DEC-1BD1-4394-A492-0625FD99D0B2}" srcOrd="0" destOrd="0" presId="urn:microsoft.com/office/officeart/2005/8/layout/bList2"/>
    <dgm:cxn modelId="{05ADF04B-460F-4D06-B341-602497DB1F99}" srcId="{A08EFA98-EDE9-4F49-8694-1D3B557CA7EA}" destId="{984D7129-DDE8-4B84-A5AC-93D0A061BC56}" srcOrd="1" destOrd="0" parTransId="{334F8174-7A40-4F5D-97DA-22F387B47779}" sibTransId="{661BC186-D7F0-4F24-A160-DBE3CBCFE554}"/>
    <dgm:cxn modelId="{810643F5-47B6-4E96-9269-96561771DE59}" type="presOf" srcId="{711F6BCE-D64D-40AA-8F37-1C52626C7477}" destId="{64868273-FC35-4D9A-853B-7D5B2B96017F}" srcOrd="0" destOrd="0" presId="urn:microsoft.com/office/officeart/2005/8/layout/bList2"/>
    <dgm:cxn modelId="{639DBEB7-9608-4AE0-8D38-6A317E7EB312}" type="presOf" srcId="{82C06D5D-5931-42DE-9334-6F9F0F6496BD}" destId="{1DFDDB21-09F6-479E-9D7B-9111EDBAD055}" srcOrd="0" destOrd="0" presId="urn:microsoft.com/office/officeart/2005/8/layout/bList2"/>
    <dgm:cxn modelId="{A6B3C8AD-752F-4F42-9474-D2C9577E3BCD}" srcId="{A08EFA98-EDE9-4F49-8694-1D3B557CA7EA}" destId="{82C06D5D-5931-42DE-9334-6F9F0F6496BD}" srcOrd="2" destOrd="0" parTransId="{091861D0-72F8-4095-8504-065293CFD95E}" sibTransId="{2F0576FB-1E48-48CC-B9D8-39DB40D5E07E}"/>
    <dgm:cxn modelId="{BA4C7430-1370-4C28-8D75-D69D9BD55FCD}" type="presOf" srcId="{984D7129-DDE8-4B84-A5AC-93D0A061BC56}" destId="{D44C169D-9EF0-42FD-893E-7E1336D7210E}" srcOrd="0" destOrd="0" presId="urn:microsoft.com/office/officeart/2005/8/layout/bList2"/>
    <dgm:cxn modelId="{EAF527CF-B926-4815-9D3D-FD8DEC2ED428}" srcId="{A08EFA98-EDE9-4F49-8694-1D3B557CA7EA}" destId="{5D5F9A59-3321-47A6-AADB-F75E8DE7AFF3}" srcOrd="3" destOrd="0" parTransId="{CC709618-FAF0-4CAC-9BEF-FCE321E76B2C}" sibTransId="{2542C45B-1200-401F-9150-331E18FC1605}"/>
    <dgm:cxn modelId="{ACD4D441-C0CE-4A81-941A-8DCBBFB0A507}" type="presOf" srcId="{82C06D5D-5931-42DE-9334-6F9F0F6496BD}" destId="{064A4C14-576A-4440-AF3D-806D163AEB01}" srcOrd="1" destOrd="0" presId="urn:microsoft.com/office/officeart/2005/8/layout/bList2"/>
    <dgm:cxn modelId="{FFD26AF5-02A3-40F0-AE94-E6E856435644}" type="presOf" srcId="{661BC186-D7F0-4F24-A160-DBE3CBCFE554}" destId="{54B687C2-2CA8-4DDA-B965-5221F47185D3}" srcOrd="0" destOrd="0" presId="urn:microsoft.com/office/officeart/2005/8/layout/bList2"/>
    <dgm:cxn modelId="{DB8D72B5-183A-4455-B87B-1A302EC47CA2}" type="presOf" srcId="{27393291-5AF1-483F-BD08-2AE21A75E16B}" destId="{0564F6DD-3099-4AFD-9C53-295348D82776}" srcOrd="0" destOrd="0" presId="urn:microsoft.com/office/officeart/2005/8/layout/bList2"/>
    <dgm:cxn modelId="{4EF312AD-95A4-498E-9696-D38B32C49413}" type="presOf" srcId="{6CC4F0FB-54ED-4B07-A36E-A4A37CF83B7D}" destId="{A737F29F-D2E6-4E47-B15E-3C0EA39E76C7}" srcOrd="0" destOrd="0" presId="urn:microsoft.com/office/officeart/2005/8/layout/bList2"/>
    <dgm:cxn modelId="{60A1AB4D-2C99-4750-873D-4F5BD753B520}" type="presOf" srcId="{2F0576FB-1E48-48CC-B9D8-39DB40D5E07E}" destId="{DB8518D6-CB89-40F2-9E8A-D998D25E5256}" srcOrd="0" destOrd="0" presId="urn:microsoft.com/office/officeart/2005/8/layout/bList2"/>
    <dgm:cxn modelId="{E352D95D-C1A8-4862-9682-051B4EA59E14}" srcId="{A08EFA98-EDE9-4F49-8694-1D3B557CA7EA}" destId="{711F6BCE-D64D-40AA-8F37-1C52626C7477}" srcOrd="0" destOrd="0" parTransId="{6AA1DF6E-A324-4A60-8E50-642C026A7575}" sibTransId="{27393291-5AF1-483F-BD08-2AE21A75E16B}"/>
    <dgm:cxn modelId="{3271132B-5FA0-4D47-A541-A77576B33E4E}" type="presOf" srcId="{711F6BCE-D64D-40AA-8F37-1C52626C7477}" destId="{9567F114-BD14-4ADB-BCF9-628F750932AA}" srcOrd="1" destOrd="0" presId="urn:microsoft.com/office/officeart/2005/8/layout/bList2"/>
    <dgm:cxn modelId="{9CACBE7F-D767-4751-875A-94CC63C9FAFC}" type="presOf" srcId="{984D7129-DDE8-4B84-A5AC-93D0A061BC56}" destId="{C6D1563E-58D9-4F84-95D9-1B9E03BB64B4}" srcOrd="1" destOrd="0" presId="urn:microsoft.com/office/officeart/2005/8/layout/bList2"/>
    <dgm:cxn modelId="{DA5CF8F2-BAB7-4987-AFEB-F851765DFCAA}" type="presParOf" srcId="{E92B8DEC-1BD1-4394-A492-0625FD99D0B2}" destId="{ACD45C59-4367-47DB-B3AD-F8A353249169}" srcOrd="0" destOrd="0" presId="urn:microsoft.com/office/officeart/2005/8/layout/bList2"/>
    <dgm:cxn modelId="{26A9A7C7-E538-4583-9A10-362969E2A165}" type="presParOf" srcId="{ACD45C59-4367-47DB-B3AD-F8A353249169}" destId="{03FD45EB-3D63-4CBF-8EF9-B7F1B4DEA5A0}" srcOrd="0" destOrd="0" presId="urn:microsoft.com/office/officeart/2005/8/layout/bList2"/>
    <dgm:cxn modelId="{BF196EF6-AC81-4FE1-A0E4-6AF28774D6F1}" type="presParOf" srcId="{ACD45C59-4367-47DB-B3AD-F8A353249169}" destId="{64868273-FC35-4D9A-853B-7D5B2B96017F}" srcOrd="1" destOrd="0" presId="urn:microsoft.com/office/officeart/2005/8/layout/bList2"/>
    <dgm:cxn modelId="{89B58654-DEB4-463E-9F76-05800B22ACE5}" type="presParOf" srcId="{ACD45C59-4367-47DB-B3AD-F8A353249169}" destId="{9567F114-BD14-4ADB-BCF9-628F750932AA}" srcOrd="2" destOrd="0" presId="urn:microsoft.com/office/officeart/2005/8/layout/bList2"/>
    <dgm:cxn modelId="{70771FFF-494B-471D-B2A9-27A73ED0106D}" type="presParOf" srcId="{ACD45C59-4367-47DB-B3AD-F8A353249169}" destId="{6BC81873-FDA9-452D-9420-EE2527B4A269}" srcOrd="3" destOrd="0" presId="urn:microsoft.com/office/officeart/2005/8/layout/bList2"/>
    <dgm:cxn modelId="{37BCDCB2-5406-4C4E-BE33-E542BEC91EDD}" type="presParOf" srcId="{E92B8DEC-1BD1-4394-A492-0625FD99D0B2}" destId="{0564F6DD-3099-4AFD-9C53-295348D82776}" srcOrd="1" destOrd="0" presId="urn:microsoft.com/office/officeart/2005/8/layout/bList2"/>
    <dgm:cxn modelId="{FA15B1E9-BF99-4EC0-8571-2C46BD2302ED}" type="presParOf" srcId="{E92B8DEC-1BD1-4394-A492-0625FD99D0B2}" destId="{2BB778CE-FA69-44B4-ACFC-AD10B37C3FFF}" srcOrd="2" destOrd="0" presId="urn:microsoft.com/office/officeart/2005/8/layout/bList2"/>
    <dgm:cxn modelId="{4FBA75AD-2704-4661-A5A3-8F954ED10C22}" type="presParOf" srcId="{2BB778CE-FA69-44B4-ACFC-AD10B37C3FFF}" destId="{104F7799-83C9-4DF0-9473-26A8F36CB29D}" srcOrd="0" destOrd="0" presId="urn:microsoft.com/office/officeart/2005/8/layout/bList2"/>
    <dgm:cxn modelId="{F1877221-4C0A-4444-9508-4CD0B0B0D9A3}" type="presParOf" srcId="{2BB778CE-FA69-44B4-ACFC-AD10B37C3FFF}" destId="{D44C169D-9EF0-42FD-893E-7E1336D7210E}" srcOrd="1" destOrd="0" presId="urn:microsoft.com/office/officeart/2005/8/layout/bList2"/>
    <dgm:cxn modelId="{2C56C96F-8EB5-4CA7-A55E-16DC9CDEE2FC}" type="presParOf" srcId="{2BB778CE-FA69-44B4-ACFC-AD10B37C3FFF}" destId="{C6D1563E-58D9-4F84-95D9-1B9E03BB64B4}" srcOrd="2" destOrd="0" presId="urn:microsoft.com/office/officeart/2005/8/layout/bList2"/>
    <dgm:cxn modelId="{9D45CAC3-8E5C-4509-9695-ED5DC0FDEAE4}" type="presParOf" srcId="{2BB778CE-FA69-44B4-ACFC-AD10B37C3FFF}" destId="{F1BA32F4-C2C1-470D-9124-44C9BEFF4728}" srcOrd="3" destOrd="0" presId="urn:microsoft.com/office/officeart/2005/8/layout/bList2"/>
    <dgm:cxn modelId="{71ACDD24-4FAC-4894-AE0E-254939D627AF}" type="presParOf" srcId="{E92B8DEC-1BD1-4394-A492-0625FD99D0B2}" destId="{54B687C2-2CA8-4DDA-B965-5221F47185D3}" srcOrd="3" destOrd="0" presId="urn:microsoft.com/office/officeart/2005/8/layout/bList2"/>
    <dgm:cxn modelId="{E1F972B3-E27D-4B7D-8DCE-2CD4CC700EF4}" type="presParOf" srcId="{E92B8DEC-1BD1-4394-A492-0625FD99D0B2}" destId="{2CD7C383-4F0D-4616-8495-7D0233669F30}" srcOrd="4" destOrd="0" presId="urn:microsoft.com/office/officeart/2005/8/layout/bList2"/>
    <dgm:cxn modelId="{666DC9E0-C7F2-4757-84DE-E4A498C58F8E}" type="presParOf" srcId="{2CD7C383-4F0D-4616-8495-7D0233669F30}" destId="{89951D3F-F1A0-41C5-A27A-608D6AD5E1F3}" srcOrd="0" destOrd="0" presId="urn:microsoft.com/office/officeart/2005/8/layout/bList2"/>
    <dgm:cxn modelId="{7DC3C3D4-42C1-4BB0-881E-7888A9B8AAE4}" type="presParOf" srcId="{2CD7C383-4F0D-4616-8495-7D0233669F30}" destId="{1DFDDB21-09F6-479E-9D7B-9111EDBAD055}" srcOrd="1" destOrd="0" presId="urn:microsoft.com/office/officeart/2005/8/layout/bList2"/>
    <dgm:cxn modelId="{0139748C-6F76-4F21-B713-20C428F6153D}" type="presParOf" srcId="{2CD7C383-4F0D-4616-8495-7D0233669F30}" destId="{064A4C14-576A-4440-AF3D-806D163AEB01}" srcOrd="2" destOrd="0" presId="urn:microsoft.com/office/officeart/2005/8/layout/bList2"/>
    <dgm:cxn modelId="{0E948F15-C4F6-483C-B76A-DA29F4E56C9E}" type="presParOf" srcId="{2CD7C383-4F0D-4616-8495-7D0233669F30}" destId="{28AB5AB9-AB38-4E2C-972C-61B869C50E32}" srcOrd="3" destOrd="0" presId="urn:microsoft.com/office/officeart/2005/8/layout/bList2"/>
    <dgm:cxn modelId="{F4D72F83-D9D3-4557-8B76-7094ACEA7E78}" type="presParOf" srcId="{E92B8DEC-1BD1-4394-A492-0625FD99D0B2}" destId="{DB8518D6-CB89-40F2-9E8A-D998D25E5256}" srcOrd="5" destOrd="0" presId="urn:microsoft.com/office/officeart/2005/8/layout/bList2"/>
    <dgm:cxn modelId="{2A9C87C5-C27F-4F4B-89AE-B0C2DEFCACD6}" type="presParOf" srcId="{E92B8DEC-1BD1-4394-A492-0625FD99D0B2}" destId="{D74F9431-CA1B-434E-A0BD-E397E9C8AD42}" srcOrd="6" destOrd="0" presId="urn:microsoft.com/office/officeart/2005/8/layout/bList2"/>
    <dgm:cxn modelId="{CC3F3E11-5610-46EC-96BF-1472EED3E8C0}" type="presParOf" srcId="{D74F9431-CA1B-434E-A0BD-E397E9C8AD42}" destId="{A737F29F-D2E6-4E47-B15E-3C0EA39E76C7}" srcOrd="0" destOrd="0" presId="urn:microsoft.com/office/officeart/2005/8/layout/bList2"/>
    <dgm:cxn modelId="{466B2CD8-A362-42A3-8472-D26703F5F23A}" type="presParOf" srcId="{D74F9431-CA1B-434E-A0BD-E397E9C8AD42}" destId="{FDF66550-07B9-44D8-BB32-1C95CAE1E8C1}" srcOrd="1" destOrd="0" presId="urn:microsoft.com/office/officeart/2005/8/layout/bList2"/>
    <dgm:cxn modelId="{A8BDC6B4-2CF1-4827-B7D0-71316F03F712}" type="presParOf" srcId="{D74F9431-CA1B-434E-A0BD-E397E9C8AD42}" destId="{FD0D7620-828C-4EDF-8222-0F30C84454E1}" srcOrd="2" destOrd="0" presId="urn:microsoft.com/office/officeart/2005/8/layout/bList2"/>
    <dgm:cxn modelId="{D142CEB3-1036-4C61-B65B-737D2AC93045}" type="presParOf" srcId="{D74F9431-CA1B-434E-A0BD-E397E9C8AD42}" destId="{BF88A0BC-7956-4F17-A998-F79CDC7EF6B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30C012-D97F-481E-AF46-FD2465A6760C}">
      <dsp:nvSpPr>
        <dsp:cNvPr id="0" name=""/>
        <dsp:cNvSpPr/>
      </dsp:nvSpPr>
      <dsp:spPr>
        <a:xfrm>
          <a:off x="0" y="28416"/>
          <a:ext cx="8229600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Inicios del Plan Piloto Integración </a:t>
          </a:r>
          <a:endParaRPr lang="es-CL" sz="3400" kern="1200" dirty="0"/>
        </a:p>
      </dsp:txBody>
      <dsp:txXfrm>
        <a:off x="0" y="28416"/>
        <a:ext cx="8229600" cy="815490"/>
      </dsp:txXfrm>
    </dsp:sp>
    <dsp:sp modelId="{30A577E5-C07A-4512-85ED-8B7B948BF557}">
      <dsp:nvSpPr>
        <dsp:cNvPr id="0" name=""/>
        <dsp:cNvSpPr/>
      </dsp:nvSpPr>
      <dsp:spPr>
        <a:xfrm>
          <a:off x="0" y="941826"/>
          <a:ext cx="8229600" cy="81549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Objetivos iniciales</a:t>
          </a:r>
          <a:endParaRPr lang="es-CL" sz="3400" kern="1200" dirty="0"/>
        </a:p>
      </dsp:txBody>
      <dsp:txXfrm>
        <a:off x="0" y="941826"/>
        <a:ext cx="8229600" cy="815490"/>
      </dsp:txXfrm>
    </dsp:sp>
    <dsp:sp modelId="{63ABCF41-34F6-4C08-AA30-FC79CCC4A80D}">
      <dsp:nvSpPr>
        <dsp:cNvPr id="0" name=""/>
        <dsp:cNvSpPr/>
      </dsp:nvSpPr>
      <dsp:spPr>
        <a:xfrm>
          <a:off x="0" y="1855236"/>
          <a:ext cx="8229600" cy="81549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Conceptualización PIE</a:t>
          </a:r>
          <a:endParaRPr lang="es-CL" sz="3400" kern="1200" dirty="0"/>
        </a:p>
      </dsp:txBody>
      <dsp:txXfrm>
        <a:off x="0" y="1855236"/>
        <a:ext cx="8229600" cy="815490"/>
      </dsp:txXfrm>
    </dsp:sp>
    <dsp:sp modelId="{DD2E0E8A-3475-4B45-83A3-E807B8814547}">
      <dsp:nvSpPr>
        <dsp:cNvPr id="0" name=""/>
        <dsp:cNvSpPr/>
      </dsp:nvSpPr>
      <dsp:spPr>
        <a:xfrm>
          <a:off x="0" y="2768646"/>
          <a:ext cx="8229600" cy="81549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Fases de PIE</a:t>
          </a:r>
          <a:endParaRPr lang="es-CL" sz="3400" kern="1200" dirty="0"/>
        </a:p>
      </dsp:txBody>
      <dsp:txXfrm>
        <a:off x="0" y="2768646"/>
        <a:ext cx="8229600" cy="815490"/>
      </dsp:txXfrm>
    </dsp:sp>
    <dsp:sp modelId="{139C7182-A1FC-43BE-A3F3-00C6F6684D7C}">
      <dsp:nvSpPr>
        <dsp:cNvPr id="0" name=""/>
        <dsp:cNvSpPr/>
      </dsp:nvSpPr>
      <dsp:spPr>
        <a:xfrm>
          <a:off x="0" y="3682056"/>
          <a:ext cx="8229600" cy="81549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Sustento y legislación </a:t>
          </a:r>
          <a:endParaRPr lang="es-CL" sz="3400" kern="1200" dirty="0"/>
        </a:p>
      </dsp:txBody>
      <dsp:txXfrm>
        <a:off x="0" y="3682056"/>
        <a:ext cx="8229600" cy="81549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B6096-04B3-47DD-A2B0-6267165FBA6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1EF38-CBD5-4641-B7C8-873532043018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Fase inicial</a:t>
          </a:r>
          <a:endParaRPr lang="es-CL" sz="2000" kern="1200" dirty="0"/>
        </a:p>
      </dsp:txBody>
      <dsp:txXfrm>
        <a:off x="3616" y="1357788"/>
        <a:ext cx="1581224" cy="1810385"/>
      </dsp:txXfrm>
    </dsp:sp>
    <dsp:sp modelId="{05A21F92-FC7E-4C5A-9504-1BCC75B7AE37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Fase de asesoría técnica</a:t>
          </a:r>
          <a:endParaRPr lang="es-CL" sz="2000" kern="1200" dirty="0"/>
        </a:p>
      </dsp:txBody>
      <dsp:txXfrm>
        <a:off x="1663902" y="1357788"/>
        <a:ext cx="1581224" cy="1810385"/>
      </dsp:txXfrm>
    </dsp:sp>
    <dsp:sp modelId="{5920524A-A792-4AAF-BAAB-0E4F9FB89640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Fase de formulación del proyecto</a:t>
          </a:r>
          <a:endParaRPr lang="es-CL" sz="2000" kern="1200" dirty="0"/>
        </a:p>
      </dsp:txBody>
      <dsp:txXfrm>
        <a:off x="3324187" y="1357788"/>
        <a:ext cx="1581224" cy="1810385"/>
      </dsp:txXfrm>
    </dsp:sp>
    <dsp:sp modelId="{22F8D647-579B-4C2D-B489-15250967BEDF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Fase de puesta en marcha</a:t>
          </a:r>
          <a:endParaRPr lang="es-CL" sz="2000" kern="1200" dirty="0"/>
        </a:p>
      </dsp:txBody>
      <dsp:txXfrm>
        <a:off x="4984473" y="1357788"/>
        <a:ext cx="1581224" cy="1810385"/>
      </dsp:txXfrm>
    </dsp:sp>
    <dsp:sp modelId="{454A7B48-25DF-4F82-B9B8-53A2B0380820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Fase de evaluación y seguimiento  </a:t>
          </a:r>
          <a:endParaRPr lang="es-CL" sz="2000" kern="1200" dirty="0"/>
        </a:p>
      </dsp:txBody>
      <dsp:txXfrm>
        <a:off x="6644759" y="1357788"/>
        <a:ext cx="1581224" cy="181038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51BDD-56E0-4F3A-8BF6-39BD4DA44C97}">
      <dsp:nvSpPr>
        <dsp:cNvPr id="0" name=""/>
        <dsp:cNvSpPr/>
      </dsp:nvSpPr>
      <dsp:spPr>
        <a:xfrm>
          <a:off x="0" y="506875"/>
          <a:ext cx="8363272" cy="895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Comienza con la sensibilización de la comunidad educativa que se interesa en integrar alumnos con NEE. </a:t>
          </a:r>
          <a:endParaRPr lang="es-CL" sz="1600" kern="1200" dirty="0"/>
        </a:p>
      </dsp:txBody>
      <dsp:txXfrm>
        <a:off x="0" y="506875"/>
        <a:ext cx="8363272" cy="895050"/>
      </dsp:txXfrm>
    </dsp:sp>
    <dsp:sp modelId="{0BD6C427-D82C-4A01-A629-55C7152958C3}">
      <dsp:nvSpPr>
        <dsp:cNvPr id="0" name=""/>
        <dsp:cNvSpPr/>
      </dsp:nvSpPr>
      <dsp:spPr>
        <a:xfrm>
          <a:off x="0" y="1448006"/>
          <a:ext cx="8363272" cy="89505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Esta fase está dirigida a la comunidad educativa general.</a:t>
          </a:r>
          <a:endParaRPr lang="es-CL" sz="1600" kern="1200" dirty="0"/>
        </a:p>
      </dsp:txBody>
      <dsp:txXfrm>
        <a:off x="0" y="1448006"/>
        <a:ext cx="8363272" cy="895050"/>
      </dsp:txXfrm>
    </dsp:sp>
    <dsp:sp modelId="{52A59841-B8E8-48C6-B36C-057FECF04F62}">
      <dsp:nvSpPr>
        <dsp:cNvPr id="0" name=""/>
        <dsp:cNvSpPr/>
      </dsp:nvSpPr>
      <dsp:spPr>
        <a:xfrm>
          <a:off x="0" y="2389136"/>
          <a:ext cx="8363272" cy="89505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Promueve un proceso de reflexión sobre lo que esta innovación significa en el Proyecto Educativo Institucional.</a:t>
          </a:r>
          <a:endParaRPr lang="es-CL" sz="1600" kern="1200" dirty="0"/>
        </a:p>
      </dsp:txBody>
      <dsp:txXfrm>
        <a:off x="0" y="2389136"/>
        <a:ext cx="8363272" cy="895050"/>
      </dsp:txXfrm>
    </dsp:sp>
    <dsp:sp modelId="{D141AD2F-41BD-4E6C-B0E6-EE8B46E1F610}">
      <dsp:nvSpPr>
        <dsp:cNvPr id="0" name=""/>
        <dsp:cNvSpPr/>
      </dsp:nvSpPr>
      <dsp:spPr>
        <a:xfrm>
          <a:off x="0" y="3330266"/>
          <a:ext cx="8363272" cy="8950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Evalúa el establecimiento y sus posibilidades, así como da a conocer los beneficios que reportará a la totalidad de la comunidad escolar y aquellos cambios que se deberán efectuar y de este modo obtener un compromiso compartido en el desarrollo y resultados del proyecto.</a:t>
          </a:r>
          <a:endParaRPr lang="es-CL" sz="1600" kern="1200" dirty="0"/>
        </a:p>
      </dsp:txBody>
      <dsp:txXfrm>
        <a:off x="0" y="3330266"/>
        <a:ext cx="8363272" cy="895050"/>
      </dsp:txXfrm>
    </dsp:sp>
    <dsp:sp modelId="{5474940C-C5E7-4352-A28C-33418FF6B60A}">
      <dsp:nvSpPr>
        <dsp:cNvPr id="0" name=""/>
        <dsp:cNvSpPr/>
      </dsp:nvSpPr>
      <dsp:spPr>
        <a:xfrm>
          <a:off x="0" y="4225316"/>
          <a:ext cx="836327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34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1200" kern="1200" dirty="0"/>
        </a:p>
      </dsp:txBody>
      <dsp:txXfrm>
        <a:off x="0" y="4225316"/>
        <a:ext cx="8363272" cy="2649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709F52-8E92-4CCF-B7A2-E4A3FA959B10}">
      <dsp:nvSpPr>
        <dsp:cNvPr id="0" name=""/>
        <dsp:cNvSpPr/>
      </dsp:nvSpPr>
      <dsp:spPr>
        <a:xfrm>
          <a:off x="0" y="299586"/>
          <a:ext cx="8229600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Capacitación y apoyo para la elaboración del Proyecto de Integración a los docentes, directivos y sostenedores interesados en formalizar la integración de alumnos con discapacidad.</a:t>
          </a:r>
          <a:endParaRPr lang="es-CL" sz="2300" kern="1200" dirty="0"/>
        </a:p>
      </dsp:txBody>
      <dsp:txXfrm>
        <a:off x="0" y="299586"/>
        <a:ext cx="8229600" cy="1264770"/>
      </dsp:txXfrm>
    </dsp:sp>
    <dsp:sp modelId="{F7627886-D710-4008-9326-75219B696270}">
      <dsp:nvSpPr>
        <dsp:cNvPr id="0" name=""/>
        <dsp:cNvSpPr/>
      </dsp:nvSpPr>
      <dsp:spPr>
        <a:xfrm>
          <a:off x="0" y="1630596"/>
          <a:ext cx="8229600" cy="12647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Formulación de normativas que se adecuen a la realidad institucional </a:t>
          </a:r>
          <a:endParaRPr lang="es-CL" sz="2300" kern="1200" dirty="0"/>
        </a:p>
      </dsp:txBody>
      <dsp:txXfrm>
        <a:off x="0" y="1630596"/>
        <a:ext cx="8229600" cy="1264770"/>
      </dsp:txXfrm>
    </dsp:sp>
    <dsp:sp modelId="{A9F3D7F8-D86E-44DF-AE8C-A8359C9FC076}">
      <dsp:nvSpPr>
        <dsp:cNvPr id="0" name=""/>
        <dsp:cNvSpPr/>
      </dsp:nvSpPr>
      <dsp:spPr>
        <a:xfrm>
          <a:off x="0" y="2961606"/>
          <a:ext cx="8229600" cy="12647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Retroalimentar orientaciones de formulación de proyecto (guía </a:t>
          </a:r>
          <a:r>
            <a:rPr lang="es-CL" sz="2300" kern="1200" dirty="0" err="1" smtClean="0"/>
            <a:t>Mineduc</a:t>
          </a:r>
          <a:r>
            <a:rPr lang="es-CL" sz="2300" kern="1200" dirty="0" smtClean="0"/>
            <a:t>)</a:t>
          </a:r>
          <a:endParaRPr lang="es-CL" sz="2300" kern="1200" dirty="0"/>
        </a:p>
      </dsp:txBody>
      <dsp:txXfrm>
        <a:off x="0" y="2961606"/>
        <a:ext cx="8229600" cy="126477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AFC39-3CEF-4043-8966-3C3BBE331221}">
      <dsp:nvSpPr>
        <dsp:cNvPr id="0" name=""/>
        <dsp:cNvSpPr/>
      </dsp:nvSpPr>
      <dsp:spPr>
        <a:xfrm>
          <a:off x="0" y="201546"/>
          <a:ext cx="8229600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kern="1200" dirty="0" smtClean="0"/>
            <a:t>Responsabilidad de cada establecimiento</a:t>
          </a:r>
          <a:endParaRPr lang="es-CL" sz="3300" kern="1200" dirty="0"/>
        </a:p>
      </dsp:txBody>
      <dsp:txXfrm>
        <a:off x="0" y="201546"/>
        <a:ext cx="8229600" cy="1310930"/>
      </dsp:txXfrm>
    </dsp:sp>
    <dsp:sp modelId="{34339BD2-72BC-407D-BC43-0A717319CCAA}">
      <dsp:nvSpPr>
        <dsp:cNvPr id="0" name=""/>
        <dsp:cNvSpPr/>
      </dsp:nvSpPr>
      <dsp:spPr>
        <a:xfrm>
          <a:off x="0" y="1607516"/>
          <a:ext cx="8229600" cy="13109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kern="1200" dirty="0" smtClean="0"/>
            <a:t>Basado en las Orientaciones Generales de implementación del PIE de nuestra institución</a:t>
          </a:r>
          <a:endParaRPr lang="es-CL" sz="3300" kern="1200" dirty="0"/>
        </a:p>
      </dsp:txBody>
      <dsp:txXfrm>
        <a:off x="0" y="1607516"/>
        <a:ext cx="8229600" cy="1310930"/>
      </dsp:txXfrm>
    </dsp:sp>
    <dsp:sp modelId="{10349CB8-D4C3-4B23-B4DA-56EFDEE0C552}">
      <dsp:nvSpPr>
        <dsp:cNvPr id="0" name=""/>
        <dsp:cNvSpPr/>
      </dsp:nvSpPr>
      <dsp:spPr>
        <a:xfrm>
          <a:off x="0" y="3013486"/>
          <a:ext cx="8229600" cy="13109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kern="1200" dirty="0" smtClean="0"/>
            <a:t>De dependencia directa de la Asesora Técnica de Programa de Integración (DIREBIEN)</a:t>
          </a:r>
          <a:endParaRPr lang="es-CL" sz="3300" kern="1200" dirty="0"/>
        </a:p>
      </dsp:txBody>
      <dsp:txXfrm>
        <a:off x="0" y="3013486"/>
        <a:ext cx="8229600" cy="131093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205C3-1812-41A9-B90C-4FF750058858}">
      <dsp:nvSpPr>
        <dsp:cNvPr id="0" name=""/>
        <dsp:cNvSpPr/>
      </dsp:nvSpPr>
      <dsp:spPr>
        <a:xfrm>
          <a:off x="0" y="337831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i="1" kern="1200" dirty="0" smtClean="0"/>
            <a:t>Ley 19.284 /94. Establece normas para la plena integración social de las personas con discapacidad.</a:t>
          </a:r>
          <a:endParaRPr lang="es-CL" sz="1300" kern="1200" dirty="0"/>
        </a:p>
      </dsp:txBody>
      <dsp:txXfrm>
        <a:off x="0" y="337831"/>
        <a:ext cx="8363272" cy="516427"/>
      </dsp:txXfrm>
    </dsp:sp>
    <dsp:sp modelId="{BB1A2DAC-409F-4C46-87D5-0065DC0F2B5C}">
      <dsp:nvSpPr>
        <dsp:cNvPr id="0" name=""/>
        <dsp:cNvSpPr/>
      </dsp:nvSpPr>
      <dsp:spPr>
        <a:xfrm>
          <a:off x="0" y="891698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Decreto Supremo Nº 1/98 y su modificación Decreto Supremo Nº374. Reglamenta el capítulo II de la Ley de Integración Social de las Personas con Discapacidad.</a:t>
          </a:r>
          <a:endParaRPr lang="es-CL" sz="1300" kern="1200" dirty="0"/>
        </a:p>
      </dsp:txBody>
      <dsp:txXfrm>
        <a:off x="0" y="891698"/>
        <a:ext cx="8363272" cy="516427"/>
      </dsp:txXfrm>
    </dsp:sp>
    <dsp:sp modelId="{7566AB0F-34BD-493A-9F30-AE53C722DE31}">
      <dsp:nvSpPr>
        <dsp:cNvPr id="0" name=""/>
        <dsp:cNvSpPr/>
      </dsp:nvSpPr>
      <dsp:spPr>
        <a:xfrm>
          <a:off x="0" y="1445565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Decretos de Educación Parvularia Nº 187/74; 158/80; exento Nº 100/81 y Decreto Supremo Nº 200/82. Decreto Supremo de Educación Nº 289 de 2001, que aprueba las bases curriculares de la Educación Parvularia.</a:t>
          </a:r>
          <a:endParaRPr lang="es-CL" sz="1300" kern="1200" dirty="0"/>
        </a:p>
      </dsp:txBody>
      <dsp:txXfrm>
        <a:off x="0" y="1445565"/>
        <a:ext cx="8363272" cy="516427"/>
      </dsp:txXfrm>
    </dsp:sp>
    <dsp:sp modelId="{8243626F-DBE7-42FF-97A5-CB0C423B4B0A}">
      <dsp:nvSpPr>
        <dsp:cNvPr id="0" name=""/>
        <dsp:cNvSpPr/>
      </dsp:nvSpPr>
      <dsp:spPr>
        <a:xfrm>
          <a:off x="0" y="1999432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i="1" kern="1200" dirty="0" smtClean="0"/>
            <a:t>Decreto Supremo Nº 40/96, sus modificaciones y Decreto Supremo Exento de educación Nº 240 /99 que establecen los Objetivos Fundamentales y Contenidos mínimos para la enseñanza básica.</a:t>
          </a:r>
          <a:endParaRPr lang="es-CL" sz="1300" kern="1200" dirty="0"/>
        </a:p>
      </dsp:txBody>
      <dsp:txXfrm>
        <a:off x="0" y="1999432"/>
        <a:ext cx="8363272" cy="516427"/>
      </dsp:txXfrm>
    </dsp:sp>
    <dsp:sp modelId="{D71428FD-D43B-4982-845C-03D179003182}">
      <dsp:nvSpPr>
        <dsp:cNvPr id="0" name=""/>
        <dsp:cNvSpPr/>
      </dsp:nvSpPr>
      <dsp:spPr>
        <a:xfrm>
          <a:off x="0" y="2553299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Decreto Supremo de Educación Media Nº 220/98 y sus modificaciones, establece los Objetivos Fundamentales y Contenidos Mínimos para la enseñanza media.</a:t>
          </a:r>
          <a:endParaRPr lang="es-CL" sz="1300" kern="1200" dirty="0"/>
        </a:p>
      </dsp:txBody>
      <dsp:txXfrm>
        <a:off x="0" y="2553299"/>
        <a:ext cx="8363272" cy="516427"/>
      </dsp:txXfrm>
    </dsp:sp>
    <dsp:sp modelId="{1B735145-B94A-4005-99C3-5A8B3B112022}">
      <dsp:nvSpPr>
        <dsp:cNvPr id="0" name=""/>
        <dsp:cNvSpPr/>
      </dsp:nvSpPr>
      <dsp:spPr>
        <a:xfrm>
          <a:off x="0" y="3107166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i="1" kern="1200" dirty="0" smtClean="0"/>
            <a:t>Decretos Supremos Exentos de Educación Nº 511/97, 158/99 que establecen el reglamento de evaluación y promoción escolar de niños y niñas de enseñanza básica y la posibilidad de eximirse o liberarse de un subsector de aprendizaje.</a:t>
          </a:r>
          <a:endParaRPr lang="es-CL" sz="1300" kern="1200" dirty="0"/>
        </a:p>
      </dsp:txBody>
      <dsp:txXfrm>
        <a:off x="0" y="3107166"/>
        <a:ext cx="8363272" cy="516427"/>
      </dsp:txXfrm>
    </dsp:sp>
    <dsp:sp modelId="{F295580C-14FF-40DE-BE6A-E21CE9D4D152}">
      <dsp:nvSpPr>
        <dsp:cNvPr id="0" name=""/>
        <dsp:cNvSpPr/>
      </dsp:nvSpPr>
      <dsp:spPr>
        <a:xfrm>
          <a:off x="0" y="3661033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Decretos Supremos Exentos de Educación Nº 112/99, 158/99 y 83/01 que establecen el reglamento de evaluación para alumnos de 1º y 2º medio, eximición de un subsector de aprendizaje de 3º y 4º año medio.</a:t>
          </a:r>
          <a:endParaRPr lang="es-CL" sz="1300" kern="1200" dirty="0"/>
        </a:p>
      </dsp:txBody>
      <dsp:txXfrm>
        <a:off x="0" y="3661033"/>
        <a:ext cx="8363272" cy="516427"/>
      </dsp:txXfrm>
    </dsp:sp>
    <dsp:sp modelId="{9B0935EC-4B33-40EC-84AE-416F1EE37090}">
      <dsp:nvSpPr>
        <dsp:cNvPr id="0" name=""/>
        <dsp:cNvSpPr/>
      </dsp:nvSpPr>
      <dsp:spPr>
        <a:xfrm>
          <a:off x="0" y="4214900"/>
          <a:ext cx="8363272" cy="51642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i="1" kern="1200" dirty="0" smtClean="0"/>
            <a:t>Decreto N° 83/01/2015 que Aprueba criterios y orientaciones de Adecuación Curricular para Educación Parvularia y Enseñanza Básica</a:t>
          </a:r>
          <a:endParaRPr lang="es-CL" sz="1300" b="1" i="1" kern="1200" dirty="0"/>
        </a:p>
      </dsp:txBody>
      <dsp:txXfrm>
        <a:off x="0" y="4214900"/>
        <a:ext cx="8363272" cy="5164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B8B079-70B0-4F5F-BA79-E4B60D06DB18}">
      <dsp:nvSpPr>
        <dsp:cNvPr id="0" name=""/>
        <dsp:cNvSpPr/>
      </dsp:nvSpPr>
      <dsp:spPr>
        <a:xfrm>
          <a:off x="1982911" y="-53490"/>
          <a:ext cx="4326913" cy="4326913"/>
        </a:xfrm>
        <a:prstGeom prst="circularArrow">
          <a:avLst>
            <a:gd name="adj1" fmla="val 4668"/>
            <a:gd name="adj2" fmla="val 272909"/>
            <a:gd name="adj3" fmla="val 13074870"/>
            <a:gd name="adj4" fmla="val 17867141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D95D-F323-4A1D-96A6-64414F4421F9}">
      <dsp:nvSpPr>
        <dsp:cNvPr id="0" name=""/>
        <dsp:cNvSpPr/>
      </dsp:nvSpPr>
      <dsp:spPr>
        <a:xfrm>
          <a:off x="2796698" y="348560"/>
          <a:ext cx="2699340" cy="686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L" sz="15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Responder tarea asignada por la DP</a:t>
          </a:r>
          <a:endParaRPr lang="es-CL" sz="1500" kern="1200" dirty="0"/>
        </a:p>
      </dsp:txBody>
      <dsp:txXfrm>
        <a:off x="2796698" y="348560"/>
        <a:ext cx="2699340" cy="686913"/>
      </dsp:txXfrm>
    </dsp:sp>
    <dsp:sp modelId="{4E6FC180-91A5-4937-9712-F3614AEC90B2}">
      <dsp:nvSpPr>
        <dsp:cNvPr id="0" name=""/>
        <dsp:cNvSpPr/>
      </dsp:nvSpPr>
      <dsp:spPr>
        <a:xfrm>
          <a:off x="4618862" y="1900815"/>
          <a:ext cx="2836961" cy="70589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Continuar el trabajo interinstitucional (2015)</a:t>
          </a:r>
          <a:endParaRPr lang="es-CL" sz="1500" kern="1200" dirty="0"/>
        </a:p>
      </dsp:txBody>
      <dsp:txXfrm>
        <a:off x="4618862" y="1900815"/>
        <a:ext cx="2836961" cy="705892"/>
      </dsp:txXfrm>
    </dsp:sp>
    <dsp:sp modelId="{0784E12D-C267-407C-867A-E3605EC8083D}">
      <dsp:nvSpPr>
        <dsp:cNvPr id="0" name=""/>
        <dsp:cNvSpPr/>
      </dsp:nvSpPr>
      <dsp:spPr>
        <a:xfrm>
          <a:off x="2818666" y="3556989"/>
          <a:ext cx="2947319" cy="66705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L" sz="15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Iniciar el proceso de un "proyecto de integración" </a:t>
          </a:r>
          <a:endParaRPr lang="es-CL" sz="1500" kern="1200" dirty="0"/>
        </a:p>
      </dsp:txBody>
      <dsp:txXfrm>
        <a:off x="2818666" y="3556989"/>
        <a:ext cx="2947319" cy="667054"/>
      </dsp:txXfrm>
    </dsp:sp>
    <dsp:sp modelId="{4140B687-D75A-4121-8918-D5E7D7E63E8A}">
      <dsp:nvSpPr>
        <dsp:cNvPr id="0" name=""/>
        <dsp:cNvSpPr/>
      </dsp:nvSpPr>
      <dsp:spPr>
        <a:xfrm>
          <a:off x="1018456" y="1900811"/>
          <a:ext cx="3002526" cy="6670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L" sz="15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Retroalimentar la realidad específica de cada establecimiento educativo.</a:t>
          </a:r>
          <a:endParaRPr lang="es-CL" sz="1500" kern="1200" dirty="0"/>
        </a:p>
      </dsp:txBody>
      <dsp:txXfrm>
        <a:off x="1018456" y="1900811"/>
        <a:ext cx="3002526" cy="6670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AD7F15-B64C-491F-8648-32354CCFA71E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Tiene una finalidad previsora y de nuevos tiempos</a:t>
          </a:r>
          <a:endParaRPr lang="es-CL" sz="2700" kern="1200" dirty="0"/>
        </a:p>
      </dsp:txBody>
      <dsp:txXfrm>
        <a:off x="0" y="1183"/>
        <a:ext cx="8229600" cy="1072579"/>
      </dsp:txXfrm>
    </dsp:sp>
    <dsp:sp modelId="{7D6AE90C-8A6A-4E2B-84A1-F3ED3B2FC83C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Busca dar respuesta la necesidad de los alumnos, sus familias como también a los colegios</a:t>
          </a:r>
          <a:endParaRPr lang="es-CL" sz="2700" kern="1200" dirty="0"/>
        </a:p>
      </dsp:txBody>
      <dsp:txXfrm>
        <a:off x="0" y="1151522"/>
        <a:ext cx="8229600" cy="1072579"/>
      </dsp:txXfrm>
    </dsp:sp>
    <dsp:sp modelId="{5AFDB208-F7B4-4242-AF4F-CACCF2A70F34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Tiene una mirada realista de un porcentaje de niños que requiere un apoyo </a:t>
          </a:r>
          <a:endParaRPr lang="es-CL" sz="2700" kern="1200" dirty="0"/>
        </a:p>
      </dsp:txBody>
      <dsp:txXfrm>
        <a:off x="0" y="2301861"/>
        <a:ext cx="8229600" cy="1072579"/>
      </dsp:txXfrm>
    </dsp:sp>
    <dsp:sp modelId="{3D560218-02B8-475C-ABDA-B316DAF4009D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Pretende ponerse al día con las nuevas leyes tanto sociales como educativas </a:t>
          </a:r>
          <a:endParaRPr lang="es-CL" sz="2700" kern="1200" dirty="0"/>
        </a:p>
      </dsp:txBody>
      <dsp:txXfrm>
        <a:off x="0" y="3452200"/>
        <a:ext cx="8229600" cy="10725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8E7F2-7890-4BCB-A5FB-7271DF0E30A3}">
      <dsp:nvSpPr>
        <dsp:cNvPr id="0" name=""/>
        <dsp:cNvSpPr/>
      </dsp:nvSpPr>
      <dsp:spPr>
        <a:xfrm>
          <a:off x="0" y="57800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10ADA-A494-4E3E-BA27-71EB7D6E9C16}">
      <dsp:nvSpPr>
        <dsp:cNvPr id="0" name=""/>
        <dsp:cNvSpPr/>
      </dsp:nvSpPr>
      <dsp:spPr>
        <a:xfrm>
          <a:off x="391790" y="238521"/>
          <a:ext cx="783579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Generar un catastro de casos</a:t>
          </a:r>
          <a:endParaRPr lang="es-CL" sz="2300" kern="1200" dirty="0"/>
        </a:p>
      </dsp:txBody>
      <dsp:txXfrm>
        <a:off x="391790" y="238521"/>
        <a:ext cx="7835792" cy="678960"/>
      </dsp:txXfrm>
    </dsp:sp>
    <dsp:sp modelId="{0D3479BC-D01D-4832-9CD1-A8650218FBEF}">
      <dsp:nvSpPr>
        <dsp:cNvPr id="0" name=""/>
        <dsp:cNvSpPr/>
      </dsp:nvSpPr>
      <dsp:spPr>
        <a:xfrm>
          <a:off x="0" y="162128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21FE6-8B7C-4CEB-88C8-FE8C5BA72046}">
      <dsp:nvSpPr>
        <dsp:cNvPr id="0" name=""/>
        <dsp:cNvSpPr/>
      </dsp:nvSpPr>
      <dsp:spPr>
        <a:xfrm>
          <a:off x="391790" y="1281801"/>
          <a:ext cx="7835792" cy="6789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Conocer la realidad de colegios y jardines</a:t>
          </a:r>
          <a:endParaRPr lang="es-CL" sz="2300" kern="1200" dirty="0"/>
        </a:p>
      </dsp:txBody>
      <dsp:txXfrm>
        <a:off x="391790" y="1281801"/>
        <a:ext cx="7835792" cy="678960"/>
      </dsp:txXfrm>
    </dsp:sp>
    <dsp:sp modelId="{76050DF3-422E-434B-B8C6-1FC51DB90BCD}">
      <dsp:nvSpPr>
        <dsp:cNvPr id="0" name=""/>
        <dsp:cNvSpPr/>
      </dsp:nvSpPr>
      <dsp:spPr>
        <a:xfrm>
          <a:off x="0" y="266456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7C4E8-9A6B-4DBD-9158-BCA1AD30900A}">
      <dsp:nvSpPr>
        <dsp:cNvPr id="0" name=""/>
        <dsp:cNvSpPr/>
      </dsp:nvSpPr>
      <dsp:spPr>
        <a:xfrm>
          <a:off x="391790" y="2325081"/>
          <a:ext cx="7835792" cy="6789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Delinear un plan de acción piloto</a:t>
          </a:r>
          <a:endParaRPr lang="es-CL" sz="2300" kern="1200" dirty="0"/>
        </a:p>
      </dsp:txBody>
      <dsp:txXfrm>
        <a:off x="391790" y="2325081"/>
        <a:ext cx="7835792" cy="678960"/>
      </dsp:txXfrm>
    </dsp:sp>
    <dsp:sp modelId="{A7F1F747-F08C-4781-93BD-FD543C0A707D}">
      <dsp:nvSpPr>
        <dsp:cNvPr id="0" name=""/>
        <dsp:cNvSpPr/>
      </dsp:nvSpPr>
      <dsp:spPr>
        <a:xfrm>
          <a:off x="0" y="37078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C1EFA-6A47-4823-BBFE-84B261D6CDF8}">
      <dsp:nvSpPr>
        <dsp:cNvPr id="0" name=""/>
        <dsp:cNvSpPr/>
      </dsp:nvSpPr>
      <dsp:spPr>
        <a:xfrm>
          <a:off x="391790" y="3368361"/>
          <a:ext cx="7835792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Comenzar con la asesoría técnica en jardín y colegio elegidos</a:t>
          </a:r>
          <a:endParaRPr lang="es-CL" sz="2300" kern="1200" dirty="0"/>
        </a:p>
      </dsp:txBody>
      <dsp:txXfrm>
        <a:off x="391790" y="3368361"/>
        <a:ext cx="7835792" cy="678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DA4C0-0F42-4088-B580-A51193F3A7F3}">
      <dsp:nvSpPr>
        <dsp:cNvPr id="0" name=""/>
        <dsp:cNvSpPr/>
      </dsp:nvSpPr>
      <dsp:spPr>
        <a:xfrm>
          <a:off x="0" y="56450"/>
          <a:ext cx="8229600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Es una estrategia inclusiva del sistema escolar</a:t>
          </a:r>
          <a:endParaRPr lang="es-CL" sz="2100" kern="1200" dirty="0"/>
        </a:p>
      </dsp:txBody>
      <dsp:txXfrm>
        <a:off x="0" y="56450"/>
        <a:ext cx="8229600" cy="834228"/>
      </dsp:txXfrm>
    </dsp:sp>
    <dsp:sp modelId="{FBF3C8A2-5675-4D5F-BC16-BB20980DDC91}">
      <dsp:nvSpPr>
        <dsp:cNvPr id="0" name=""/>
        <dsp:cNvSpPr/>
      </dsp:nvSpPr>
      <dsp:spPr>
        <a:xfrm>
          <a:off x="0" y="951159"/>
          <a:ext cx="8229600" cy="83422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Su propósito es entregar apoyos adicionales a los alumnos con NEE</a:t>
          </a:r>
          <a:endParaRPr lang="es-CL" sz="2100" kern="1200" dirty="0"/>
        </a:p>
      </dsp:txBody>
      <dsp:txXfrm>
        <a:off x="0" y="951159"/>
        <a:ext cx="8229600" cy="834228"/>
      </dsp:txXfrm>
    </dsp:sp>
    <dsp:sp modelId="{D5F7D51E-5EF8-4E67-BFF8-B242C1022412}">
      <dsp:nvSpPr>
        <dsp:cNvPr id="0" name=""/>
        <dsp:cNvSpPr/>
      </dsp:nvSpPr>
      <dsp:spPr>
        <a:xfrm>
          <a:off x="0" y="1845867"/>
          <a:ext cx="8229600" cy="83422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Favoreciendo con ello la presencia y participación en la sala de clases, el logro de los objetivos de aprendizaje y la trayectoria educativa</a:t>
          </a:r>
          <a:endParaRPr lang="es-CL" sz="2100" kern="1200" dirty="0"/>
        </a:p>
      </dsp:txBody>
      <dsp:txXfrm>
        <a:off x="0" y="1845867"/>
        <a:ext cx="8229600" cy="834228"/>
      </dsp:txXfrm>
    </dsp:sp>
    <dsp:sp modelId="{20C8F3C6-B455-482A-B0B6-25D5697358AE}">
      <dsp:nvSpPr>
        <dsp:cNvPr id="0" name=""/>
        <dsp:cNvSpPr/>
      </dsp:nvSpPr>
      <dsp:spPr>
        <a:xfrm>
          <a:off x="0" y="2740575"/>
          <a:ext cx="8229600" cy="83422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Contribuyendo con ello al mejoramiento continuo de la calidad de la educación en el establecimiento educacional</a:t>
          </a:r>
          <a:endParaRPr lang="es-CL" sz="2100" kern="1200" dirty="0"/>
        </a:p>
      </dsp:txBody>
      <dsp:txXfrm>
        <a:off x="0" y="2740575"/>
        <a:ext cx="8229600" cy="834228"/>
      </dsp:txXfrm>
    </dsp:sp>
    <dsp:sp modelId="{7D10AFD6-5914-434F-AD06-A50C3F47320A}">
      <dsp:nvSpPr>
        <dsp:cNvPr id="0" name=""/>
        <dsp:cNvSpPr/>
      </dsp:nvSpPr>
      <dsp:spPr>
        <a:xfrm>
          <a:off x="0" y="3635283"/>
          <a:ext cx="8229600" cy="834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Es un desafío y una oportunidad, que exige a la escuela su transformación</a:t>
          </a:r>
          <a:endParaRPr lang="es-CL" sz="2100" kern="1200" dirty="0"/>
        </a:p>
      </dsp:txBody>
      <dsp:txXfrm>
        <a:off x="0" y="3635283"/>
        <a:ext cx="8229600" cy="8342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78270B-4BDC-49BD-A4C2-B2F516534D9B}">
      <dsp:nvSpPr>
        <dsp:cNvPr id="0" name=""/>
        <dsp:cNvSpPr/>
      </dsp:nvSpPr>
      <dsp:spPr>
        <a:xfrm>
          <a:off x="0" y="76349"/>
          <a:ext cx="8229600" cy="128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Nos enfrenta a enriquecer la práctica pedagógica para atender a la diversidad de estudiantes.</a:t>
          </a:r>
          <a:endParaRPr lang="es-CL" sz="2300" kern="1200" dirty="0"/>
        </a:p>
      </dsp:txBody>
      <dsp:txXfrm>
        <a:off x="0" y="76349"/>
        <a:ext cx="8229600" cy="1286634"/>
      </dsp:txXfrm>
    </dsp:sp>
    <dsp:sp modelId="{CAF42173-BB64-4EEF-AF32-F0F5B06BB149}">
      <dsp:nvSpPr>
        <dsp:cNvPr id="0" name=""/>
        <dsp:cNvSpPr/>
      </dsp:nvSpPr>
      <dsp:spPr>
        <a:xfrm>
          <a:off x="0" y="1429224"/>
          <a:ext cx="8229600" cy="128663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Posibilita  que los docentes de aula desarrollen las capacidades, recursos y competencias para  dar respuestas ajustadas y oportunas a las necesidades y características de todos. </a:t>
          </a:r>
          <a:endParaRPr lang="es-CL" sz="2300" kern="1200" dirty="0"/>
        </a:p>
      </dsp:txBody>
      <dsp:txXfrm>
        <a:off x="0" y="1429224"/>
        <a:ext cx="8229600" cy="1286634"/>
      </dsp:txXfrm>
    </dsp:sp>
    <dsp:sp modelId="{8AFD4379-D145-4573-BF0C-862C7BA58AFA}">
      <dsp:nvSpPr>
        <dsp:cNvPr id="0" name=""/>
        <dsp:cNvSpPr/>
      </dsp:nvSpPr>
      <dsp:spPr>
        <a:xfrm>
          <a:off x="0" y="2782098"/>
          <a:ext cx="8229600" cy="128663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Para el establecimiento a fin de que éste genere las condiciones para que todos los estudiantes progresen en sus aprendizajes.</a:t>
          </a:r>
          <a:endParaRPr lang="es-CL" sz="2300" kern="1200" dirty="0"/>
        </a:p>
      </dsp:txBody>
      <dsp:txXfrm>
        <a:off x="0" y="2782098"/>
        <a:ext cx="8229600" cy="1286634"/>
      </dsp:txXfrm>
    </dsp:sp>
    <dsp:sp modelId="{BB93E6CA-1354-4214-90E8-93A0B438AC5C}">
      <dsp:nvSpPr>
        <dsp:cNvPr id="0" name=""/>
        <dsp:cNvSpPr/>
      </dsp:nvSpPr>
      <dsp:spPr>
        <a:xfrm>
          <a:off x="0" y="4068733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1800" kern="1200" dirty="0"/>
        </a:p>
      </dsp:txBody>
      <dsp:txXfrm>
        <a:off x="0" y="4068733"/>
        <a:ext cx="8229600" cy="380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24781-A72E-47B5-B524-D30CBFABDDDC}">
      <dsp:nvSpPr>
        <dsp:cNvPr id="0" name=""/>
        <dsp:cNvSpPr/>
      </dsp:nvSpPr>
      <dsp:spPr>
        <a:xfrm>
          <a:off x="0" y="470316"/>
          <a:ext cx="8229600" cy="1154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Genera las condiciones de flexibilización y adecuación del currículo, de la evaluación y del contexto para ofrecer las mejores oportunidades educativas a todos los estudiantes.</a:t>
          </a:r>
          <a:endParaRPr lang="es-CL" sz="2100" kern="1200" dirty="0"/>
        </a:p>
      </dsp:txBody>
      <dsp:txXfrm>
        <a:off x="0" y="470316"/>
        <a:ext cx="8229600" cy="1154789"/>
      </dsp:txXfrm>
    </dsp:sp>
    <dsp:sp modelId="{E2B764DB-5C57-474E-944F-C2C78E616FA2}">
      <dsp:nvSpPr>
        <dsp:cNvPr id="0" name=""/>
        <dsp:cNvSpPr/>
      </dsp:nvSpPr>
      <dsp:spPr>
        <a:xfrm>
          <a:off x="0" y="1685586"/>
          <a:ext cx="8229600" cy="115478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El PIE también es el espacio en donde la familia puede aprender mejores herramientas para ayudar a sus hijos e hijas ya que los profesionales velarán por entregarles las mejores formas de apoyarlos en el hogar.</a:t>
          </a:r>
          <a:endParaRPr lang="es-CL" sz="2100" kern="1200" dirty="0"/>
        </a:p>
      </dsp:txBody>
      <dsp:txXfrm>
        <a:off x="0" y="1685586"/>
        <a:ext cx="8229600" cy="1154789"/>
      </dsp:txXfrm>
    </dsp:sp>
    <dsp:sp modelId="{128D9574-D0CF-4536-8B04-B5D9A155B356}">
      <dsp:nvSpPr>
        <dsp:cNvPr id="0" name=""/>
        <dsp:cNvSpPr/>
      </dsp:nvSpPr>
      <dsp:spPr>
        <a:xfrm>
          <a:off x="0" y="2900856"/>
          <a:ext cx="8229600" cy="115478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De mejorar las habilidades sociales, de empatía y de conciencia social en todos los integrantes de la comunidad educativa</a:t>
          </a:r>
          <a:endParaRPr lang="es-CL" sz="2100" kern="1200" dirty="0"/>
        </a:p>
      </dsp:txBody>
      <dsp:txXfrm>
        <a:off x="0" y="2900856"/>
        <a:ext cx="8229600" cy="11547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4B8E96-9DA4-4560-8443-6ED25B76D9A2}">
      <dsp:nvSpPr>
        <dsp:cNvPr id="0" name=""/>
        <dsp:cNvSpPr/>
      </dsp:nvSpPr>
      <dsp:spPr>
        <a:xfrm>
          <a:off x="0" y="353580"/>
          <a:ext cx="8229600" cy="1230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Los alumnos con discapacidad no son un problema, sino una oportunidad para mejorar la práctica (Ainscow,2001)</a:t>
          </a:r>
          <a:endParaRPr lang="es-CL" sz="2200" kern="1200" dirty="0"/>
        </a:p>
      </dsp:txBody>
      <dsp:txXfrm>
        <a:off x="0" y="353580"/>
        <a:ext cx="8229600" cy="1230693"/>
      </dsp:txXfrm>
    </dsp:sp>
    <dsp:sp modelId="{2C0C408A-BDC5-446C-8E4A-81F246F7A610}">
      <dsp:nvSpPr>
        <dsp:cNvPr id="0" name=""/>
        <dsp:cNvSpPr/>
      </dsp:nvSpPr>
      <dsp:spPr>
        <a:xfrm>
          <a:off x="0" y="1647634"/>
          <a:ext cx="8229600" cy="123069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Los esfuerzos realizados para apoyar la respuesta educativa de determinados alumnos con NEE revierte necesariamente en la mejora de la calidad de la educación para todos los alumnos (Giné,2006)</a:t>
          </a:r>
          <a:endParaRPr lang="es-CL" sz="2200" kern="1200" dirty="0"/>
        </a:p>
      </dsp:txBody>
      <dsp:txXfrm>
        <a:off x="0" y="1647634"/>
        <a:ext cx="8229600" cy="1230693"/>
      </dsp:txXfrm>
    </dsp:sp>
    <dsp:sp modelId="{CE0FE0DB-8C51-4905-A512-D702EFE4203B}">
      <dsp:nvSpPr>
        <dsp:cNvPr id="0" name=""/>
        <dsp:cNvSpPr/>
      </dsp:nvSpPr>
      <dsp:spPr>
        <a:xfrm>
          <a:off x="0" y="2941688"/>
          <a:ext cx="8229600" cy="123069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La educación integradora perfecciona los colegios para todas las personas (Buckley,2006)</a:t>
          </a:r>
          <a:endParaRPr lang="es-CL" sz="2200" kern="1200" dirty="0"/>
        </a:p>
      </dsp:txBody>
      <dsp:txXfrm>
        <a:off x="0" y="2941688"/>
        <a:ext cx="8229600" cy="123069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FD45EB-3D63-4CBF-8EF9-B7F1B4DEA5A0}">
      <dsp:nvSpPr>
        <dsp:cNvPr id="0" name=""/>
        <dsp:cNvSpPr/>
      </dsp:nvSpPr>
      <dsp:spPr>
        <a:xfrm>
          <a:off x="379771" y="4798"/>
          <a:ext cx="2284951" cy="170566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7F114-BD14-4ADB-BCF9-628F750932AA}">
      <dsp:nvSpPr>
        <dsp:cNvPr id="0" name=""/>
        <dsp:cNvSpPr/>
      </dsp:nvSpPr>
      <dsp:spPr>
        <a:xfrm>
          <a:off x="379771" y="1710466"/>
          <a:ext cx="2284951" cy="733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la educación es un derecho</a:t>
          </a:r>
          <a:endParaRPr lang="es-CL" sz="2000" kern="1200" dirty="0"/>
        </a:p>
      </dsp:txBody>
      <dsp:txXfrm>
        <a:off x="379771" y="1710466"/>
        <a:ext cx="1609121" cy="733437"/>
      </dsp:txXfrm>
    </dsp:sp>
    <dsp:sp modelId="{6BC81873-FDA9-452D-9420-EE2527B4A269}">
      <dsp:nvSpPr>
        <dsp:cNvPr id="0" name=""/>
        <dsp:cNvSpPr/>
      </dsp:nvSpPr>
      <dsp:spPr>
        <a:xfrm>
          <a:off x="2137934" y="1833620"/>
          <a:ext cx="799733" cy="7997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7799-83C9-4DF0-9473-26A8F36CB29D}">
      <dsp:nvSpPr>
        <dsp:cNvPr id="0" name=""/>
        <dsp:cNvSpPr/>
      </dsp:nvSpPr>
      <dsp:spPr>
        <a:xfrm>
          <a:off x="3043646" y="5"/>
          <a:ext cx="2284951" cy="170566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1563E-58D9-4F84-95D9-1B9E03BB64B4}">
      <dsp:nvSpPr>
        <dsp:cNvPr id="0" name=""/>
        <dsp:cNvSpPr/>
      </dsp:nvSpPr>
      <dsp:spPr>
        <a:xfrm>
          <a:off x="3051392" y="1710466"/>
          <a:ext cx="2284951" cy="73343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Modelo normativo y formativo ideal</a:t>
          </a:r>
          <a:endParaRPr lang="es-CL" sz="1800" kern="1200" dirty="0"/>
        </a:p>
      </dsp:txBody>
      <dsp:txXfrm>
        <a:off x="3051392" y="1710466"/>
        <a:ext cx="1609121" cy="733437"/>
      </dsp:txXfrm>
    </dsp:sp>
    <dsp:sp modelId="{F1BA32F4-C2C1-470D-9124-44C9BEFF4728}">
      <dsp:nvSpPr>
        <dsp:cNvPr id="0" name=""/>
        <dsp:cNvSpPr/>
      </dsp:nvSpPr>
      <dsp:spPr>
        <a:xfrm>
          <a:off x="4725151" y="1826966"/>
          <a:ext cx="799733" cy="7997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51D3F-F1A0-41C5-A27A-608D6AD5E1F3}">
      <dsp:nvSpPr>
        <dsp:cNvPr id="0" name=""/>
        <dsp:cNvSpPr/>
      </dsp:nvSpPr>
      <dsp:spPr>
        <a:xfrm>
          <a:off x="360029" y="3024343"/>
          <a:ext cx="2284951" cy="170566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A4C14-576A-4440-AF3D-806D163AEB01}">
      <dsp:nvSpPr>
        <dsp:cNvPr id="0" name=""/>
        <dsp:cNvSpPr/>
      </dsp:nvSpPr>
      <dsp:spPr>
        <a:xfrm>
          <a:off x="360029" y="4752530"/>
          <a:ext cx="2284951" cy="73343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Modelo social igual que al resto de su familia</a:t>
          </a:r>
          <a:endParaRPr lang="es-CL" sz="1600" kern="1200" dirty="0"/>
        </a:p>
      </dsp:txBody>
      <dsp:txXfrm>
        <a:off x="360029" y="4752530"/>
        <a:ext cx="1609121" cy="733437"/>
      </dsp:txXfrm>
    </dsp:sp>
    <dsp:sp modelId="{28AB5AB9-AB38-4E2C-972C-61B869C50E32}">
      <dsp:nvSpPr>
        <dsp:cNvPr id="0" name=""/>
        <dsp:cNvSpPr/>
      </dsp:nvSpPr>
      <dsp:spPr>
        <a:xfrm>
          <a:off x="2016222" y="4824534"/>
          <a:ext cx="799733" cy="7997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7F29F-D2E6-4E47-B15E-3C0EA39E76C7}">
      <dsp:nvSpPr>
        <dsp:cNvPr id="0" name=""/>
        <dsp:cNvSpPr/>
      </dsp:nvSpPr>
      <dsp:spPr>
        <a:xfrm>
          <a:off x="3051392" y="3022791"/>
          <a:ext cx="2284951" cy="170566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6500" kern="1200" dirty="0"/>
        </a:p>
      </dsp:txBody>
      <dsp:txXfrm>
        <a:off x="3051392" y="3022791"/>
        <a:ext cx="2284951" cy="1705668"/>
      </dsp:txXfrm>
    </dsp:sp>
    <dsp:sp modelId="{FD0D7620-828C-4EDF-8222-0F30C84454E1}">
      <dsp:nvSpPr>
        <dsp:cNvPr id="0" name=""/>
        <dsp:cNvSpPr/>
      </dsp:nvSpPr>
      <dsp:spPr>
        <a:xfrm>
          <a:off x="3051392" y="4728459"/>
          <a:ext cx="2284951" cy="73343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Trae retos socioconductuales y académico funcionales</a:t>
          </a:r>
          <a:endParaRPr lang="es-CL" sz="1400" kern="1200" dirty="0"/>
        </a:p>
      </dsp:txBody>
      <dsp:txXfrm>
        <a:off x="3051392" y="4728459"/>
        <a:ext cx="1609121" cy="733437"/>
      </dsp:txXfrm>
    </dsp:sp>
    <dsp:sp modelId="{BF88A0BC-7956-4F17-A998-F79CDC7EF6BF}">
      <dsp:nvSpPr>
        <dsp:cNvPr id="0" name=""/>
        <dsp:cNvSpPr/>
      </dsp:nvSpPr>
      <dsp:spPr>
        <a:xfrm>
          <a:off x="4725151" y="4844959"/>
          <a:ext cx="799733" cy="7997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703CB-19B2-4867-BC60-DC9601BB4CAB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2A351-26F0-4E20-8B2F-378FA013CB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 aplicaron encuestas en los jardines infantiles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351-26F0-4E20-8B2F-378FA013CB75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dirty="0" smtClean="0"/>
              <a:t>apoyos adicionales (en el contexto del aula </a:t>
            </a:r>
            <a:r>
              <a:rPr lang="es-CL" sz="1200" dirty="0" err="1" smtClean="0"/>
              <a:t>común</a:t>
            </a:r>
            <a:r>
              <a:rPr lang="es-CL" sz="1200" dirty="0" smtClean="0"/>
              <a:t>) a los estudiantes que presentan Necesidades Educativas Especiales (NEE), sean </a:t>
            </a:r>
            <a:r>
              <a:rPr lang="es-CL" sz="1200" dirty="0" err="1" smtClean="0"/>
              <a:t>éstas</a:t>
            </a:r>
            <a:r>
              <a:rPr lang="es-CL" sz="1200" dirty="0" smtClean="0"/>
              <a:t> de </a:t>
            </a:r>
            <a:r>
              <a:rPr lang="es-CL" sz="1200" dirty="0" err="1" smtClean="0"/>
              <a:t>carácter</a:t>
            </a:r>
            <a:r>
              <a:rPr lang="es-CL" sz="1200" dirty="0" smtClean="0"/>
              <a:t> permanente o transitorio,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351-26F0-4E20-8B2F-378FA013CB75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Establecimiento genere condiciones: (trabajo colaborativo, estrategias de </a:t>
            </a:r>
            <a:r>
              <a:rPr lang="es-CL" dirty="0" err="1" smtClean="0"/>
              <a:t>coenseñanza</a:t>
            </a:r>
            <a:r>
              <a:rPr lang="es-CL" dirty="0" smtClean="0"/>
              <a:t>, que el reglamento de evaluación considere las necesidades educativas de los estudiantes, etc.)</a:t>
            </a:r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351-26F0-4E20-8B2F-378FA013CB75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Fase inicial y de asesoría técnica son por parte de </a:t>
            </a:r>
            <a:r>
              <a:rPr lang="es-CL" dirty="0" err="1" smtClean="0"/>
              <a:t>Direbien</a:t>
            </a:r>
            <a:r>
              <a:rPr lang="es-CL" dirty="0" smtClean="0"/>
              <a:t>, al igual que evaluación y seguimiento</a:t>
            </a:r>
          </a:p>
          <a:p>
            <a:r>
              <a:rPr lang="es-CL" dirty="0" smtClean="0"/>
              <a:t>Formulación</a:t>
            </a:r>
            <a:r>
              <a:rPr lang="es-CL" baseline="0" dirty="0" smtClean="0"/>
              <a:t> proyecto y puesta en marcha es por parte de cada establecimiento PERO siguiendo TODOS orientaciones comunes entregadas por esta dirección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351-26F0-4E20-8B2F-378FA013CB75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NO confundir sensibilización con “llorar” o “tener pena” por estos pobrecitos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351-26F0-4E20-8B2F-378FA013CB75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78B2-043C-4171-8EEE-A0E03678FC60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679F-9289-405C-8F65-B52141C2EA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orge Andres\Downloads\la fot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4450"/>
            <a:ext cx="830263" cy="679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3" name="Picture 1" descr="C:\Users\lmondaca.DIREBIEN\AppData\Local\Microsoft\Windows\Temporary Internet Files\Content.Outlook\X2YWE2TL\afiche_biene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53"/>
          <p:cNvSpPr>
            <a:spLocks noChangeArrowheads="1"/>
          </p:cNvSpPr>
          <p:nvPr/>
        </p:nvSpPr>
        <p:spPr bwMode="auto">
          <a:xfrm>
            <a:off x="251520" y="4005064"/>
            <a:ext cx="8686800" cy="193899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JORNADA DE PRESENTACIÓN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PROYECTO </a:t>
            </a:r>
            <a:r>
              <a:rPr lang="es-MX" sz="3000" b="1" dirty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DE INTEGRACIÓN EDUCATIVA - </a:t>
            </a:r>
            <a:r>
              <a:rPr lang="es-MX" sz="3000" dirty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P.I.E. </a:t>
            </a:r>
          </a:p>
          <a:p>
            <a:pPr algn="ctr"/>
            <a:r>
              <a:rPr lang="es-MX" sz="3000" dirty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 2016 - 2017</a:t>
            </a:r>
            <a:endParaRPr lang="es-CL" sz="2800" b="1" dirty="0">
              <a:solidFill>
                <a:srgbClr val="7A29CC"/>
              </a:solidFill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</p:txBody>
      </p:sp>
      <p:sp>
        <p:nvSpPr>
          <p:cNvPr id="5" name="Shape 54"/>
          <p:cNvSpPr>
            <a:spLocks noChangeArrowheads="1"/>
          </p:cNvSpPr>
          <p:nvPr/>
        </p:nvSpPr>
        <p:spPr bwMode="auto">
          <a:xfrm>
            <a:off x="2555875" y="6092825"/>
            <a:ext cx="6337300" cy="55399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r"/>
            <a:r>
              <a:rPr lang="es-MX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ASISTENCIA EDUCACIONAL COLEGIOS NAVALES Y JARDINES </a:t>
            </a:r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INFANTILES</a:t>
            </a:r>
          </a:p>
          <a:p>
            <a:pPr algn="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EP Ley 18712 </a:t>
            </a:r>
            <a:r>
              <a:rPr lang="es-MX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Flga</a:t>
            </a: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 Paulina Gómez Campbell </a:t>
            </a:r>
            <a:endParaRPr lang="es-CL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0264.jpe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l="5617" t="3395" r="1327" b="5617"/>
          <a:stretch>
            <a:fillRect/>
          </a:stretch>
        </p:blipFill>
        <p:spPr>
          <a:xfrm rot="21586159">
            <a:off x="1487469" y="345168"/>
            <a:ext cx="6226875" cy="5880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El PIE como oportunidad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Sustento </a:t>
            </a:r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sset 3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9632" y="404664"/>
            <a:ext cx="6656288" cy="54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979712" y="764704"/>
          <a:ext cx="5904656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3"/>
          <p:cNvSpPr/>
          <p:nvPr/>
        </p:nvSpPr>
        <p:spPr>
          <a:xfrm>
            <a:off x="899592" y="3068960"/>
            <a:ext cx="7295523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100" dirty="0">
                <a:solidFill>
                  <a:srgbClr val="00B050"/>
                </a:solidFill>
              </a:rPr>
              <a:t>"Si </a:t>
            </a:r>
            <a:r>
              <a:rPr sz="4100" dirty="0" err="1">
                <a:solidFill>
                  <a:srgbClr val="00B050"/>
                </a:solidFill>
              </a:rPr>
              <a:t>todos</a:t>
            </a:r>
            <a:r>
              <a:rPr sz="4100" dirty="0">
                <a:solidFill>
                  <a:srgbClr val="00B050"/>
                </a:solidFill>
              </a:rPr>
              <a:t> </a:t>
            </a:r>
            <a:r>
              <a:rPr sz="4100" dirty="0" err="1">
                <a:solidFill>
                  <a:srgbClr val="00B050"/>
                </a:solidFill>
              </a:rPr>
              <a:t>fuéramos</a:t>
            </a:r>
            <a:r>
              <a:rPr sz="4100" dirty="0">
                <a:solidFill>
                  <a:srgbClr val="00B050"/>
                </a:solidFill>
              </a:rPr>
              <a:t> </a:t>
            </a:r>
            <a:r>
              <a:rPr sz="4100" dirty="0" err="1">
                <a:solidFill>
                  <a:srgbClr val="00B050"/>
                </a:solidFill>
              </a:rPr>
              <a:t>iguales</a:t>
            </a:r>
            <a:r>
              <a:rPr sz="4100" dirty="0">
                <a:solidFill>
                  <a:srgbClr val="00B050"/>
                </a:solidFill>
              </a:rPr>
              <a:t>, </a:t>
            </a:r>
          </a:p>
          <a:p>
            <a:pPr lvl="0" algn="ctr">
              <a:defRPr sz="1800"/>
            </a:pPr>
            <a:r>
              <a:rPr sz="4100" dirty="0">
                <a:solidFill>
                  <a:srgbClr val="00B050"/>
                </a:solidFill>
              </a:rPr>
              <a:t>no </a:t>
            </a:r>
            <a:r>
              <a:rPr sz="4100" dirty="0" err="1">
                <a:solidFill>
                  <a:srgbClr val="00B050"/>
                </a:solidFill>
              </a:rPr>
              <a:t>tendríamos</a:t>
            </a:r>
            <a:r>
              <a:rPr sz="4100" dirty="0">
                <a:solidFill>
                  <a:srgbClr val="00B050"/>
                </a:solidFill>
              </a:rPr>
              <a:t> nada </a:t>
            </a:r>
            <a:r>
              <a:rPr sz="4100" dirty="0" err="1">
                <a:solidFill>
                  <a:srgbClr val="00B050"/>
                </a:solidFill>
              </a:rPr>
              <a:t>que</a:t>
            </a:r>
            <a:r>
              <a:rPr sz="4100" dirty="0">
                <a:solidFill>
                  <a:srgbClr val="00B050"/>
                </a:solidFill>
              </a:rPr>
              <a:t> </a:t>
            </a:r>
            <a:r>
              <a:rPr sz="4100" dirty="0" err="1">
                <a:solidFill>
                  <a:srgbClr val="00B050"/>
                </a:solidFill>
              </a:rPr>
              <a:t>aprender</a:t>
            </a:r>
            <a:endParaRPr sz="4100" dirty="0">
              <a:solidFill>
                <a:srgbClr val="00B050"/>
              </a:solidFill>
            </a:endParaRPr>
          </a:p>
          <a:p>
            <a:pPr lvl="0" algn="ctr">
              <a:defRPr sz="1800"/>
            </a:pPr>
            <a:r>
              <a:rPr sz="4100" dirty="0">
                <a:solidFill>
                  <a:srgbClr val="00B050"/>
                </a:solidFill>
              </a:rPr>
              <a:t> los </a:t>
            </a:r>
            <a:r>
              <a:rPr sz="4100" dirty="0" err="1">
                <a:solidFill>
                  <a:srgbClr val="00B050"/>
                </a:solidFill>
              </a:rPr>
              <a:t>unos</a:t>
            </a:r>
            <a:r>
              <a:rPr sz="4100" dirty="0">
                <a:solidFill>
                  <a:srgbClr val="00B050"/>
                </a:solidFill>
              </a:rPr>
              <a:t> de los </a:t>
            </a:r>
            <a:r>
              <a:rPr sz="4100" dirty="0" err="1">
                <a:solidFill>
                  <a:srgbClr val="00B050"/>
                </a:solidFill>
              </a:rPr>
              <a:t>otros</a:t>
            </a:r>
            <a:r>
              <a:rPr sz="4100" dirty="0">
                <a:solidFill>
                  <a:srgbClr val="00B050"/>
                </a:solidFill>
              </a:rPr>
              <a:t>"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987824" y="119675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rgbClr val="C00000"/>
                </a:solidFill>
              </a:rPr>
              <a:t>DIVERSIDAD</a:t>
            </a:r>
            <a:endParaRPr lang="es-CL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Fases del PIE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Fases del PIE: fase inicial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36327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Fase de asesoría técnica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Fase de formulación de proyecto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Temario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Sustento y legislación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506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0292.png"/>
          <p:cNvPicPr/>
          <p:nvPr/>
        </p:nvPicPr>
        <p:blipFill>
          <a:blip r:embed="rId2" cstate="print">
            <a:extLst/>
          </a:blip>
          <a:srcRect l="13114" t="16549" r="39344" b="49180"/>
          <a:stretch>
            <a:fillRect/>
          </a:stretch>
        </p:blipFill>
        <p:spPr>
          <a:xfrm>
            <a:off x="1187624" y="1628800"/>
            <a:ext cx="4347150" cy="2350245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99"/>
          <p:cNvSpPr/>
          <p:nvPr/>
        </p:nvSpPr>
        <p:spPr>
          <a:xfrm>
            <a:off x="6228184" y="3501008"/>
            <a:ext cx="2105160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ctr" defTabSz="584200">
              <a:defRPr b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 b="0"/>
            </a:pPr>
            <a:r>
              <a:rPr sz="1200" b="1" dirty="0"/>
              <a:t>12/06/2012</a:t>
            </a:r>
          </a:p>
        </p:txBody>
      </p:sp>
      <p:sp>
        <p:nvSpPr>
          <p:cNvPr id="11" name="Shape 97"/>
          <p:cNvSpPr/>
          <p:nvPr/>
        </p:nvSpPr>
        <p:spPr>
          <a:xfrm>
            <a:off x="6084168" y="3202782"/>
            <a:ext cx="2105160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ctr" defTabSz="584200">
              <a:defRPr b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 b="0"/>
            </a:pPr>
            <a:r>
              <a:rPr sz="1200" b="1" dirty="0" err="1"/>
              <a:t>Ley</a:t>
            </a:r>
            <a:r>
              <a:rPr sz="1200" b="1" dirty="0"/>
              <a:t> de no </a:t>
            </a:r>
            <a:r>
              <a:rPr sz="1200" b="1" dirty="0" err="1"/>
              <a:t>discriminación</a:t>
            </a:r>
            <a:r>
              <a:rPr sz="1200" b="1" dirty="0"/>
              <a:t> </a:t>
            </a:r>
          </a:p>
        </p:txBody>
      </p:sp>
      <p:pic>
        <p:nvPicPr>
          <p:cNvPr id="12" name="IMG_0294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04248" y="1988840"/>
            <a:ext cx="914676" cy="1143344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12 Rectángulo"/>
          <p:cNvSpPr/>
          <p:nvPr/>
        </p:nvSpPr>
        <p:spPr>
          <a:xfrm>
            <a:off x="3923928" y="3429000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sz="1400" b="1" i="1" dirty="0" smtClean="0"/>
              <a:t>01/2015</a:t>
            </a:r>
            <a:endParaRPr lang="es-CL" sz="1400" dirty="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Sustento y legislación </a:t>
            </a:r>
            <a:endParaRPr lang="es-C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996952"/>
            <a:ext cx="4464496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Lucro </a:t>
            </a:r>
            <a:r>
              <a:rPr lang="es-CL" dirty="0" smtClean="0"/>
              <a:t>– rendición cuentas, arriendos etc.</a:t>
            </a:r>
          </a:p>
          <a:p>
            <a:endParaRPr lang="es-CL" dirty="0" smtClean="0"/>
          </a:p>
          <a:p>
            <a:r>
              <a:rPr lang="es-CL" b="1" dirty="0" smtClean="0"/>
              <a:t>Gratuidad </a:t>
            </a:r>
            <a:r>
              <a:rPr lang="es-CL" dirty="0" smtClean="0"/>
              <a:t>- copago</a:t>
            </a:r>
          </a:p>
          <a:p>
            <a:endParaRPr lang="es-CL" dirty="0" smtClean="0"/>
          </a:p>
          <a:p>
            <a:r>
              <a:rPr lang="es-CL" b="1" dirty="0" smtClean="0"/>
              <a:t>Admisión</a:t>
            </a:r>
            <a:r>
              <a:rPr lang="es-CL" dirty="0" smtClean="0"/>
              <a:t> - selección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2132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u="sng" dirty="0" smtClean="0">
                <a:solidFill>
                  <a:srgbClr val="C00000"/>
                </a:solidFill>
              </a:rPr>
              <a:t>Ley de Inclusión</a:t>
            </a:r>
            <a:endParaRPr lang="es-CL" b="1" i="1" u="sng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15608" y="33569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 establecimientos que reciben subvención y aporte público </a:t>
            </a:r>
            <a:endParaRPr lang="es-CL" dirty="0"/>
          </a:p>
        </p:txBody>
      </p:sp>
      <p:sp>
        <p:nvSpPr>
          <p:cNvPr id="7" name="6 Cerrar llave"/>
          <p:cNvSpPr/>
          <p:nvPr/>
        </p:nvSpPr>
        <p:spPr bwMode="auto">
          <a:xfrm>
            <a:off x="5292080" y="3284984"/>
            <a:ext cx="432048" cy="7920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u="sng" dirty="0" smtClean="0">
                <a:solidFill>
                  <a:srgbClr val="C00000"/>
                </a:solidFill>
              </a:rPr>
              <a:t>Ley Antidiscriminación</a:t>
            </a:r>
            <a:endParaRPr lang="es-CL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Inicios del Plan Piloto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Base 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Objetivos iniciales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Qué es un PIE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3203848" y="6211669"/>
            <a:ext cx="522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200" dirty="0" smtClean="0"/>
              <a:t>(Adaptado del </a:t>
            </a:r>
            <a:r>
              <a:rPr lang="es-CL" sz="1200" dirty="0" err="1" smtClean="0"/>
              <a:t>Index</a:t>
            </a:r>
            <a:r>
              <a:rPr lang="es-CL" sz="1200" dirty="0" smtClean="0"/>
              <a:t> de inclusión, UNESCO, 2000 )</a:t>
            </a:r>
            <a:endParaRPr lang="es-CL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45317_260535204092063_1149522385_n.jp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75656" y="620688"/>
            <a:ext cx="6608279" cy="5505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sset.jpeg"/>
          <p:cNvPicPr/>
          <p:nvPr/>
        </p:nvPicPr>
        <p:blipFill>
          <a:blip r:embed="rId2" cstate="print">
            <a:extLst/>
          </a:blip>
          <a:srcRect t="7244" r="18308"/>
          <a:stretch>
            <a:fillRect/>
          </a:stretch>
        </p:blipFill>
        <p:spPr>
          <a:xfrm>
            <a:off x="1043608" y="1556792"/>
            <a:ext cx="3131840" cy="46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</a:rPr>
              <a:t>Integrar </a:t>
            </a:r>
            <a:r>
              <a:rPr lang="es-CL" sz="3600" b="1" dirty="0" smtClean="0">
                <a:solidFill>
                  <a:srgbClr val="C00000"/>
                </a:solidFill>
                <a:latin typeface="Bradley Hand ITC" pitchFamily="66" charset="0"/>
              </a:rPr>
              <a:t>NO</a:t>
            </a:r>
            <a:r>
              <a:rPr lang="es-CL" sz="3600" b="1" dirty="0" smtClean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</a:rPr>
              <a:t> es dejar pasar, </a:t>
            </a:r>
          </a:p>
          <a:p>
            <a:pPr algn="ctr"/>
            <a:r>
              <a:rPr lang="es-CL" sz="3600" b="1" dirty="0" smtClean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</a:rPr>
              <a:t> es </a:t>
            </a:r>
            <a:r>
              <a:rPr lang="es-CL" sz="3600" b="1" dirty="0" smtClean="0">
                <a:solidFill>
                  <a:srgbClr val="C00000"/>
                </a:solidFill>
                <a:latin typeface="Bradley Hand ITC" pitchFamily="66" charset="0"/>
              </a:rPr>
              <a:t>DAR</a:t>
            </a:r>
            <a:r>
              <a:rPr lang="es-CL" sz="3600" b="1" dirty="0" smtClean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</a:rPr>
              <a:t> la bienvenida!</a:t>
            </a:r>
            <a:endParaRPr lang="es-CL" sz="3600" b="1" dirty="0">
              <a:solidFill>
                <a:schemeClr val="accent3">
                  <a:lumMod val="7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" name="asset 1.jpeg"/>
          <p:cNvPicPr>
            <a:picLocks noGrp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04048" y="1628800"/>
            <a:ext cx="339447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El PIE como desafío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1119</Words>
  <Application>Microsoft Office PowerPoint</Application>
  <PresentationFormat>Presentación en pantalla (4:3)</PresentationFormat>
  <Paragraphs>106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Temario</vt:lpstr>
      <vt:lpstr>Diapositiva 3</vt:lpstr>
      <vt:lpstr>Base </vt:lpstr>
      <vt:lpstr>Objetivos iniciales</vt:lpstr>
      <vt:lpstr>Qué es un PIE</vt:lpstr>
      <vt:lpstr>Diapositiva 7</vt:lpstr>
      <vt:lpstr>Integrar NO es dejar pasar,   es DAR la bienvenida!</vt:lpstr>
      <vt:lpstr>El PIE como desafío</vt:lpstr>
      <vt:lpstr>Diapositiva 10</vt:lpstr>
      <vt:lpstr>El PIE como oportunidad</vt:lpstr>
      <vt:lpstr>Sustento </vt:lpstr>
      <vt:lpstr>Diapositiva 13</vt:lpstr>
      <vt:lpstr>Diapositiva 14</vt:lpstr>
      <vt:lpstr>Diapositiva 15</vt:lpstr>
      <vt:lpstr>Fases del PIE</vt:lpstr>
      <vt:lpstr>Fases del PIE: fase inicial</vt:lpstr>
      <vt:lpstr>Fase de asesoría técnica </vt:lpstr>
      <vt:lpstr>Fase de formulación de proyecto</vt:lpstr>
      <vt:lpstr>Sustento y legislación </vt:lpstr>
      <vt:lpstr>Sustento y legislación 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15335782k</dc:creator>
  <cp:lastModifiedBy>15335782k</cp:lastModifiedBy>
  <cp:revision>25</cp:revision>
  <dcterms:created xsi:type="dcterms:W3CDTF">2016-10-18T14:50:11Z</dcterms:created>
  <dcterms:modified xsi:type="dcterms:W3CDTF">2016-10-27T14:13:07Z</dcterms:modified>
</cp:coreProperties>
</file>