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layout13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colors16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diagrams/drawing3.xml" ContentType="application/vnd.ms-office.drawingml.diagramDrawing+xml"/>
  <Default Extension="png" ContentType="image/png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ppt/diagrams/quickStyle16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layout16.xml" ContentType="application/vnd.openxmlformats-officedocument.drawingml.diagramLayou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layout15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71" r:id="rId2"/>
    <p:sldId id="272" r:id="rId3"/>
    <p:sldId id="276" r:id="rId4"/>
    <p:sldId id="277" r:id="rId5"/>
    <p:sldId id="278" r:id="rId6"/>
    <p:sldId id="262" r:id="rId7"/>
    <p:sldId id="268" r:id="rId8"/>
    <p:sldId id="269" r:id="rId9"/>
    <p:sldId id="263" r:id="rId10"/>
    <p:sldId id="265" r:id="rId11"/>
    <p:sldId id="266" r:id="rId12"/>
    <p:sldId id="267" r:id="rId13"/>
    <p:sldId id="270" r:id="rId14"/>
    <p:sldId id="273" r:id="rId15"/>
    <p:sldId id="282" r:id="rId16"/>
    <p:sldId id="286" r:id="rId17"/>
    <p:sldId id="281" r:id="rId18"/>
    <p:sldId id="283" r:id="rId19"/>
    <p:sldId id="284" r:id="rId20"/>
    <p:sldId id="285" r:id="rId21"/>
    <p:sldId id="287" r:id="rId22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image" Target="../media/image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image" Target="../media/image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CA0B92-B96F-4C60-9015-E22285B7136E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CL"/>
        </a:p>
      </dgm:t>
    </dgm:pt>
    <dgm:pt modelId="{872FFFE9-1914-4BE8-9744-ED221DCACF9E}">
      <dgm:prSet phldrT="[Texto]"/>
      <dgm:spPr/>
      <dgm:t>
        <a:bodyPr/>
        <a:lstStyle/>
        <a:p>
          <a:r>
            <a:rPr lang="es-CL" dirty="0" smtClean="0"/>
            <a:t>Diagnósticos</a:t>
          </a:r>
          <a:endParaRPr lang="es-CL" dirty="0"/>
        </a:p>
      </dgm:t>
    </dgm:pt>
    <dgm:pt modelId="{18A18B31-764D-4F5D-9AB4-56E2FF4B1FA2}" type="sibTrans" cxnId="{E516D08D-00E5-41C8-AD70-237301F5ABD2}">
      <dgm:prSet/>
      <dgm:spPr/>
      <dgm:t>
        <a:bodyPr/>
        <a:lstStyle/>
        <a:p>
          <a:endParaRPr lang="es-CL"/>
        </a:p>
      </dgm:t>
    </dgm:pt>
    <dgm:pt modelId="{F263C4C5-9BF9-4012-9A73-C811E83F3E0B}" type="parTrans" cxnId="{E516D08D-00E5-41C8-AD70-237301F5ABD2}">
      <dgm:prSet/>
      <dgm:spPr/>
      <dgm:t>
        <a:bodyPr/>
        <a:lstStyle/>
        <a:p>
          <a:endParaRPr lang="es-CL"/>
        </a:p>
      </dgm:t>
    </dgm:pt>
    <dgm:pt modelId="{03F1C01C-5212-4072-849C-0DEE50C109B1}">
      <dgm:prSet/>
      <dgm:spPr/>
      <dgm:t>
        <a:bodyPr/>
        <a:lstStyle/>
        <a:p>
          <a:r>
            <a:rPr lang="es-CL" dirty="0" smtClean="0"/>
            <a:t>Estrategias por área ,  ejemplos</a:t>
          </a:r>
          <a:endParaRPr lang="es-CL" dirty="0"/>
        </a:p>
      </dgm:t>
    </dgm:pt>
    <dgm:pt modelId="{032D68D8-CCFE-4257-B7FB-8128E129436E}" type="parTrans" cxnId="{976132DE-AE4A-45C4-8A33-CC42C4BFC388}">
      <dgm:prSet/>
      <dgm:spPr/>
      <dgm:t>
        <a:bodyPr/>
        <a:lstStyle/>
        <a:p>
          <a:endParaRPr lang="es-CL"/>
        </a:p>
      </dgm:t>
    </dgm:pt>
    <dgm:pt modelId="{9CF40B0E-435A-4CCC-B907-B67372B92222}" type="sibTrans" cxnId="{976132DE-AE4A-45C4-8A33-CC42C4BFC388}">
      <dgm:prSet/>
      <dgm:spPr/>
      <dgm:t>
        <a:bodyPr/>
        <a:lstStyle/>
        <a:p>
          <a:endParaRPr lang="es-CL"/>
        </a:p>
      </dgm:t>
    </dgm:pt>
    <dgm:pt modelId="{4AB6FCBA-9415-4CEE-A835-9E703F49DADA}">
      <dgm:prSet/>
      <dgm:spPr/>
      <dgm:t>
        <a:bodyPr/>
        <a:lstStyle/>
        <a:p>
          <a:r>
            <a:rPr lang="es-CL" dirty="0" smtClean="0"/>
            <a:t>Áreas sobre las cuales trabajar</a:t>
          </a:r>
          <a:endParaRPr lang="es-CL" dirty="0"/>
        </a:p>
      </dgm:t>
    </dgm:pt>
    <dgm:pt modelId="{9A97E9B9-ECA5-4EE2-9CDE-7B23ECD984C7}" type="parTrans" cxnId="{393656EE-2256-40E4-995C-B6EDD0A0A3FD}">
      <dgm:prSet/>
      <dgm:spPr/>
      <dgm:t>
        <a:bodyPr/>
        <a:lstStyle/>
        <a:p>
          <a:endParaRPr lang="es-CL"/>
        </a:p>
      </dgm:t>
    </dgm:pt>
    <dgm:pt modelId="{0E6F9FB5-8178-4C65-9051-7505C556E386}" type="sibTrans" cxnId="{393656EE-2256-40E4-995C-B6EDD0A0A3FD}">
      <dgm:prSet/>
      <dgm:spPr/>
      <dgm:t>
        <a:bodyPr/>
        <a:lstStyle/>
        <a:p>
          <a:endParaRPr lang="es-CL"/>
        </a:p>
      </dgm:t>
    </dgm:pt>
    <dgm:pt modelId="{2FE3E181-E67E-4CE6-91EE-9BE964D81AE6}">
      <dgm:prSet/>
      <dgm:spPr/>
      <dgm:t>
        <a:bodyPr/>
        <a:lstStyle/>
        <a:p>
          <a:r>
            <a:rPr lang="es-CL" dirty="0" smtClean="0"/>
            <a:t>Características comunes entre NEE</a:t>
          </a:r>
          <a:endParaRPr lang="es-CL" dirty="0"/>
        </a:p>
      </dgm:t>
    </dgm:pt>
    <dgm:pt modelId="{7CA6F9BF-F1E6-4D8C-BFD4-2CB2E7BC31A2}" type="parTrans" cxnId="{2B8A5598-6BF1-42EE-8AEF-D26FE09CFEE3}">
      <dgm:prSet/>
      <dgm:spPr/>
      <dgm:t>
        <a:bodyPr/>
        <a:lstStyle/>
        <a:p>
          <a:endParaRPr lang="es-CL"/>
        </a:p>
      </dgm:t>
    </dgm:pt>
    <dgm:pt modelId="{7276329B-1729-4046-AA93-A5D1BEA952E3}" type="sibTrans" cxnId="{2B8A5598-6BF1-42EE-8AEF-D26FE09CFEE3}">
      <dgm:prSet/>
      <dgm:spPr/>
      <dgm:t>
        <a:bodyPr/>
        <a:lstStyle/>
        <a:p>
          <a:endParaRPr lang="es-CL"/>
        </a:p>
      </dgm:t>
    </dgm:pt>
    <dgm:pt modelId="{B514EE05-3F75-4D6D-B704-E5415AE83102}">
      <dgm:prSet/>
      <dgm:spPr/>
      <dgm:t>
        <a:bodyPr/>
        <a:lstStyle/>
        <a:p>
          <a:r>
            <a:rPr lang="es-CL" dirty="0" smtClean="0"/>
            <a:t>Lenguaje respetuoso </a:t>
          </a:r>
        </a:p>
      </dgm:t>
    </dgm:pt>
    <dgm:pt modelId="{73923E61-1AAB-4C8B-8B88-31C13FBAF648}" type="parTrans" cxnId="{ECB01924-7E5A-4EAB-94E9-4245D440F281}">
      <dgm:prSet/>
      <dgm:spPr/>
      <dgm:t>
        <a:bodyPr/>
        <a:lstStyle/>
        <a:p>
          <a:endParaRPr lang="es-CL"/>
        </a:p>
      </dgm:t>
    </dgm:pt>
    <dgm:pt modelId="{9D20125C-738C-44AB-85E0-6B0C5EA23D61}" type="sibTrans" cxnId="{ECB01924-7E5A-4EAB-94E9-4245D440F281}">
      <dgm:prSet/>
      <dgm:spPr/>
      <dgm:t>
        <a:bodyPr/>
        <a:lstStyle/>
        <a:p>
          <a:endParaRPr lang="es-CL"/>
        </a:p>
      </dgm:t>
    </dgm:pt>
    <dgm:pt modelId="{7E16EA26-4454-4E8D-BE86-E391FDECDBEA}" type="pres">
      <dgm:prSet presAssocID="{5BCA0B92-B96F-4C60-9015-E22285B7136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1B6C573D-4B4B-4A40-9887-4A0E4F816362}" type="pres">
      <dgm:prSet presAssocID="{872FFFE9-1914-4BE8-9744-ED221DCACF9E}" presName="parentLin" presStyleCnt="0"/>
      <dgm:spPr/>
    </dgm:pt>
    <dgm:pt modelId="{D56D833B-3A44-4D2D-BB69-269549B9D86C}" type="pres">
      <dgm:prSet presAssocID="{872FFFE9-1914-4BE8-9744-ED221DCACF9E}" presName="parentLeftMargin" presStyleLbl="node1" presStyleIdx="0" presStyleCnt="5"/>
      <dgm:spPr/>
      <dgm:t>
        <a:bodyPr/>
        <a:lstStyle/>
        <a:p>
          <a:endParaRPr lang="es-CL"/>
        </a:p>
      </dgm:t>
    </dgm:pt>
    <dgm:pt modelId="{410C5CF7-8DEC-4C6B-B5DC-0609BAC3A72C}" type="pres">
      <dgm:prSet presAssocID="{872FFFE9-1914-4BE8-9744-ED221DCACF9E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2CA8FBC0-07ED-403B-AB15-F23327C976BF}" type="pres">
      <dgm:prSet presAssocID="{872FFFE9-1914-4BE8-9744-ED221DCACF9E}" presName="negativeSpace" presStyleCnt="0"/>
      <dgm:spPr/>
    </dgm:pt>
    <dgm:pt modelId="{C7041B72-677E-4CBD-A40D-1C5FD53DE010}" type="pres">
      <dgm:prSet presAssocID="{872FFFE9-1914-4BE8-9744-ED221DCACF9E}" presName="childText" presStyleLbl="conFgAcc1" presStyleIdx="0" presStyleCnt="5">
        <dgm:presLayoutVars>
          <dgm:bulletEnabled val="1"/>
        </dgm:presLayoutVars>
      </dgm:prSet>
      <dgm:spPr/>
    </dgm:pt>
    <dgm:pt modelId="{ED30370D-EFC6-4C72-9DE6-6CEF3137DB83}" type="pres">
      <dgm:prSet presAssocID="{18A18B31-764D-4F5D-9AB4-56E2FF4B1FA2}" presName="spaceBetweenRectangles" presStyleCnt="0"/>
      <dgm:spPr/>
    </dgm:pt>
    <dgm:pt modelId="{EFCF635C-D559-403B-94B4-9424E7AEE3F1}" type="pres">
      <dgm:prSet presAssocID="{2FE3E181-E67E-4CE6-91EE-9BE964D81AE6}" presName="parentLin" presStyleCnt="0"/>
      <dgm:spPr/>
    </dgm:pt>
    <dgm:pt modelId="{19DDC75D-8AB1-4023-A6C9-74805689C662}" type="pres">
      <dgm:prSet presAssocID="{2FE3E181-E67E-4CE6-91EE-9BE964D81AE6}" presName="parentLeftMargin" presStyleLbl="node1" presStyleIdx="0" presStyleCnt="5"/>
      <dgm:spPr/>
      <dgm:t>
        <a:bodyPr/>
        <a:lstStyle/>
        <a:p>
          <a:endParaRPr lang="es-CL"/>
        </a:p>
      </dgm:t>
    </dgm:pt>
    <dgm:pt modelId="{0486778D-42DE-4EF3-8690-0D13A45806F3}" type="pres">
      <dgm:prSet presAssocID="{2FE3E181-E67E-4CE6-91EE-9BE964D81AE6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D6C3EC9-1C94-4FCF-85BD-0F7A6864F11C}" type="pres">
      <dgm:prSet presAssocID="{2FE3E181-E67E-4CE6-91EE-9BE964D81AE6}" presName="negativeSpace" presStyleCnt="0"/>
      <dgm:spPr/>
    </dgm:pt>
    <dgm:pt modelId="{57B39B8F-03B6-4BBA-A895-1E16E45D7E99}" type="pres">
      <dgm:prSet presAssocID="{2FE3E181-E67E-4CE6-91EE-9BE964D81AE6}" presName="childText" presStyleLbl="conFgAcc1" presStyleIdx="1" presStyleCnt="5">
        <dgm:presLayoutVars>
          <dgm:bulletEnabled val="1"/>
        </dgm:presLayoutVars>
      </dgm:prSet>
      <dgm:spPr/>
    </dgm:pt>
    <dgm:pt modelId="{15C42D98-0D18-48CD-83C9-5070EF6B0439}" type="pres">
      <dgm:prSet presAssocID="{7276329B-1729-4046-AA93-A5D1BEA952E3}" presName="spaceBetweenRectangles" presStyleCnt="0"/>
      <dgm:spPr/>
    </dgm:pt>
    <dgm:pt modelId="{033B84CF-6650-4AA3-B02F-EA6D1D00A4AB}" type="pres">
      <dgm:prSet presAssocID="{B514EE05-3F75-4D6D-B704-E5415AE83102}" presName="parentLin" presStyleCnt="0"/>
      <dgm:spPr/>
    </dgm:pt>
    <dgm:pt modelId="{B07CE253-8150-4248-8735-E0A73FA30C3E}" type="pres">
      <dgm:prSet presAssocID="{B514EE05-3F75-4D6D-B704-E5415AE83102}" presName="parentLeftMargin" presStyleLbl="node1" presStyleIdx="1" presStyleCnt="5"/>
      <dgm:spPr/>
      <dgm:t>
        <a:bodyPr/>
        <a:lstStyle/>
        <a:p>
          <a:endParaRPr lang="es-CL"/>
        </a:p>
      </dgm:t>
    </dgm:pt>
    <dgm:pt modelId="{70361676-01C9-4C42-8234-B28FC4CC1BEB}" type="pres">
      <dgm:prSet presAssocID="{B514EE05-3F75-4D6D-B704-E5415AE83102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6BD0EC17-1FA1-44C0-AD8B-B99021F58A1F}" type="pres">
      <dgm:prSet presAssocID="{B514EE05-3F75-4D6D-B704-E5415AE83102}" presName="negativeSpace" presStyleCnt="0"/>
      <dgm:spPr/>
    </dgm:pt>
    <dgm:pt modelId="{B77E8636-1772-4BDC-8CB4-0704C076862F}" type="pres">
      <dgm:prSet presAssocID="{B514EE05-3F75-4D6D-B704-E5415AE83102}" presName="childText" presStyleLbl="conFgAcc1" presStyleIdx="2" presStyleCnt="5">
        <dgm:presLayoutVars>
          <dgm:bulletEnabled val="1"/>
        </dgm:presLayoutVars>
      </dgm:prSet>
      <dgm:spPr/>
    </dgm:pt>
    <dgm:pt modelId="{DF0362DF-B555-48F0-A513-E5820C1DAD00}" type="pres">
      <dgm:prSet presAssocID="{9D20125C-738C-44AB-85E0-6B0C5EA23D61}" presName="spaceBetweenRectangles" presStyleCnt="0"/>
      <dgm:spPr/>
    </dgm:pt>
    <dgm:pt modelId="{6F463A23-A21E-4958-871C-FDFE5A6ED815}" type="pres">
      <dgm:prSet presAssocID="{4AB6FCBA-9415-4CEE-A835-9E703F49DADA}" presName="parentLin" presStyleCnt="0"/>
      <dgm:spPr/>
    </dgm:pt>
    <dgm:pt modelId="{68A76C0F-8F7E-4D08-BADE-B618D75E3966}" type="pres">
      <dgm:prSet presAssocID="{4AB6FCBA-9415-4CEE-A835-9E703F49DADA}" presName="parentLeftMargin" presStyleLbl="node1" presStyleIdx="2" presStyleCnt="5"/>
      <dgm:spPr/>
      <dgm:t>
        <a:bodyPr/>
        <a:lstStyle/>
        <a:p>
          <a:endParaRPr lang="es-CL"/>
        </a:p>
      </dgm:t>
    </dgm:pt>
    <dgm:pt modelId="{16067021-7CB5-4323-B2D1-1684761F31C4}" type="pres">
      <dgm:prSet presAssocID="{4AB6FCBA-9415-4CEE-A835-9E703F49DADA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CEEA37A2-E324-4D05-A9E0-3B8B22A39378}" type="pres">
      <dgm:prSet presAssocID="{4AB6FCBA-9415-4CEE-A835-9E703F49DADA}" presName="negativeSpace" presStyleCnt="0"/>
      <dgm:spPr/>
    </dgm:pt>
    <dgm:pt modelId="{46D4FC26-4B09-45B1-ADA4-CDBC479B317F}" type="pres">
      <dgm:prSet presAssocID="{4AB6FCBA-9415-4CEE-A835-9E703F49DADA}" presName="childText" presStyleLbl="conFgAcc1" presStyleIdx="3" presStyleCnt="5">
        <dgm:presLayoutVars>
          <dgm:bulletEnabled val="1"/>
        </dgm:presLayoutVars>
      </dgm:prSet>
      <dgm:spPr/>
    </dgm:pt>
    <dgm:pt modelId="{A317870B-76BD-463A-8A6C-C506898B58F6}" type="pres">
      <dgm:prSet presAssocID="{0E6F9FB5-8178-4C65-9051-7505C556E386}" presName="spaceBetweenRectangles" presStyleCnt="0"/>
      <dgm:spPr/>
    </dgm:pt>
    <dgm:pt modelId="{DBEE5565-0B1D-4CBE-94EB-F6C85735F028}" type="pres">
      <dgm:prSet presAssocID="{03F1C01C-5212-4072-849C-0DEE50C109B1}" presName="parentLin" presStyleCnt="0"/>
      <dgm:spPr/>
    </dgm:pt>
    <dgm:pt modelId="{D7DFD018-C52C-4325-9B8A-3CC76E8DF016}" type="pres">
      <dgm:prSet presAssocID="{03F1C01C-5212-4072-849C-0DEE50C109B1}" presName="parentLeftMargin" presStyleLbl="node1" presStyleIdx="3" presStyleCnt="5"/>
      <dgm:spPr/>
      <dgm:t>
        <a:bodyPr/>
        <a:lstStyle/>
        <a:p>
          <a:endParaRPr lang="es-CL"/>
        </a:p>
      </dgm:t>
    </dgm:pt>
    <dgm:pt modelId="{522A8594-BD22-43AC-9EFB-DCBC89EF2C63}" type="pres">
      <dgm:prSet presAssocID="{03F1C01C-5212-4072-849C-0DEE50C109B1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3A55386D-595B-4054-B63D-9AFC815A24AF}" type="pres">
      <dgm:prSet presAssocID="{03F1C01C-5212-4072-849C-0DEE50C109B1}" presName="negativeSpace" presStyleCnt="0"/>
      <dgm:spPr/>
    </dgm:pt>
    <dgm:pt modelId="{10B472CE-3A23-4971-91CE-78FF64B2654F}" type="pres">
      <dgm:prSet presAssocID="{03F1C01C-5212-4072-849C-0DEE50C109B1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7466E3DB-0C0E-4DDC-9324-EB8B6F42DC5F}" type="presOf" srcId="{B514EE05-3F75-4D6D-B704-E5415AE83102}" destId="{B07CE253-8150-4248-8735-E0A73FA30C3E}" srcOrd="0" destOrd="0" presId="urn:microsoft.com/office/officeart/2005/8/layout/list1"/>
    <dgm:cxn modelId="{393656EE-2256-40E4-995C-B6EDD0A0A3FD}" srcId="{5BCA0B92-B96F-4C60-9015-E22285B7136E}" destId="{4AB6FCBA-9415-4CEE-A835-9E703F49DADA}" srcOrd="3" destOrd="0" parTransId="{9A97E9B9-ECA5-4EE2-9CDE-7B23ECD984C7}" sibTransId="{0E6F9FB5-8178-4C65-9051-7505C556E386}"/>
    <dgm:cxn modelId="{0FF4BB9D-53A2-4948-B442-B6DD49CA0966}" type="presOf" srcId="{2FE3E181-E67E-4CE6-91EE-9BE964D81AE6}" destId="{19DDC75D-8AB1-4023-A6C9-74805689C662}" srcOrd="0" destOrd="0" presId="urn:microsoft.com/office/officeart/2005/8/layout/list1"/>
    <dgm:cxn modelId="{43096CE3-4C3C-4FFC-B818-3E899641CB91}" type="presOf" srcId="{872FFFE9-1914-4BE8-9744-ED221DCACF9E}" destId="{D56D833B-3A44-4D2D-BB69-269549B9D86C}" srcOrd="0" destOrd="0" presId="urn:microsoft.com/office/officeart/2005/8/layout/list1"/>
    <dgm:cxn modelId="{829A3E78-B052-4BB1-BC81-3B5BF5955CEA}" type="presOf" srcId="{03F1C01C-5212-4072-849C-0DEE50C109B1}" destId="{D7DFD018-C52C-4325-9B8A-3CC76E8DF016}" srcOrd="0" destOrd="0" presId="urn:microsoft.com/office/officeart/2005/8/layout/list1"/>
    <dgm:cxn modelId="{ECB01924-7E5A-4EAB-94E9-4245D440F281}" srcId="{5BCA0B92-B96F-4C60-9015-E22285B7136E}" destId="{B514EE05-3F75-4D6D-B704-E5415AE83102}" srcOrd="2" destOrd="0" parTransId="{73923E61-1AAB-4C8B-8B88-31C13FBAF648}" sibTransId="{9D20125C-738C-44AB-85E0-6B0C5EA23D61}"/>
    <dgm:cxn modelId="{22447F46-F376-462F-BC19-FE3B6119FE04}" type="presOf" srcId="{03F1C01C-5212-4072-849C-0DEE50C109B1}" destId="{522A8594-BD22-43AC-9EFB-DCBC89EF2C63}" srcOrd="1" destOrd="0" presId="urn:microsoft.com/office/officeart/2005/8/layout/list1"/>
    <dgm:cxn modelId="{A187DCF4-BC23-46E5-9CDF-6792ECCECFB5}" type="presOf" srcId="{2FE3E181-E67E-4CE6-91EE-9BE964D81AE6}" destId="{0486778D-42DE-4EF3-8690-0D13A45806F3}" srcOrd="1" destOrd="0" presId="urn:microsoft.com/office/officeart/2005/8/layout/list1"/>
    <dgm:cxn modelId="{77D6DB30-6C9F-4D58-918B-D299CDCCD017}" type="presOf" srcId="{872FFFE9-1914-4BE8-9744-ED221DCACF9E}" destId="{410C5CF7-8DEC-4C6B-B5DC-0609BAC3A72C}" srcOrd="1" destOrd="0" presId="urn:microsoft.com/office/officeart/2005/8/layout/list1"/>
    <dgm:cxn modelId="{2B8A5598-6BF1-42EE-8AEF-D26FE09CFEE3}" srcId="{5BCA0B92-B96F-4C60-9015-E22285B7136E}" destId="{2FE3E181-E67E-4CE6-91EE-9BE964D81AE6}" srcOrd="1" destOrd="0" parTransId="{7CA6F9BF-F1E6-4D8C-BFD4-2CB2E7BC31A2}" sibTransId="{7276329B-1729-4046-AA93-A5D1BEA952E3}"/>
    <dgm:cxn modelId="{FE303082-FC3F-4F86-8674-B0616E6A0073}" type="presOf" srcId="{4AB6FCBA-9415-4CEE-A835-9E703F49DADA}" destId="{68A76C0F-8F7E-4D08-BADE-B618D75E3966}" srcOrd="0" destOrd="0" presId="urn:microsoft.com/office/officeart/2005/8/layout/list1"/>
    <dgm:cxn modelId="{2A736F96-D378-45D2-B93E-0F1A3FE88CC5}" type="presOf" srcId="{5BCA0B92-B96F-4C60-9015-E22285B7136E}" destId="{7E16EA26-4454-4E8D-BE86-E391FDECDBEA}" srcOrd="0" destOrd="0" presId="urn:microsoft.com/office/officeart/2005/8/layout/list1"/>
    <dgm:cxn modelId="{4FA59269-99B4-4D67-91C2-89325226D151}" type="presOf" srcId="{4AB6FCBA-9415-4CEE-A835-9E703F49DADA}" destId="{16067021-7CB5-4323-B2D1-1684761F31C4}" srcOrd="1" destOrd="0" presId="urn:microsoft.com/office/officeart/2005/8/layout/list1"/>
    <dgm:cxn modelId="{E516D08D-00E5-41C8-AD70-237301F5ABD2}" srcId="{5BCA0B92-B96F-4C60-9015-E22285B7136E}" destId="{872FFFE9-1914-4BE8-9744-ED221DCACF9E}" srcOrd="0" destOrd="0" parTransId="{F263C4C5-9BF9-4012-9A73-C811E83F3E0B}" sibTransId="{18A18B31-764D-4F5D-9AB4-56E2FF4B1FA2}"/>
    <dgm:cxn modelId="{017BE47E-5CBB-41A4-9119-C83779DA0465}" type="presOf" srcId="{B514EE05-3F75-4D6D-B704-E5415AE83102}" destId="{70361676-01C9-4C42-8234-B28FC4CC1BEB}" srcOrd="1" destOrd="0" presId="urn:microsoft.com/office/officeart/2005/8/layout/list1"/>
    <dgm:cxn modelId="{976132DE-AE4A-45C4-8A33-CC42C4BFC388}" srcId="{5BCA0B92-B96F-4C60-9015-E22285B7136E}" destId="{03F1C01C-5212-4072-849C-0DEE50C109B1}" srcOrd="4" destOrd="0" parTransId="{032D68D8-CCFE-4257-B7FB-8128E129436E}" sibTransId="{9CF40B0E-435A-4CCC-B907-B67372B92222}"/>
    <dgm:cxn modelId="{7E0822B9-3091-474C-AC03-E7617F42D79E}" type="presParOf" srcId="{7E16EA26-4454-4E8D-BE86-E391FDECDBEA}" destId="{1B6C573D-4B4B-4A40-9887-4A0E4F816362}" srcOrd="0" destOrd="0" presId="urn:microsoft.com/office/officeart/2005/8/layout/list1"/>
    <dgm:cxn modelId="{D3D0ED61-F9F7-4BF3-AF68-F745D6433B82}" type="presParOf" srcId="{1B6C573D-4B4B-4A40-9887-4A0E4F816362}" destId="{D56D833B-3A44-4D2D-BB69-269549B9D86C}" srcOrd="0" destOrd="0" presId="urn:microsoft.com/office/officeart/2005/8/layout/list1"/>
    <dgm:cxn modelId="{BE322341-E4C6-4FC8-A87A-40051C77FF5B}" type="presParOf" srcId="{1B6C573D-4B4B-4A40-9887-4A0E4F816362}" destId="{410C5CF7-8DEC-4C6B-B5DC-0609BAC3A72C}" srcOrd="1" destOrd="0" presId="urn:microsoft.com/office/officeart/2005/8/layout/list1"/>
    <dgm:cxn modelId="{9D099E48-1D91-4DBB-95D8-95863D1FFABB}" type="presParOf" srcId="{7E16EA26-4454-4E8D-BE86-E391FDECDBEA}" destId="{2CA8FBC0-07ED-403B-AB15-F23327C976BF}" srcOrd="1" destOrd="0" presId="urn:microsoft.com/office/officeart/2005/8/layout/list1"/>
    <dgm:cxn modelId="{F0C47217-FD09-4BC4-9525-251CAB84535F}" type="presParOf" srcId="{7E16EA26-4454-4E8D-BE86-E391FDECDBEA}" destId="{C7041B72-677E-4CBD-A40D-1C5FD53DE010}" srcOrd="2" destOrd="0" presId="urn:microsoft.com/office/officeart/2005/8/layout/list1"/>
    <dgm:cxn modelId="{40FB45C0-19EF-4D49-910F-38ABDBEE7E2B}" type="presParOf" srcId="{7E16EA26-4454-4E8D-BE86-E391FDECDBEA}" destId="{ED30370D-EFC6-4C72-9DE6-6CEF3137DB83}" srcOrd="3" destOrd="0" presId="urn:microsoft.com/office/officeart/2005/8/layout/list1"/>
    <dgm:cxn modelId="{413FA7CD-D8B2-4505-8592-84AE237E3026}" type="presParOf" srcId="{7E16EA26-4454-4E8D-BE86-E391FDECDBEA}" destId="{EFCF635C-D559-403B-94B4-9424E7AEE3F1}" srcOrd="4" destOrd="0" presId="urn:microsoft.com/office/officeart/2005/8/layout/list1"/>
    <dgm:cxn modelId="{80616103-E46E-488C-9C85-0CD62A37027D}" type="presParOf" srcId="{EFCF635C-D559-403B-94B4-9424E7AEE3F1}" destId="{19DDC75D-8AB1-4023-A6C9-74805689C662}" srcOrd="0" destOrd="0" presId="urn:microsoft.com/office/officeart/2005/8/layout/list1"/>
    <dgm:cxn modelId="{CD824AF6-8C61-4B38-BC49-FB139CD93AB0}" type="presParOf" srcId="{EFCF635C-D559-403B-94B4-9424E7AEE3F1}" destId="{0486778D-42DE-4EF3-8690-0D13A45806F3}" srcOrd="1" destOrd="0" presId="urn:microsoft.com/office/officeart/2005/8/layout/list1"/>
    <dgm:cxn modelId="{211497F0-7778-400D-95AB-B0E070E86BC3}" type="presParOf" srcId="{7E16EA26-4454-4E8D-BE86-E391FDECDBEA}" destId="{BD6C3EC9-1C94-4FCF-85BD-0F7A6864F11C}" srcOrd="5" destOrd="0" presId="urn:microsoft.com/office/officeart/2005/8/layout/list1"/>
    <dgm:cxn modelId="{BE095E81-6E95-4BF2-8A64-EB0AA88862F2}" type="presParOf" srcId="{7E16EA26-4454-4E8D-BE86-E391FDECDBEA}" destId="{57B39B8F-03B6-4BBA-A895-1E16E45D7E99}" srcOrd="6" destOrd="0" presId="urn:microsoft.com/office/officeart/2005/8/layout/list1"/>
    <dgm:cxn modelId="{6C1ED636-54FA-4D06-8BA4-CFDECA7BEDA3}" type="presParOf" srcId="{7E16EA26-4454-4E8D-BE86-E391FDECDBEA}" destId="{15C42D98-0D18-48CD-83C9-5070EF6B0439}" srcOrd="7" destOrd="0" presId="urn:microsoft.com/office/officeart/2005/8/layout/list1"/>
    <dgm:cxn modelId="{33778650-71F8-4197-AE20-2D4B4CB45569}" type="presParOf" srcId="{7E16EA26-4454-4E8D-BE86-E391FDECDBEA}" destId="{033B84CF-6650-4AA3-B02F-EA6D1D00A4AB}" srcOrd="8" destOrd="0" presId="urn:microsoft.com/office/officeart/2005/8/layout/list1"/>
    <dgm:cxn modelId="{4EEC2A08-0F85-496A-867A-55DDFA7980EF}" type="presParOf" srcId="{033B84CF-6650-4AA3-B02F-EA6D1D00A4AB}" destId="{B07CE253-8150-4248-8735-E0A73FA30C3E}" srcOrd="0" destOrd="0" presId="urn:microsoft.com/office/officeart/2005/8/layout/list1"/>
    <dgm:cxn modelId="{704323D0-3D87-414B-9CE9-7052D8BEFFC2}" type="presParOf" srcId="{033B84CF-6650-4AA3-B02F-EA6D1D00A4AB}" destId="{70361676-01C9-4C42-8234-B28FC4CC1BEB}" srcOrd="1" destOrd="0" presId="urn:microsoft.com/office/officeart/2005/8/layout/list1"/>
    <dgm:cxn modelId="{53B68B75-60E6-4144-B71B-B2DB25A63BCB}" type="presParOf" srcId="{7E16EA26-4454-4E8D-BE86-E391FDECDBEA}" destId="{6BD0EC17-1FA1-44C0-AD8B-B99021F58A1F}" srcOrd="9" destOrd="0" presId="urn:microsoft.com/office/officeart/2005/8/layout/list1"/>
    <dgm:cxn modelId="{7AED4E34-1344-4FA5-9CC2-A4BB67BB6FC0}" type="presParOf" srcId="{7E16EA26-4454-4E8D-BE86-E391FDECDBEA}" destId="{B77E8636-1772-4BDC-8CB4-0704C076862F}" srcOrd="10" destOrd="0" presId="urn:microsoft.com/office/officeart/2005/8/layout/list1"/>
    <dgm:cxn modelId="{AA12FC8C-998F-4F90-BEA0-3183FB34F333}" type="presParOf" srcId="{7E16EA26-4454-4E8D-BE86-E391FDECDBEA}" destId="{DF0362DF-B555-48F0-A513-E5820C1DAD00}" srcOrd="11" destOrd="0" presId="urn:microsoft.com/office/officeart/2005/8/layout/list1"/>
    <dgm:cxn modelId="{54328CE5-3286-4662-B58A-256952085E81}" type="presParOf" srcId="{7E16EA26-4454-4E8D-BE86-E391FDECDBEA}" destId="{6F463A23-A21E-4958-871C-FDFE5A6ED815}" srcOrd="12" destOrd="0" presId="urn:microsoft.com/office/officeart/2005/8/layout/list1"/>
    <dgm:cxn modelId="{6E5D711F-CB89-4C58-A4F1-9B95EE62CDE1}" type="presParOf" srcId="{6F463A23-A21E-4958-871C-FDFE5A6ED815}" destId="{68A76C0F-8F7E-4D08-BADE-B618D75E3966}" srcOrd="0" destOrd="0" presId="urn:microsoft.com/office/officeart/2005/8/layout/list1"/>
    <dgm:cxn modelId="{CF6A5CC9-D57B-4BF3-A2DD-3A5C06B2F3E0}" type="presParOf" srcId="{6F463A23-A21E-4958-871C-FDFE5A6ED815}" destId="{16067021-7CB5-4323-B2D1-1684761F31C4}" srcOrd="1" destOrd="0" presId="urn:microsoft.com/office/officeart/2005/8/layout/list1"/>
    <dgm:cxn modelId="{B10B9B0F-8607-454D-895D-118EF478BBBA}" type="presParOf" srcId="{7E16EA26-4454-4E8D-BE86-E391FDECDBEA}" destId="{CEEA37A2-E324-4D05-A9E0-3B8B22A39378}" srcOrd="13" destOrd="0" presId="urn:microsoft.com/office/officeart/2005/8/layout/list1"/>
    <dgm:cxn modelId="{F578E3BC-1DFE-42AA-86E9-2F39489A9185}" type="presParOf" srcId="{7E16EA26-4454-4E8D-BE86-E391FDECDBEA}" destId="{46D4FC26-4B09-45B1-ADA4-CDBC479B317F}" srcOrd="14" destOrd="0" presId="urn:microsoft.com/office/officeart/2005/8/layout/list1"/>
    <dgm:cxn modelId="{EA3A08D9-21A8-4947-BFAA-B9755C02B244}" type="presParOf" srcId="{7E16EA26-4454-4E8D-BE86-E391FDECDBEA}" destId="{A317870B-76BD-463A-8A6C-C506898B58F6}" srcOrd="15" destOrd="0" presId="urn:microsoft.com/office/officeart/2005/8/layout/list1"/>
    <dgm:cxn modelId="{C4C02312-02A7-439C-99EB-53B4C2AA08E9}" type="presParOf" srcId="{7E16EA26-4454-4E8D-BE86-E391FDECDBEA}" destId="{DBEE5565-0B1D-4CBE-94EB-F6C85735F028}" srcOrd="16" destOrd="0" presId="urn:microsoft.com/office/officeart/2005/8/layout/list1"/>
    <dgm:cxn modelId="{BF7AC814-CD88-4CEC-8555-425A72F5949D}" type="presParOf" srcId="{DBEE5565-0B1D-4CBE-94EB-F6C85735F028}" destId="{D7DFD018-C52C-4325-9B8A-3CC76E8DF016}" srcOrd="0" destOrd="0" presId="urn:microsoft.com/office/officeart/2005/8/layout/list1"/>
    <dgm:cxn modelId="{618B3AEF-140E-42B7-82EB-02E1D9733CFA}" type="presParOf" srcId="{DBEE5565-0B1D-4CBE-94EB-F6C85735F028}" destId="{522A8594-BD22-43AC-9EFB-DCBC89EF2C63}" srcOrd="1" destOrd="0" presId="urn:microsoft.com/office/officeart/2005/8/layout/list1"/>
    <dgm:cxn modelId="{86D242EC-D501-4022-A69A-BF32338E3D6D}" type="presParOf" srcId="{7E16EA26-4454-4E8D-BE86-E391FDECDBEA}" destId="{3A55386D-595B-4054-B63D-9AFC815A24AF}" srcOrd="17" destOrd="0" presId="urn:microsoft.com/office/officeart/2005/8/layout/list1"/>
    <dgm:cxn modelId="{8A69BCBE-1AE8-4120-A062-CE06A8097E6D}" type="presParOf" srcId="{7E16EA26-4454-4E8D-BE86-E391FDECDBEA}" destId="{10B472CE-3A23-4971-91CE-78FF64B2654F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7D19CF5-79CA-4EDB-9608-F06B95F7C264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s-CL"/>
        </a:p>
      </dgm:t>
    </dgm:pt>
    <dgm:pt modelId="{885DA837-06E3-4D67-904B-338F35CCC2FE}">
      <dgm:prSet/>
      <dgm:spPr/>
      <dgm:t>
        <a:bodyPr/>
        <a:lstStyle/>
        <a:p>
          <a:pPr rtl="0"/>
          <a:r>
            <a:rPr lang="es-CL" dirty="0" smtClean="0"/>
            <a:t>En la actualidad, de acuerdo con la organización Mundial de la Salud (2001), Clasificación Internacional del Funcionamiento y de la Salud (CIF), </a:t>
          </a:r>
          <a:endParaRPr lang="es-CL" dirty="0"/>
        </a:p>
      </dgm:t>
    </dgm:pt>
    <dgm:pt modelId="{1C00B735-BFD2-465E-8E1D-DBD76AED47C4}" type="parTrans" cxnId="{724975FF-11E4-4E4F-A6AC-F5D75EA2738E}">
      <dgm:prSet/>
      <dgm:spPr/>
      <dgm:t>
        <a:bodyPr/>
        <a:lstStyle/>
        <a:p>
          <a:endParaRPr lang="es-CL"/>
        </a:p>
      </dgm:t>
    </dgm:pt>
    <dgm:pt modelId="{58744687-6B36-4E6E-AE6D-90AB798E5A92}" type="sibTrans" cxnId="{724975FF-11E4-4E4F-A6AC-F5D75EA2738E}">
      <dgm:prSet/>
      <dgm:spPr/>
      <dgm:t>
        <a:bodyPr/>
        <a:lstStyle/>
        <a:p>
          <a:endParaRPr lang="es-CL"/>
        </a:p>
      </dgm:t>
    </dgm:pt>
    <dgm:pt modelId="{CAE86274-B902-416D-8628-CA522C3CDFA3}">
      <dgm:prSet/>
      <dgm:spPr/>
      <dgm:t>
        <a:bodyPr/>
        <a:lstStyle/>
        <a:p>
          <a:pPr rtl="0"/>
          <a:r>
            <a:rPr lang="es-CL" dirty="0" smtClean="0"/>
            <a:t>la discapacidad se concibe como un fenómeno multidimensional resultante de la interacción de las personas con el entorno</a:t>
          </a:r>
          <a:endParaRPr lang="es-CL" dirty="0"/>
        </a:p>
      </dgm:t>
    </dgm:pt>
    <dgm:pt modelId="{AEEB719B-AA8A-4F2A-A3C3-4E320F9BA717}" type="parTrans" cxnId="{0609BDB2-FED9-4A3D-9071-DF0A9282AAB7}">
      <dgm:prSet/>
      <dgm:spPr/>
      <dgm:t>
        <a:bodyPr/>
        <a:lstStyle/>
        <a:p>
          <a:endParaRPr lang="es-CL"/>
        </a:p>
      </dgm:t>
    </dgm:pt>
    <dgm:pt modelId="{6A9468FB-FFD6-4FE6-A13A-73599656BFD7}" type="sibTrans" cxnId="{0609BDB2-FED9-4A3D-9071-DF0A9282AAB7}">
      <dgm:prSet/>
      <dgm:spPr/>
      <dgm:t>
        <a:bodyPr/>
        <a:lstStyle/>
        <a:p>
          <a:endParaRPr lang="es-CL"/>
        </a:p>
      </dgm:t>
    </dgm:pt>
    <dgm:pt modelId="{AC09665D-AA85-4C3E-AFCC-F7C08BB09A9C}">
      <dgm:prSet/>
      <dgm:spPr/>
      <dgm:t>
        <a:bodyPr/>
        <a:lstStyle/>
        <a:p>
          <a:pPr rtl="0"/>
          <a:r>
            <a:rPr lang="es-CL" dirty="0" smtClean="0"/>
            <a:t>no se define como un problema de falta de capacidad, sino como limitaciones personales y </a:t>
          </a:r>
          <a:r>
            <a:rPr lang="es-CL" u="sng" dirty="0" smtClean="0"/>
            <a:t>restricciones contextuales </a:t>
          </a:r>
          <a:r>
            <a:rPr lang="es-CL" dirty="0" smtClean="0"/>
            <a:t>para participar en las actividades consideradas normales para otras personas de su mismo género y condición social.</a:t>
          </a:r>
          <a:endParaRPr lang="es-CL" dirty="0"/>
        </a:p>
      </dgm:t>
    </dgm:pt>
    <dgm:pt modelId="{AD20FDD8-4CFC-49E6-B680-0DB4FFE8F669}" type="parTrans" cxnId="{DC6A934E-1A7D-4E5B-858C-6439F1B5DF91}">
      <dgm:prSet/>
      <dgm:spPr/>
      <dgm:t>
        <a:bodyPr/>
        <a:lstStyle/>
        <a:p>
          <a:endParaRPr lang="es-CL"/>
        </a:p>
      </dgm:t>
    </dgm:pt>
    <dgm:pt modelId="{8C880F93-6269-49EC-B6BF-6CB228FD322F}" type="sibTrans" cxnId="{DC6A934E-1A7D-4E5B-858C-6439F1B5DF91}">
      <dgm:prSet/>
      <dgm:spPr/>
      <dgm:t>
        <a:bodyPr/>
        <a:lstStyle/>
        <a:p>
          <a:endParaRPr lang="es-CL"/>
        </a:p>
      </dgm:t>
    </dgm:pt>
    <dgm:pt modelId="{6915D897-77CB-490A-AC0F-CDA145504FD7}" type="pres">
      <dgm:prSet presAssocID="{37D19CF5-79CA-4EDB-9608-F06B95F7C264}" presName="linear" presStyleCnt="0">
        <dgm:presLayoutVars>
          <dgm:animLvl val="lvl"/>
          <dgm:resizeHandles val="exact"/>
        </dgm:presLayoutVars>
      </dgm:prSet>
      <dgm:spPr/>
    </dgm:pt>
    <dgm:pt modelId="{38FF8EF1-AA97-4DE7-BB1A-48D93C23DCB0}" type="pres">
      <dgm:prSet presAssocID="{885DA837-06E3-4D67-904B-338F35CCC2F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2E6C059-DC13-4A89-8A1E-790F30DCEEEA}" type="pres">
      <dgm:prSet presAssocID="{58744687-6B36-4E6E-AE6D-90AB798E5A92}" presName="spacer" presStyleCnt="0"/>
      <dgm:spPr/>
    </dgm:pt>
    <dgm:pt modelId="{2E8124AF-3514-4977-97F5-716035723F5F}" type="pres">
      <dgm:prSet presAssocID="{CAE86274-B902-416D-8628-CA522C3CDFA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8458240-9EA7-4A05-A0B7-240421C2EE70}" type="pres">
      <dgm:prSet presAssocID="{6A9468FB-FFD6-4FE6-A13A-73599656BFD7}" presName="spacer" presStyleCnt="0"/>
      <dgm:spPr/>
    </dgm:pt>
    <dgm:pt modelId="{74BE2B11-A4A3-4D4A-89D8-59E8C694CDF4}" type="pres">
      <dgm:prSet presAssocID="{AC09665D-AA85-4C3E-AFCC-F7C08BB09A9C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0CF61FC7-DB76-4AE1-8208-3F9F8F4591D7}" type="presOf" srcId="{885DA837-06E3-4D67-904B-338F35CCC2FE}" destId="{38FF8EF1-AA97-4DE7-BB1A-48D93C23DCB0}" srcOrd="0" destOrd="0" presId="urn:microsoft.com/office/officeart/2005/8/layout/vList2"/>
    <dgm:cxn modelId="{3EF0A5B7-E91B-4505-ABF8-E68CA58D25AE}" type="presOf" srcId="{CAE86274-B902-416D-8628-CA522C3CDFA3}" destId="{2E8124AF-3514-4977-97F5-716035723F5F}" srcOrd="0" destOrd="0" presId="urn:microsoft.com/office/officeart/2005/8/layout/vList2"/>
    <dgm:cxn modelId="{DC6A934E-1A7D-4E5B-858C-6439F1B5DF91}" srcId="{37D19CF5-79CA-4EDB-9608-F06B95F7C264}" destId="{AC09665D-AA85-4C3E-AFCC-F7C08BB09A9C}" srcOrd="2" destOrd="0" parTransId="{AD20FDD8-4CFC-49E6-B680-0DB4FFE8F669}" sibTransId="{8C880F93-6269-49EC-B6BF-6CB228FD322F}"/>
    <dgm:cxn modelId="{A29034EB-6D0B-46AF-AB83-D2C6272AB900}" type="presOf" srcId="{37D19CF5-79CA-4EDB-9608-F06B95F7C264}" destId="{6915D897-77CB-490A-AC0F-CDA145504FD7}" srcOrd="0" destOrd="0" presId="urn:microsoft.com/office/officeart/2005/8/layout/vList2"/>
    <dgm:cxn modelId="{724975FF-11E4-4E4F-A6AC-F5D75EA2738E}" srcId="{37D19CF5-79CA-4EDB-9608-F06B95F7C264}" destId="{885DA837-06E3-4D67-904B-338F35CCC2FE}" srcOrd="0" destOrd="0" parTransId="{1C00B735-BFD2-465E-8E1D-DBD76AED47C4}" sibTransId="{58744687-6B36-4E6E-AE6D-90AB798E5A92}"/>
    <dgm:cxn modelId="{0609BDB2-FED9-4A3D-9071-DF0A9282AAB7}" srcId="{37D19CF5-79CA-4EDB-9608-F06B95F7C264}" destId="{CAE86274-B902-416D-8628-CA522C3CDFA3}" srcOrd="1" destOrd="0" parTransId="{AEEB719B-AA8A-4F2A-A3C3-4E320F9BA717}" sibTransId="{6A9468FB-FFD6-4FE6-A13A-73599656BFD7}"/>
    <dgm:cxn modelId="{E992A768-2921-4F3B-B322-7065B154FBDA}" type="presOf" srcId="{AC09665D-AA85-4C3E-AFCC-F7C08BB09A9C}" destId="{74BE2B11-A4A3-4D4A-89D8-59E8C694CDF4}" srcOrd="0" destOrd="0" presId="urn:microsoft.com/office/officeart/2005/8/layout/vList2"/>
    <dgm:cxn modelId="{A2921AAF-AD2F-4ACA-B733-FFA99CFFA7E7}" type="presParOf" srcId="{6915D897-77CB-490A-AC0F-CDA145504FD7}" destId="{38FF8EF1-AA97-4DE7-BB1A-48D93C23DCB0}" srcOrd="0" destOrd="0" presId="urn:microsoft.com/office/officeart/2005/8/layout/vList2"/>
    <dgm:cxn modelId="{EA7D3F6C-C513-4725-A720-35149FE4E12B}" type="presParOf" srcId="{6915D897-77CB-490A-AC0F-CDA145504FD7}" destId="{52E6C059-DC13-4A89-8A1E-790F30DCEEEA}" srcOrd="1" destOrd="0" presId="urn:microsoft.com/office/officeart/2005/8/layout/vList2"/>
    <dgm:cxn modelId="{D1C62F0B-7EB3-483A-9ED5-AC744492AE09}" type="presParOf" srcId="{6915D897-77CB-490A-AC0F-CDA145504FD7}" destId="{2E8124AF-3514-4977-97F5-716035723F5F}" srcOrd="2" destOrd="0" presId="urn:microsoft.com/office/officeart/2005/8/layout/vList2"/>
    <dgm:cxn modelId="{E68167D3-3193-4429-979C-CAA7473DF36C}" type="presParOf" srcId="{6915D897-77CB-490A-AC0F-CDA145504FD7}" destId="{98458240-9EA7-4A05-A0B7-240421C2EE70}" srcOrd="3" destOrd="0" presId="urn:microsoft.com/office/officeart/2005/8/layout/vList2"/>
    <dgm:cxn modelId="{E2AB180C-5EC7-4237-A048-8681DEB80E74}" type="presParOf" srcId="{6915D897-77CB-490A-AC0F-CDA145504FD7}" destId="{74BE2B11-A4A3-4D4A-89D8-59E8C694CDF4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7FDFCC0-5B9D-4DA0-91C5-12EAD459C727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s-CL"/>
        </a:p>
      </dgm:t>
    </dgm:pt>
    <dgm:pt modelId="{F552408F-2308-4246-B410-7CC7892EBE15}">
      <dgm:prSet/>
      <dgm:spPr/>
      <dgm:t>
        <a:bodyPr/>
        <a:lstStyle/>
        <a:p>
          <a:pPr rtl="0"/>
          <a:r>
            <a:rPr lang="es-CL" dirty="0" smtClean="0"/>
            <a:t>1. Ponga la persona primero, no su discapacidad</a:t>
          </a:r>
          <a:endParaRPr lang="es-CL" dirty="0"/>
        </a:p>
      </dgm:t>
    </dgm:pt>
    <dgm:pt modelId="{35636376-0141-4C5A-A0E8-7B195E348030}" type="parTrans" cxnId="{0BFFB58D-35C7-42D0-8D7F-A77421643ED8}">
      <dgm:prSet/>
      <dgm:spPr/>
      <dgm:t>
        <a:bodyPr/>
        <a:lstStyle/>
        <a:p>
          <a:endParaRPr lang="es-CL"/>
        </a:p>
      </dgm:t>
    </dgm:pt>
    <dgm:pt modelId="{9087E396-8EAA-4498-B29C-F7A1EAC9343B}" type="sibTrans" cxnId="{0BFFB58D-35C7-42D0-8D7F-A77421643ED8}">
      <dgm:prSet/>
      <dgm:spPr/>
      <dgm:t>
        <a:bodyPr/>
        <a:lstStyle/>
        <a:p>
          <a:endParaRPr lang="es-CL"/>
        </a:p>
      </dgm:t>
    </dgm:pt>
    <dgm:pt modelId="{439083DF-4001-4303-9CD9-B0C83B8712CB}">
      <dgm:prSet/>
      <dgm:spPr/>
      <dgm:t>
        <a:bodyPr/>
        <a:lstStyle/>
        <a:p>
          <a:pPr rtl="0"/>
          <a:r>
            <a:rPr lang="es-CL" dirty="0" smtClean="0"/>
            <a:t>“Una persona con discapacidad” no una persona discapacitada</a:t>
          </a:r>
          <a:endParaRPr lang="es-CL" dirty="0"/>
        </a:p>
      </dgm:t>
    </dgm:pt>
    <dgm:pt modelId="{DC621732-FCFE-4CB3-AD4D-6C7AA2593B17}" type="parTrans" cxnId="{F7C5EF19-8B06-4741-B02F-0190AD405E3C}">
      <dgm:prSet/>
      <dgm:spPr/>
      <dgm:t>
        <a:bodyPr/>
        <a:lstStyle/>
        <a:p>
          <a:endParaRPr lang="es-CL"/>
        </a:p>
      </dgm:t>
    </dgm:pt>
    <dgm:pt modelId="{5993CD34-2BA2-4434-922F-FD1F37945816}" type="sibTrans" cxnId="{F7C5EF19-8B06-4741-B02F-0190AD405E3C}">
      <dgm:prSet/>
      <dgm:spPr/>
      <dgm:t>
        <a:bodyPr/>
        <a:lstStyle/>
        <a:p>
          <a:endParaRPr lang="es-CL"/>
        </a:p>
      </dgm:t>
    </dgm:pt>
    <dgm:pt modelId="{5F4235BB-20E6-40ED-AF1E-C227CEAF69A7}">
      <dgm:prSet/>
      <dgm:spPr/>
      <dgm:t>
        <a:bodyPr/>
        <a:lstStyle/>
        <a:p>
          <a:pPr rtl="0"/>
          <a:r>
            <a:rPr lang="es-CL" dirty="0" smtClean="0"/>
            <a:t>“Un niño con autismo” en lugar de “un niño autista”</a:t>
          </a:r>
          <a:endParaRPr lang="es-CL" dirty="0"/>
        </a:p>
      </dgm:t>
    </dgm:pt>
    <dgm:pt modelId="{506E4D8A-17F1-40CC-AABD-FCA5EB3373EB}" type="parTrans" cxnId="{014683EE-9B22-48F8-B5A5-CA3ED3EF768B}">
      <dgm:prSet/>
      <dgm:spPr/>
      <dgm:t>
        <a:bodyPr/>
        <a:lstStyle/>
        <a:p>
          <a:endParaRPr lang="es-CL"/>
        </a:p>
      </dgm:t>
    </dgm:pt>
    <dgm:pt modelId="{DFFF6FF9-0DEE-435F-8561-6D869F651734}" type="sibTrans" cxnId="{014683EE-9B22-48F8-B5A5-CA3ED3EF768B}">
      <dgm:prSet/>
      <dgm:spPr/>
      <dgm:t>
        <a:bodyPr/>
        <a:lstStyle/>
        <a:p>
          <a:endParaRPr lang="es-CL"/>
        </a:p>
      </dgm:t>
    </dgm:pt>
    <dgm:pt modelId="{CEEB8D83-970E-4C6D-972B-613D6F9337E5}">
      <dgm:prSet/>
      <dgm:spPr/>
      <dgm:t>
        <a:bodyPr/>
        <a:lstStyle/>
        <a:p>
          <a:pPr rtl="0"/>
          <a:r>
            <a:rPr lang="es-CL" dirty="0" smtClean="0"/>
            <a:t>2. Use expresiones emocionales neutras</a:t>
          </a:r>
          <a:endParaRPr lang="es-CL" dirty="0"/>
        </a:p>
      </dgm:t>
    </dgm:pt>
    <dgm:pt modelId="{F0ADB5B8-5308-4A76-AAA2-1FE7FC462D5F}" type="parTrans" cxnId="{C28CDFF0-4D9F-42B2-B028-F88F8903398F}">
      <dgm:prSet/>
      <dgm:spPr/>
      <dgm:t>
        <a:bodyPr/>
        <a:lstStyle/>
        <a:p>
          <a:endParaRPr lang="es-CL"/>
        </a:p>
      </dgm:t>
    </dgm:pt>
    <dgm:pt modelId="{EDD8EE6F-73CB-41DA-92E4-E13215A28402}" type="sibTrans" cxnId="{C28CDFF0-4D9F-42B2-B028-F88F8903398F}">
      <dgm:prSet/>
      <dgm:spPr/>
      <dgm:t>
        <a:bodyPr/>
        <a:lstStyle/>
        <a:p>
          <a:endParaRPr lang="es-CL"/>
        </a:p>
      </dgm:t>
    </dgm:pt>
    <dgm:pt modelId="{D7B84195-EF08-4E06-AC53-24CBE38426A5}">
      <dgm:prSet/>
      <dgm:spPr/>
      <dgm:t>
        <a:bodyPr/>
        <a:lstStyle/>
        <a:p>
          <a:pPr rtl="0"/>
          <a:r>
            <a:rPr lang="es-CL" dirty="0" smtClean="0"/>
            <a:t>Una persona “con” parálisis cerebral, no “afectado por” parálisis cerebral</a:t>
          </a:r>
          <a:endParaRPr lang="es-CL" dirty="0"/>
        </a:p>
      </dgm:t>
    </dgm:pt>
    <dgm:pt modelId="{6BFD5AC0-4AB7-4078-844B-BDFE56BB90F7}" type="parTrans" cxnId="{86D5E736-C2C6-49D7-9659-342B906BBA16}">
      <dgm:prSet/>
      <dgm:spPr/>
      <dgm:t>
        <a:bodyPr/>
        <a:lstStyle/>
        <a:p>
          <a:endParaRPr lang="es-CL"/>
        </a:p>
      </dgm:t>
    </dgm:pt>
    <dgm:pt modelId="{B1EDB038-B457-4C5D-9ACF-F78722180EED}" type="sibTrans" cxnId="{86D5E736-C2C6-49D7-9659-342B906BBA16}">
      <dgm:prSet/>
      <dgm:spPr/>
      <dgm:t>
        <a:bodyPr/>
        <a:lstStyle/>
        <a:p>
          <a:endParaRPr lang="es-CL"/>
        </a:p>
      </dgm:t>
    </dgm:pt>
    <dgm:pt modelId="{ECF63441-3F92-4E36-BFCF-17AE5A792DB6}">
      <dgm:prSet/>
      <dgm:spPr/>
      <dgm:t>
        <a:bodyPr/>
        <a:lstStyle/>
        <a:p>
          <a:pPr rtl="0"/>
          <a:r>
            <a:rPr lang="es-CL" dirty="0" smtClean="0"/>
            <a:t>Una persona “tiene” síndrome de Down, no “sufre del “síndrome de Down</a:t>
          </a:r>
          <a:endParaRPr lang="es-CL" dirty="0"/>
        </a:p>
      </dgm:t>
    </dgm:pt>
    <dgm:pt modelId="{4CDAD099-C324-4C23-8AFC-103C22B6641C}" type="parTrans" cxnId="{2D48CF48-7A07-4C32-B6DC-86240001FA7B}">
      <dgm:prSet/>
      <dgm:spPr/>
      <dgm:t>
        <a:bodyPr/>
        <a:lstStyle/>
        <a:p>
          <a:endParaRPr lang="es-CL"/>
        </a:p>
      </dgm:t>
    </dgm:pt>
    <dgm:pt modelId="{44AB010F-3AF5-4C62-88B1-89BDD6D28896}" type="sibTrans" cxnId="{2D48CF48-7A07-4C32-B6DC-86240001FA7B}">
      <dgm:prSet/>
      <dgm:spPr/>
      <dgm:t>
        <a:bodyPr/>
        <a:lstStyle/>
        <a:p>
          <a:endParaRPr lang="es-CL"/>
        </a:p>
      </dgm:t>
    </dgm:pt>
    <dgm:pt modelId="{6F19495B-8E2E-433C-B1B7-5D7AEE057F3A}">
      <dgm:prSet/>
      <dgm:spPr/>
      <dgm:t>
        <a:bodyPr/>
        <a:lstStyle/>
        <a:p>
          <a:pPr rtl="0"/>
          <a:r>
            <a:rPr lang="es-CL" dirty="0" smtClean="0"/>
            <a:t>3. Enfatice las habilidades, no las limitaciones</a:t>
          </a:r>
          <a:endParaRPr lang="es-CL" dirty="0"/>
        </a:p>
      </dgm:t>
    </dgm:pt>
    <dgm:pt modelId="{234325F6-14C1-428B-9752-505737C0F926}" type="parTrans" cxnId="{9714127A-8963-4421-BF41-6016349B155E}">
      <dgm:prSet/>
      <dgm:spPr/>
      <dgm:t>
        <a:bodyPr/>
        <a:lstStyle/>
        <a:p>
          <a:endParaRPr lang="es-CL"/>
        </a:p>
      </dgm:t>
    </dgm:pt>
    <dgm:pt modelId="{177FAA85-0256-426D-8475-25B6D4172502}" type="sibTrans" cxnId="{9714127A-8963-4421-BF41-6016349B155E}">
      <dgm:prSet/>
      <dgm:spPr/>
      <dgm:t>
        <a:bodyPr/>
        <a:lstStyle/>
        <a:p>
          <a:endParaRPr lang="es-CL"/>
        </a:p>
      </dgm:t>
    </dgm:pt>
    <dgm:pt modelId="{93B48119-58E9-47E8-B7AB-B00FE1911DBF}">
      <dgm:prSet/>
      <dgm:spPr/>
      <dgm:t>
        <a:bodyPr/>
        <a:lstStyle/>
        <a:p>
          <a:pPr rtl="0"/>
          <a:r>
            <a:rPr lang="es-CL" dirty="0" smtClean="0"/>
            <a:t>Una persona “usa silla de ruedas”, no “está amarrado a una silla de ruedas”</a:t>
          </a:r>
          <a:endParaRPr lang="es-CL" dirty="0"/>
        </a:p>
      </dgm:t>
    </dgm:pt>
    <dgm:pt modelId="{2F2C8923-D435-4BC8-BE7D-B88BE2AE79A3}" type="parTrans" cxnId="{7E27128C-6F1B-4D26-9C39-AC7C735D2C5B}">
      <dgm:prSet/>
      <dgm:spPr/>
      <dgm:t>
        <a:bodyPr/>
        <a:lstStyle/>
        <a:p>
          <a:endParaRPr lang="es-CL"/>
        </a:p>
      </dgm:t>
    </dgm:pt>
    <dgm:pt modelId="{615D1D2A-578A-489C-90EF-20BD76D1D644}" type="sibTrans" cxnId="{7E27128C-6F1B-4D26-9C39-AC7C735D2C5B}">
      <dgm:prSet/>
      <dgm:spPr/>
      <dgm:t>
        <a:bodyPr/>
        <a:lstStyle/>
        <a:p>
          <a:endParaRPr lang="es-CL"/>
        </a:p>
      </dgm:t>
    </dgm:pt>
    <dgm:pt modelId="{600D5860-24B9-4582-8923-A76C65CEC2E0}">
      <dgm:prSet/>
      <dgm:spPr/>
      <dgm:t>
        <a:bodyPr/>
        <a:lstStyle/>
        <a:p>
          <a:pPr rtl="0"/>
          <a:r>
            <a:rPr lang="es-CL" dirty="0" smtClean="0"/>
            <a:t>El niño “recibe servicios de educación especial”, no “en clase especial”</a:t>
          </a:r>
          <a:endParaRPr lang="es-CL" dirty="0"/>
        </a:p>
      </dgm:t>
    </dgm:pt>
    <dgm:pt modelId="{B165F163-34D9-439D-8AB8-EF7BACA82034}" type="parTrans" cxnId="{E1DDD452-4266-4377-8676-4A7146E054B6}">
      <dgm:prSet/>
      <dgm:spPr/>
      <dgm:t>
        <a:bodyPr/>
        <a:lstStyle/>
        <a:p>
          <a:endParaRPr lang="es-CL"/>
        </a:p>
      </dgm:t>
    </dgm:pt>
    <dgm:pt modelId="{1C3EA059-2209-45A7-A1A1-3DD71236E92D}" type="sibTrans" cxnId="{E1DDD452-4266-4377-8676-4A7146E054B6}">
      <dgm:prSet/>
      <dgm:spPr/>
      <dgm:t>
        <a:bodyPr/>
        <a:lstStyle/>
        <a:p>
          <a:endParaRPr lang="es-CL"/>
        </a:p>
      </dgm:t>
    </dgm:pt>
    <dgm:pt modelId="{6E1B48A5-6218-4448-BCCC-152388D1DCC4}">
      <dgm:prSet/>
      <dgm:spPr/>
      <dgm:t>
        <a:bodyPr/>
        <a:lstStyle/>
        <a:p>
          <a:pPr rtl="0"/>
          <a:r>
            <a:rPr lang="es-CL" dirty="0" smtClean="0"/>
            <a:t>4. Adopte un lenguaje respetuoso</a:t>
          </a:r>
          <a:endParaRPr lang="es-CL" dirty="0"/>
        </a:p>
      </dgm:t>
    </dgm:pt>
    <dgm:pt modelId="{77956C8D-86F8-4914-AE25-A8E3666F0CF7}" type="parTrans" cxnId="{A8DE88C4-607D-4CCE-81CD-4DC3ADB126A6}">
      <dgm:prSet/>
      <dgm:spPr/>
      <dgm:t>
        <a:bodyPr/>
        <a:lstStyle/>
        <a:p>
          <a:endParaRPr lang="es-CL"/>
        </a:p>
      </dgm:t>
    </dgm:pt>
    <dgm:pt modelId="{EE85005D-8A30-426B-BAC4-F3588C5B6DE6}" type="sibTrans" cxnId="{A8DE88C4-607D-4CCE-81CD-4DC3ADB126A6}">
      <dgm:prSet/>
      <dgm:spPr/>
      <dgm:t>
        <a:bodyPr/>
        <a:lstStyle/>
        <a:p>
          <a:endParaRPr lang="es-CL"/>
        </a:p>
      </dgm:t>
    </dgm:pt>
    <dgm:pt modelId="{2AAB30B9-11C4-463E-8B21-FB497AA5EE0E}">
      <dgm:prSet/>
      <dgm:spPr/>
      <dgm:t>
        <a:bodyPr/>
        <a:lstStyle/>
        <a:p>
          <a:pPr rtl="0"/>
          <a:r>
            <a:rPr lang="es-CL" dirty="0" smtClean="0"/>
            <a:t>“discapacidad intelectual” es más apropiado que “retrasado mental”</a:t>
          </a:r>
          <a:endParaRPr lang="es-CL" dirty="0"/>
        </a:p>
      </dgm:t>
    </dgm:pt>
    <dgm:pt modelId="{78787FA6-0707-4E05-8EFE-A8A2456AC7FB}" type="parTrans" cxnId="{7B30943D-39F1-4241-BB87-AA67026F6833}">
      <dgm:prSet/>
      <dgm:spPr/>
      <dgm:t>
        <a:bodyPr/>
        <a:lstStyle/>
        <a:p>
          <a:endParaRPr lang="es-CL"/>
        </a:p>
      </dgm:t>
    </dgm:pt>
    <dgm:pt modelId="{376DCE1A-8E51-467C-92F3-A0BDACA7CE3F}" type="sibTrans" cxnId="{7B30943D-39F1-4241-BB87-AA67026F6833}">
      <dgm:prSet/>
      <dgm:spPr/>
      <dgm:t>
        <a:bodyPr/>
        <a:lstStyle/>
        <a:p>
          <a:endParaRPr lang="es-CL"/>
        </a:p>
      </dgm:t>
    </dgm:pt>
    <dgm:pt modelId="{7DFC0195-18FB-4860-AD6D-54889D95F89B}">
      <dgm:prSet/>
      <dgm:spPr/>
      <dgm:t>
        <a:bodyPr/>
        <a:lstStyle/>
        <a:p>
          <a:pPr rtl="0"/>
          <a:r>
            <a:rPr lang="es-CL" dirty="0" smtClean="0"/>
            <a:t>“Desarrollo típico” en lugar de “normal”</a:t>
          </a:r>
          <a:endParaRPr lang="es-CL" dirty="0"/>
        </a:p>
      </dgm:t>
    </dgm:pt>
    <dgm:pt modelId="{F5566D41-72CC-4133-8C2C-D01C91EE5319}" type="parTrans" cxnId="{8A417BBD-5008-40FF-8DC8-DA67BF5E26A6}">
      <dgm:prSet/>
      <dgm:spPr/>
      <dgm:t>
        <a:bodyPr/>
        <a:lstStyle/>
        <a:p>
          <a:endParaRPr lang="es-CL"/>
        </a:p>
      </dgm:t>
    </dgm:pt>
    <dgm:pt modelId="{9A8A1DF1-7906-4B88-9FCD-62C39D6401CC}" type="sibTrans" cxnId="{8A417BBD-5008-40FF-8DC8-DA67BF5E26A6}">
      <dgm:prSet/>
      <dgm:spPr/>
      <dgm:t>
        <a:bodyPr/>
        <a:lstStyle/>
        <a:p>
          <a:endParaRPr lang="es-CL"/>
        </a:p>
      </dgm:t>
    </dgm:pt>
    <dgm:pt modelId="{3080115A-5FB7-4F9C-8036-518E758725FF}" type="pres">
      <dgm:prSet presAssocID="{F7FDFCC0-5B9D-4DA0-91C5-12EAD459C727}" presName="linear" presStyleCnt="0">
        <dgm:presLayoutVars>
          <dgm:animLvl val="lvl"/>
          <dgm:resizeHandles val="exact"/>
        </dgm:presLayoutVars>
      </dgm:prSet>
      <dgm:spPr/>
    </dgm:pt>
    <dgm:pt modelId="{7E4FF367-28D5-4C3D-9D25-13E122C9FEA2}" type="pres">
      <dgm:prSet presAssocID="{F552408F-2308-4246-B410-7CC7892EBE15}" presName="parentText" presStyleLbl="node1" presStyleIdx="0" presStyleCnt="12">
        <dgm:presLayoutVars>
          <dgm:chMax val="0"/>
          <dgm:bulletEnabled val="1"/>
        </dgm:presLayoutVars>
      </dgm:prSet>
      <dgm:spPr/>
    </dgm:pt>
    <dgm:pt modelId="{9DEDC689-A2F5-4AE3-A6C6-63D1DAC3D2B2}" type="pres">
      <dgm:prSet presAssocID="{9087E396-8EAA-4498-B29C-F7A1EAC9343B}" presName="spacer" presStyleCnt="0"/>
      <dgm:spPr/>
    </dgm:pt>
    <dgm:pt modelId="{F6E5FB19-6F8D-4850-8DAB-79FA76C5C4EE}" type="pres">
      <dgm:prSet presAssocID="{439083DF-4001-4303-9CD9-B0C83B8712CB}" presName="parentText" presStyleLbl="node1" presStyleIdx="1" presStyleCnt="12">
        <dgm:presLayoutVars>
          <dgm:chMax val="0"/>
          <dgm:bulletEnabled val="1"/>
        </dgm:presLayoutVars>
      </dgm:prSet>
      <dgm:spPr/>
    </dgm:pt>
    <dgm:pt modelId="{476CEB5D-2293-4882-B014-028AB40D0B99}" type="pres">
      <dgm:prSet presAssocID="{5993CD34-2BA2-4434-922F-FD1F37945816}" presName="spacer" presStyleCnt="0"/>
      <dgm:spPr/>
    </dgm:pt>
    <dgm:pt modelId="{1772B193-674F-4B39-9C20-755FDA426E7B}" type="pres">
      <dgm:prSet presAssocID="{5F4235BB-20E6-40ED-AF1E-C227CEAF69A7}" presName="parentText" presStyleLbl="node1" presStyleIdx="2" presStyleCnt="12">
        <dgm:presLayoutVars>
          <dgm:chMax val="0"/>
          <dgm:bulletEnabled val="1"/>
        </dgm:presLayoutVars>
      </dgm:prSet>
      <dgm:spPr/>
    </dgm:pt>
    <dgm:pt modelId="{A0654C8F-8DBA-4E62-98A1-8CB62EB632CB}" type="pres">
      <dgm:prSet presAssocID="{DFFF6FF9-0DEE-435F-8561-6D869F651734}" presName="spacer" presStyleCnt="0"/>
      <dgm:spPr/>
    </dgm:pt>
    <dgm:pt modelId="{3E88C9B9-43B2-45AC-B57F-511493AEC391}" type="pres">
      <dgm:prSet presAssocID="{CEEB8D83-970E-4C6D-972B-613D6F9337E5}" presName="parentText" presStyleLbl="node1" presStyleIdx="3" presStyleCnt="12">
        <dgm:presLayoutVars>
          <dgm:chMax val="0"/>
          <dgm:bulletEnabled val="1"/>
        </dgm:presLayoutVars>
      </dgm:prSet>
      <dgm:spPr/>
    </dgm:pt>
    <dgm:pt modelId="{BCBDEF13-EEE9-49DA-8C77-501E14021C08}" type="pres">
      <dgm:prSet presAssocID="{EDD8EE6F-73CB-41DA-92E4-E13215A28402}" presName="spacer" presStyleCnt="0"/>
      <dgm:spPr/>
    </dgm:pt>
    <dgm:pt modelId="{254F6370-5443-4AE3-AA55-4D7296D6042C}" type="pres">
      <dgm:prSet presAssocID="{D7B84195-EF08-4E06-AC53-24CBE38426A5}" presName="parentText" presStyleLbl="node1" presStyleIdx="4" presStyleCnt="12">
        <dgm:presLayoutVars>
          <dgm:chMax val="0"/>
          <dgm:bulletEnabled val="1"/>
        </dgm:presLayoutVars>
      </dgm:prSet>
      <dgm:spPr/>
    </dgm:pt>
    <dgm:pt modelId="{356C3B79-42C3-4858-BCE1-72F90C043D89}" type="pres">
      <dgm:prSet presAssocID="{B1EDB038-B457-4C5D-9ACF-F78722180EED}" presName="spacer" presStyleCnt="0"/>
      <dgm:spPr/>
    </dgm:pt>
    <dgm:pt modelId="{E88DA02D-AA8B-447D-91EE-D55D10CFB178}" type="pres">
      <dgm:prSet presAssocID="{ECF63441-3F92-4E36-BFCF-17AE5A792DB6}" presName="parentText" presStyleLbl="node1" presStyleIdx="5" presStyleCnt="12">
        <dgm:presLayoutVars>
          <dgm:chMax val="0"/>
          <dgm:bulletEnabled val="1"/>
        </dgm:presLayoutVars>
      </dgm:prSet>
      <dgm:spPr/>
    </dgm:pt>
    <dgm:pt modelId="{D96496AF-FC54-4B33-8A25-39500B60AE9D}" type="pres">
      <dgm:prSet presAssocID="{44AB010F-3AF5-4C62-88B1-89BDD6D28896}" presName="spacer" presStyleCnt="0"/>
      <dgm:spPr/>
    </dgm:pt>
    <dgm:pt modelId="{47DFE0A0-0F0F-40E5-8040-BDB0723A3264}" type="pres">
      <dgm:prSet presAssocID="{6F19495B-8E2E-433C-B1B7-5D7AEE057F3A}" presName="parentText" presStyleLbl="node1" presStyleIdx="6" presStyleCnt="12">
        <dgm:presLayoutVars>
          <dgm:chMax val="0"/>
          <dgm:bulletEnabled val="1"/>
        </dgm:presLayoutVars>
      </dgm:prSet>
      <dgm:spPr/>
    </dgm:pt>
    <dgm:pt modelId="{87D9ECE6-10E7-4587-9426-C1DDD074C815}" type="pres">
      <dgm:prSet presAssocID="{177FAA85-0256-426D-8475-25B6D4172502}" presName="spacer" presStyleCnt="0"/>
      <dgm:spPr/>
    </dgm:pt>
    <dgm:pt modelId="{8C0838FD-4518-4191-9692-FA65E43CEF5F}" type="pres">
      <dgm:prSet presAssocID="{93B48119-58E9-47E8-B7AB-B00FE1911DBF}" presName="parentText" presStyleLbl="node1" presStyleIdx="7" presStyleCnt="12">
        <dgm:presLayoutVars>
          <dgm:chMax val="0"/>
          <dgm:bulletEnabled val="1"/>
        </dgm:presLayoutVars>
      </dgm:prSet>
      <dgm:spPr/>
    </dgm:pt>
    <dgm:pt modelId="{3CCF0257-8F85-40AC-90C1-73BC039C307B}" type="pres">
      <dgm:prSet presAssocID="{615D1D2A-578A-489C-90EF-20BD76D1D644}" presName="spacer" presStyleCnt="0"/>
      <dgm:spPr/>
    </dgm:pt>
    <dgm:pt modelId="{46F464C9-9B1D-47E6-9DD8-23870E016DB9}" type="pres">
      <dgm:prSet presAssocID="{600D5860-24B9-4582-8923-A76C65CEC2E0}" presName="parentText" presStyleLbl="node1" presStyleIdx="8" presStyleCnt="12">
        <dgm:presLayoutVars>
          <dgm:chMax val="0"/>
          <dgm:bulletEnabled val="1"/>
        </dgm:presLayoutVars>
      </dgm:prSet>
      <dgm:spPr/>
    </dgm:pt>
    <dgm:pt modelId="{F2287B01-7186-4844-B756-6FD8C175E7CD}" type="pres">
      <dgm:prSet presAssocID="{1C3EA059-2209-45A7-A1A1-3DD71236E92D}" presName="spacer" presStyleCnt="0"/>
      <dgm:spPr/>
    </dgm:pt>
    <dgm:pt modelId="{829A507D-09C2-483B-ACAB-E13624F2771C}" type="pres">
      <dgm:prSet presAssocID="{6E1B48A5-6218-4448-BCCC-152388D1DCC4}" presName="parentText" presStyleLbl="node1" presStyleIdx="9" presStyleCnt="12">
        <dgm:presLayoutVars>
          <dgm:chMax val="0"/>
          <dgm:bulletEnabled val="1"/>
        </dgm:presLayoutVars>
      </dgm:prSet>
      <dgm:spPr/>
    </dgm:pt>
    <dgm:pt modelId="{C0193FA7-1128-4F3E-8981-1FBECBFDEE51}" type="pres">
      <dgm:prSet presAssocID="{EE85005D-8A30-426B-BAC4-F3588C5B6DE6}" presName="spacer" presStyleCnt="0"/>
      <dgm:spPr/>
    </dgm:pt>
    <dgm:pt modelId="{A2F67657-25CE-421D-8214-5ED050C2EE39}" type="pres">
      <dgm:prSet presAssocID="{2AAB30B9-11C4-463E-8B21-FB497AA5EE0E}" presName="parentText" presStyleLbl="node1" presStyleIdx="10" presStyleCnt="12">
        <dgm:presLayoutVars>
          <dgm:chMax val="0"/>
          <dgm:bulletEnabled val="1"/>
        </dgm:presLayoutVars>
      </dgm:prSet>
      <dgm:spPr/>
    </dgm:pt>
    <dgm:pt modelId="{2FCACAA3-8C9C-4F75-B074-74B15BA94722}" type="pres">
      <dgm:prSet presAssocID="{376DCE1A-8E51-467C-92F3-A0BDACA7CE3F}" presName="spacer" presStyleCnt="0"/>
      <dgm:spPr/>
    </dgm:pt>
    <dgm:pt modelId="{F12CF2A8-6FAE-4CEF-A537-8CA88F47C07E}" type="pres">
      <dgm:prSet presAssocID="{7DFC0195-18FB-4860-AD6D-54889D95F89B}" presName="parentText" presStyleLbl="node1" presStyleIdx="11" presStyleCnt="12">
        <dgm:presLayoutVars>
          <dgm:chMax val="0"/>
          <dgm:bulletEnabled val="1"/>
        </dgm:presLayoutVars>
      </dgm:prSet>
      <dgm:spPr/>
    </dgm:pt>
  </dgm:ptLst>
  <dgm:cxnLst>
    <dgm:cxn modelId="{0BFFB58D-35C7-42D0-8D7F-A77421643ED8}" srcId="{F7FDFCC0-5B9D-4DA0-91C5-12EAD459C727}" destId="{F552408F-2308-4246-B410-7CC7892EBE15}" srcOrd="0" destOrd="0" parTransId="{35636376-0141-4C5A-A0E8-7B195E348030}" sibTransId="{9087E396-8EAA-4498-B29C-F7A1EAC9343B}"/>
    <dgm:cxn modelId="{BA291FD6-FECD-42D0-8C82-169C4FD12663}" type="presOf" srcId="{F552408F-2308-4246-B410-7CC7892EBE15}" destId="{7E4FF367-28D5-4C3D-9D25-13E122C9FEA2}" srcOrd="0" destOrd="0" presId="urn:microsoft.com/office/officeart/2005/8/layout/vList2"/>
    <dgm:cxn modelId="{7B30943D-39F1-4241-BB87-AA67026F6833}" srcId="{F7FDFCC0-5B9D-4DA0-91C5-12EAD459C727}" destId="{2AAB30B9-11C4-463E-8B21-FB497AA5EE0E}" srcOrd="10" destOrd="0" parTransId="{78787FA6-0707-4E05-8EFE-A8A2456AC7FB}" sibTransId="{376DCE1A-8E51-467C-92F3-A0BDACA7CE3F}"/>
    <dgm:cxn modelId="{3E37CB1E-662B-4DC2-9B37-507E6D71FBEF}" type="presOf" srcId="{6F19495B-8E2E-433C-B1B7-5D7AEE057F3A}" destId="{47DFE0A0-0F0F-40E5-8040-BDB0723A3264}" srcOrd="0" destOrd="0" presId="urn:microsoft.com/office/officeart/2005/8/layout/vList2"/>
    <dgm:cxn modelId="{A8DE88C4-607D-4CCE-81CD-4DC3ADB126A6}" srcId="{F7FDFCC0-5B9D-4DA0-91C5-12EAD459C727}" destId="{6E1B48A5-6218-4448-BCCC-152388D1DCC4}" srcOrd="9" destOrd="0" parTransId="{77956C8D-86F8-4914-AE25-A8E3666F0CF7}" sibTransId="{EE85005D-8A30-426B-BAC4-F3588C5B6DE6}"/>
    <dgm:cxn modelId="{F7C5EF19-8B06-4741-B02F-0190AD405E3C}" srcId="{F7FDFCC0-5B9D-4DA0-91C5-12EAD459C727}" destId="{439083DF-4001-4303-9CD9-B0C83B8712CB}" srcOrd="1" destOrd="0" parTransId="{DC621732-FCFE-4CB3-AD4D-6C7AA2593B17}" sibTransId="{5993CD34-2BA2-4434-922F-FD1F37945816}"/>
    <dgm:cxn modelId="{C2453964-2B1F-49DE-B251-91855B894F00}" type="presOf" srcId="{6E1B48A5-6218-4448-BCCC-152388D1DCC4}" destId="{829A507D-09C2-483B-ACAB-E13624F2771C}" srcOrd="0" destOrd="0" presId="urn:microsoft.com/office/officeart/2005/8/layout/vList2"/>
    <dgm:cxn modelId="{7E27128C-6F1B-4D26-9C39-AC7C735D2C5B}" srcId="{F7FDFCC0-5B9D-4DA0-91C5-12EAD459C727}" destId="{93B48119-58E9-47E8-B7AB-B00FE1911DBF}" srcOrd="7" destOrd="0" parTransId="{2F2C8923-D435-4BC8-BE7D-B88BE2AE79A3}" sibTransId="{615D1D2A-578A-489C-90EF-20BD76D1D644}"/>
    <dgm:cxn modelId="{014683EE-9B22-48F8-B5A5-CA3ED3EF768B}" srcId="{F7FDFCC0-5B9D-4DA0-91C5-12EAD459C727}" destId="{5F4235BB-20E6-40ED-AF1E-C227CEAF69A7}" srcOrd="2" destOrd="0" parTransId="{506E4D8A-17F1-40CC-AABD-FCA5EB3373EB}" sibTransId="{DFFF6FF9-0DEE-435F-8561-6D869F651734}"/>
    <dgm:cxn modelId="{275424A7-972B-4305-A530-9BB502BDAB86}" type="presOf" srcId="{7DFC0195-18FB-4860-AD6D-54889D95F89B}" destId="{F12CF2A8-6FAE-4CEF-A537-8CA88F47C07E}" srcOrd="0" destOrd="0" presId="urn:microsoft.com/office/officeart/2005/8/layout/vList2"/>
    <dgm:cxn modelId="{949A8DC6-E751-4E24-913D-FEF0A6C1802A}" type="presOf" srcId="{ECF63441-3F92-4E36-BFCF-17AE5A792DB6}" destId="{E88DA02D-AA8B-447D-91EE-D55D10CFB178}" srcOrd="0" destOrd="0" presId="urn:microsoft.com/office/officeart/2005/8/layout/vList2"/>
    <dgm:cxn modelId="{2D48CF48-7A07-4C32-B6DC-86240001FA7B}" srcId="{F7FDFCC0-5B9D-4DA0-91C5-12EAD459C727}" destId="{ECF63441-3F92-4E36-BFCF-17AE5A792DB6}" srcOrd="5" destOrd="0" parTransId="{4CDAD099-C324-4C23-8AFC-103C22B6641C}" sibTransId="{44AB010F-3AF5-4C62-88B1-89BDD6D28896}"/>
    <dgm:cxn modelId="{70157FBA-3FAE-4796-B0CE-AE3E2C19C515}" type="presOf" srcId="{93B48119-58E9-47E8-B7AB-B00FE1911DBF}" destId="{8C0838FD-4518-4191-9692-FA65E43CEF5F}" srcOrd="0" destOrd="0" presId="urn:microsoft.com/office/officeart/2005/8/layout/vList2"/>
    <dgm:cxn modelId="{C28CDFF0-4D9F-42B2-B028-F88F8903398F}" srcId="{F7FDFCC0-5B9D-4DA0-91C5-12EAD459C727}" destId="{CEEB8D83-970E-4C6D-972B-613D6F9337E5}" srcOrd="3" destOrd="0" parTransId="{F0ADB5B8-5308-4A76-AAA2-1FE7FC462D5F}" sibTransId="{EDD8EE6F-73CB-41DA-92E4-E13215A28402}"/>
    <dgm:cxn modelId="{509DC128-5330-46ED-A971-9B07E25B3D2D}" type="presOf" srcId="{2AAB30B9-11C4-463E-8B21-FB497AA5EE0E}" destId="{A2F67657-25CE-421D-8214-5ED050C2EE39}" srcOrd="0" destOrd="0" presId="urn:microsoft.com/office/officeart/2005/8/layout/vList2"/>
    <dgm:cxn modelId="{86D5E736-C2C6-49D7-9659-342B906BBA16}" srcId="{F7FDFCC0-5B9D-4DA0-91C5-12EAD459C727}" destId="{D7B84195-EF08-4E06-AC53-24CBE38426A5}" srcOrd="4" destOrd="0" parTransId="{6BFD5AC0-4AB7-4078-844B-BDFE56BB90F7}" sibTransId="{B1EDB038-B457-4C5D-9ACF-F78722180EED}"/>
    <dgm:cxn modelId="{48AD5D54-00BA-4DC9-ABA4-04EBC7CDB988}" type="presOf" srcId="{439083DF-4001-4303-9CD9-B0C83B8712CB}" destId="{F6E5FB19-6F8D-4850-8DAB-79FA76C5C4EE}" srcOrd="0" destOrd="0" presId="urn:microsoft.com/office/officeart/2005/8/layout/vList2"/>
    <dgm:cxn modelId="{A71F2C5F-92D8-4DBD-B1AA-79E928B5960B}" type="presOf" srcId="{600D5860-24B9-4582-8923-A76C65CEC2E0}" destId="{46F464C9-9B1D-47E6-9DD8-23870E016DB9}" srcOrd="0" destOrd="0" presId="urn:microsoft.com/office/officeart/2005/8/layout/vList2"/>
    <dgm:cxn modelId="{E1DDD452-4266-4377-8676-4A7146E054B6}" srcId="{F7FDFCC0-5B9D-4DA0-91C5-12EAD459C727}" destId="{600D5860-24B9-4582-8923-A76C65CEC2E0}" srcOrd="8" destOrd="0" parTransId="{B165F163-34D9-439D-8AB8-EF7BACA82034}" sibTransId="{1C3EA059-2209-45A7-A1A1-3DD71236E92D}"/>
    <dgm:cxn modelId="{87506CED-89AF-4980-8A02-18E2475E1039}" type="presOf" srcId="{CEEB8D83-970E-4C6D-972B-613D6F9337E5}" destId="{3E88C9B9-43B2-45AC-B57F-511493AEC391}" srcOrd="0" destOrd="0" presId="urn:microsoft.com/office/officeart/2005/8/layout/vList2"/>
    <dgm:cxn modelId="{9714127A-8963-4421-BF41-6016349B155E}" srcId="{F7FDFCC0-5B9D-4DA0-91C5-12EAD459C727}" destId="{6F19495B-8E2E-433C-B1B7-5D7AEE057F3A}" srcOrd="6" destOrd="0" parTransId="{234325F6-14C1-428B-9752-505737C0F926}" sibTransId="{177FAA85-0256-426D-8475-25B6D4172502}"/>
    <dgm:cxn modelId="{8A417BBD-5008-40FF-8DC8-DA67BF5E26A6}" srcId="{F7FDFCC0-5B9D-4DA0-91C5-12EAD459C727}" destId="{7DFC0195-18FB-4860-AD6D-54889D95F89B}" srcOrd="11" destOrd="0" parTransId="{F5566D41-72CC-4133-8C2C-D01C91EE5319}" sibTransId="{9A8A1DF1-7906-4B88-9FCD-62C39D6401CC}"/>
    <dgm:cxn modelId="{02390750-21F9-4C7C-97EF-57CF1BE4CF48}" type="presOf" srcId="{F7FDFCC0-5B9D-4DA0-91C5-12EAD459C727}" destId="{3080115A-5FB7-4F9C-8036-518E758725FF}" srcOrd="0" destOrd="0" presId="urn:microsoft.com/office/officeart/2005/8/layout/vList2"/>
    <dgm:cxn modelId="{96E7C616-5205-4568-A690-734331341BF0}" type="presOf" srcId="{5F4235BB-20E6-40ED-AF1E-C227CEAF69A7}" destId="{1772B193-674F-4B39-9C20-755FDA426E7B}" srcOrd="0" destOrd="0" presId="urn:microsoft.com/office/officeart/2005/8/layout/vList2"/>
    <dgm:cxn modelId="{EFF5BCE8-CA9F-4175-9771-F24510CBC07F}" type="presOf" srcId="{D7B84195-EF08-4E06-AC53-24CBE38426A5}" destId="{254F6370-5443-4AE3-AA55-4D7296D6042C}" srcOrd="0" destOrd="0" presId="urn:microsoft.com/office/officeart/2005/8/layout/vList2"/>
    <dgm:cxn modelId="{BBB418EA-BA61-49BB-AFFC-3E67321EA952}" type="presParOf" srcId="{3080115A-5FB7-4F9C-8036-518E758725FF}" destId="{7E4FF367-28D5-4C3D-9D25-13E122C9FEA2}" srcOrd="0" destOrd="0" presId="urn:microsoft.com/office/officeart/2005/8/layout/vList2"/>
    <dgm:cxn modelId="{812643A6-28B7-4271-A606-3537A8986E65}" type="presParOf" srcId="{3080115A-5FB7-4F9C-8036-518E758725FF}" destId="{9DEDC689-A2F5-4AE3-A6C6-63D1DAC3D2B2}" srcOrd="1" destOrd="0" presId="urn:microsoft.com/office/officeart/2005/8/layout/vList2"/>
    <dgm:cxn modelId="{F8052234-1821-4D7C-B404-5EED49796237}" type="presParOf" srcId="{3080115A-5FB7-4F9C-8036-518E758725FF}" destId="{F6E5FB19-6F8D-4850-8DAB-79FA76C5C4EE}" srcOrd="2" destOrd="0" presId="urn:microsoft.com/office/officeart/2005/8/layout/vList2"/>
    <dgm:cxn modelId="{C804B418-D6DF-45A2-8C36-326A390FADE9}" type="presParOf" srcId="{3080115A-5FB7-4F9C-8036-518E758725FF}" destId="{476CEB5D-2293-4882-B014-028AB40D0B99}" srcOrd="3" destOrd="0" presId="urn:microsoft.com/office/officeart/2005/8/layout/vList2"/>
    <dgm:cxn modelId="{FAF992A8-0A53-45BD-8F34-A1F457DB7E3D}" type="presParOf" srcId="{3080115A-5FB7-4F9C-8036-518E758725FF}" destId="{1772B193-674F-4B39-9C20-755FDA426E7B}" srcOrd="4" destOrd="0" presId="urn:microsoft.com/office/officeart/2005/8/layout/vList2"/>
    <dgm:cxn modelId="{2D8C0589-788A-4114-8FDC-FA634471187C}" type="presParOf" srcId="{3080115A-5FB7-4F9C-8036-518E758725FF}" destId="{A0654C8F-8DBA-4E62-98A1-8CB62EB632CB}" srcOrd="5" destOrd="0" presId="urn:microsoft.com/office/officeart/2005/8/layout/vList2"/>
    <dgm:cxn modelId="{0AD26704-900A-485C-A773-1B42F93EE8F9}" type="presParOf" srcId="{3080115A-5FB7-4F9C-8036-518E758725FF}" destId="{3E88C9B9-43B2-45AC-B57F-511493AEC391}" srcOrd="6" destOrd="0" presId="urn:microsoft.com/office/officeart/2005/8/layout/vList2"/>
    <dgm:cxn modelId="{EC6D9F4F-43EB-4271-A0AA-C4D49E118EC0}" type="presParOf" srcId="{3080115A-5FB7-4F9C-8036-518E758725FF}" destId="{BCBDEF13-EEE9-49DA-8C77-501E14021C08}" srcOrd="7" destOrd="0" presId="urn:microsoft.com/office/officeart/2005/8/layout/vList2"/>
    <dgm:cxn modelId="{0AF90CA0-AE76-495D-84C9-AB57D0450B19}" type="presParOf" srcId="{3080115A-5FB7-4F9C-8036-518E758725FF}" destId="{254F6370-5443-4AE3-AA55-4D7296D6042C}" srcOrd="8" destOrd="0" presId="urn:microsoft.com/office/officeart/2005/8/layout/vList2"/>
    <dgm:cxn modelId="{4792ED46-D3E9-4611-9FCA-7F2849499C21}" type="presParOf" srcId="{3080115A-5FB7-4F9C-8036-518E758725FF}" destId="{356C3B79-42C3-4858-BCE1-72F90C043D89}" srcOrd="9" destOrd="0" presId="urn:microsoft.com/office/officeart/2005/8/layout/vList2"/>
    <dgm:cxn modelId="{0309FFB5-0E1E-4BC9-9B66-1903EDA4756B}" type="presParOf" srcId="{3080115A-5FB7-4F9C-8036-518E758725FF}" destId="{E88DA02D-AA8B-447D-91EE-D55D10CFB178}" srcOrd="10" destOrd="0" presId="urn:microsoft.com/office/officeart/2005/8/layout/vList2"/>
    <dgm:cxn modelId="{3914C600-6F5A-4DAD-9B4F-5BCFFB03038F}" type="presParOf" srcId="{3080115A-5FB7-4F9C-8036-518E758725FF}" destId="{D96496AF-FC54-4B33-8A25-39500B60AE9D}" srcOrd="11" destOrd="0" presId="urn:microsoft.com/office/officeart/2005/8/layout/vList2"/>
    <dgm:cxn modelId="{7D968F40-4978-4B98-A342-F86F915507B7}" type="presParOf" srcId="{3080115A-5FB7-4F9C-8036-518E758725FF}" destId="{47DFE0A0-0F0F-40E5-8040-BDB0723A3264}" srcOrd="12" destOrd="0" presId="urn:microsoft.com/office/officeart/2005/8/layout/vList2"/>
    <dgm:cxn modelId="{CD983D57-8C6E-4885-9398-18939434C9D5}" type="presParOf" srcId="{3080115A-5FB7-4F9C-8036-518E758725FF}" destId="{87D9ECE6-10E7-4587-9426-C1DDD074C815}" srcOrd="13" destOrd="0" presId="urn:microsoft.com/office/officeart/2005/8/layout/vList2"/>
    <dgm:cxn modelId="{F3839403-6190-47F5-BAF0-4005AF7B6364}" type="presParOf" srcId="{3080115A-5FB7-4F9C-8036-518E758725FF}" destId="{8C0838FD-4518-4191-9692-FA65E43CEF5F}" srcOrd="14" destOrd="0" presId="urn:microsoft.com/office/officeart/2005/8/layout/vList2"/>
    <dgm:cxn modelId="{D9263346-ACB6-4270-8E2E-A619F98B2F8D}" type="presParOf" srcId="{3080115A-5FB7-4F9C-8036-518E758725FF}" destId="{3CCF0257-8F85-40AC-90C1-73BC039C307B}" srcOrd="15" destOrd="0" presId="urn:microsoft.com/office/officeart/2005/8/layout/vList2"/>
    <dgm:cxn modelId="{8577BB7F-35E4-4E81-9E0A-AD223FE4D75F}" type="presParOf" srcId="{3080115A-5FB7-4F9C-8036-518E758725FF}" destId="{46F464C9-9B1D-47E6-9DD8-23870E016DB9}" srcOrd="16" destOrd="0" presId="urn:microsoft.com/office/officeart/2005/8/layout/vList2"/>
    <dgm:cxn modelId="{87A8E64D-77DF-4C37-9E2B-045705001DE2}" type="presParOf" srcId="{3080115A-5FB7-4F9C-8036-518E758725FF}" destId="{F2287B01-7186-4844-B756-6FD8C175E7CD}" srcOrd="17" destOrd="0" presId="urn:microsoft.com/office/officeart/2005/8/layout/vList2"/>
    <dgm:cxn modelId="{FC3FB002-EA28-48EA-BD19-5660E53A9CD5}" type="presParOf" srcId="{3080115A-5FB7-4F9C-8036-518E758725FF}" destId="{829A507D-09C2-483B-ACAB-E13624F2771C}" srcOrd="18" destOrd="0" presId="urn:microsoft.com/office/officeart/2005/8/layout/vList2"/>
    <dgm:cxn modelId="{11EA9741-BDF5-4317-854D-6428069D480F}" type="presParOf" srcId="{3080115A-5FB7-4F9C-8036-518E758725FF}" destId="{C0193FA7-1128-4F3E-8981-1FBECBFDEE51}" srcOrd="19" destOrd="0" presId="urn:microsoft.com/office/officeart/2005/8/layout/vList2"/>
    <dgm:cxn modelId="{CDB113B8-743E-4896-9103-DB098994E84B}" type="presParOf" srcId="{3080115A-5FB7-4F9C-8036-518E758725FF}" destId="{A2F67657-25CE-421D-8214-5ED050C2EE39}" srcOrd="20" destOrd="0" presId="urn:microsoft.com/office/officeart/2005/8/layout/vList2"/>
    <dgm:cxn modelId="{87319964-3527-43DB-A172-E3D65163D340}" type="presParOf" srcId="{3080115A-5FB7-4F9C-8036-518E758725FF}" destId="{2FCACAA3-8C9C-4F75-B074-74B15BA94722}" srcOrd="21" destOrd="0" presId="urn:microsoft.com/office/officeart/2005/8/layout/vList2"/>
    <dgm:cxn modelId="{12AF1A3D-E0C2-474B-B7D4-C0E2E1A5222D}" type="presParOf" srcId="{3080115A-5FB7-4F9C-8036-518E758725FF}" destId="{F12CF2A8-6FAE-4CEF-A537-8CA88F47C07E}" srcOrd="2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72B8F55-12D0-4BCE-98B9-3B738C9FCCCE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s-CL"/>
        </a:p>
      </dgm:t>
    </dgm:pt>
    <dgm:pt modelId="{0DAA49ED-A01D-4A97-A566-B51DABB9FCF4}">
      <dgm:prSet/>
      <dgm:spPr/>
      <dgm:t>
        <a:bodyPr/>
        <a:lstStyle/>
        <a:p>
          <a:pPr rtl="0"/>
          <a:r>
            <a:rPr lang="es-CL" dirty="0" smtClean="0"/>
            <a:t>Fomentar la diferencia como valor y enriquecimiento mutuo.</a:t>
          </a:r>
          <a:endParaRPr lang="es-CL" dirty="0"/>
        </a:p>
      </dgm:t>
    </dgm:pt>
    <dgm:pt modelId="{62D12D41-2348-45A6-8FE2-6C59F1A02F21}" type="parTrans" cxnId="{5568FEE8-09CA-479A-A07F-1E7FE82873DB}">
      <dgm:prSet/>
      <dgm:spPr/>
      <dgm:t>
        <a:bodyPr/>
        <a:lstStyle/>
        <a:p>
          <a:endParaRPr lang="es-CL"/>
        </a:p>
      </dgm:t>
    </dgm:pt>
    <dgm:pt modelId="{1CE38F56-2128-409C-BC09-130A0AD9E7CB}" type="sibTrans" cxnId="{5568FEE8-09CA-479A-A07F-1E7FE82873DB}">
      <dgm:prSet/>
      <dgm:spPr/>
      <dgm:t>
        <a:bodyPr/>
        <a:lstStyle/>
        <a:p>
          <a:endParaRPr lang="es-CL"/>
        </a:p>
      </dgm:t>
    </dgm:pt>
    <dgm:pt modelId="{8ADAB2B4-DB3F-4D2F-AA6F-2847393BF210}">
      <dgm:prSet/>
      <dgm:spPr/>
      <dgm:t>
        <a:bodyPr/>
        <a:lstStyle/>
        <a:p>
          <a:pPr rtl="0"/>
          <a:r>
            <a:rPr lang="es-CL" dirty="0" smtClean="0"/>
            <a:t>Tomar conciencia de la importancia que tiene el sentimiento de inclusión.</a:t>
          </a:r>
          <a:endParaRPr lang="es-CL" dirty="0"/>
        </a:p>
      </dgm:t>
    </dgm:pt>
    <dgm:pt modelId="{D9E21F23-5203-47E8-BA29-A8B194ABB7F4}" type="parTrans" cxnId="{1A32980B-23C0-41BB-8BA1-5FAE59BEFD5B}">
      <dgm:prSet/>
      <dgm:spPr/>
      <dgm:t>
        <a:bodyPr/>
        <a:lstStyle/>
        <a:p>
          <a:endParaRPr lang="es-CL"/>
        </a:p>
      </dgm:t>
    </dgm:pt>
    <dgm:pt modelId="{62BC92BA-4504-4E19-ACFD-C2A3B28E3B19}" type="sibTrans" cxnId="{1A32980B-23C0-41BB-8BA1-5FAE59BEFD5B}">
      <dgm:prSet/>
      <dgm:spPr/>
      <dgm:t>
        <a:bodyPr/>
        <a:lstStyle/>
        <a:p>
          <a:endParaRPr lang="es-CL"/>
        </a:p>
      </dgm:t>
    </dgm:pt>
    <dgm:pt modelId="{79662C7F-D345-4EE4-BD63-5671F2524391}">
      <dgm:prSet/>
      <dgm:spPr/>
      <dgm:t>
        <a:bodyPr/>
        <a:lstStyle/>
        <a:p>
          <a:pPr rtl="0"/>
          <a:r>
            <a:rPr lang="es-CL" dirty="0" smtClean="0"/>
            <a:t>Cuestionar nuestros estereotipos en relación a la discapacidad/diagnóstico.</a:t>
          </a:r>
          <a:endParaRPr lang="es-CL" dirty="0"/>
        </a:p>
      </dgm:t>
    </dgm:pt>
    <dgm:pt modelId="{C5360B5A-65DF-42D6-8920-CF0F24724CEF}" type="parTrans" cxnId="{D9D91007-4F07-4194-8945-D49BA2DFE19B}">
      <dgm:prSet/>
      <dgm:spPr/>
      <dgm:t>
        <a:bodyPr/>
        <a:lstStyle/>
        <a:p>
          <a:endParaRPr lang="es-CL"/>
        </a:p>
      </dgm:t>
    </dgm:pt>
    <dgm:pt modelId="{8D351B90-1309-444D-95A7-BC8E630F5108}" type="sibTrans" cxnId="{D9D91007-4F07-4194-8945-D49BA2DFE19B}">
      <dgm:prSet/>
      <dgm:spPr/>
      <dgm:t>
        <a:bodyPr/>
        <a:lstStyle/>
        <a:p>
          <a:endParaRPr lang="es-CL"/>
        </a:p>
      </dgm:t>
    </dgm:pt>
    <dgm:pt modelId="{DC51B1F0-AFDF-44E7-9DE0-4BC442DDBCDA}">
      <dgm:prSet/>
      <dgm:spPr/>
      <dgm:t>
        <a:bodyPr/>
        <a:lstStyle/>
        <a:p>
          <a:pPr rtl="0"/>
          <a:r>
            <a:rPr lang="es-CL" dirty="0" smtClean="0"/>
            <a:t>Fomentar la creatividad y el aprendizaje cooperativo.</a:t>
          </a:r>
          <a:endParaRPr lang="es-CL" dirty="0"/>
        </a:p>
      </dgm:t>
    </dgm:pt>
    <dgm:pt modelId="{B8AE1C72-F199-41FF-AC46-FFF3949E7F3B}" type="parTrans" cxnId="{380989E7-B2EB-4913-89B5-231D9F7EB374}">
      <dgm:prSet/>
      <dgm:spPr/>
      <dgm:t>
        <a:bodyPr/>
        <a:lstStyle/>
        <a:p>
          <a:endParaRPr lang="es-CL"/>
        </a:p>
      </dgm:t>
    </dgm:pt>
    <dgm:pt modelId="{3CDF53A3-2F36-4312-BC15-2E10A35A04C6}" type="sibTrans" cxnId="{380989E7-B2EB-4913-89B5-231D9F7EB374}">
      <dgm:prSet/>
      <dgm:spPr/>
      <dgm:t>
        <a:bodyPr/>
        <a:lstStyle/>
        <a:p>
          <a:endParaRPr lang="es-CL"/>
        </a:p>
      </dgm:t>
    </dgm:pt>
    <dgm:pt modelId="{D048215A-5CCD-490D-99ED-CF3CB4AFA15A}" type="pres">
      <dgm:prSet presAssocID="{A72B8F55-12D0-4BCE-98B9-3B738C9FCCCE}" presName="linear" presStyleCnt="0">
        <dgm:presLayoutVars>
          <dgm:animLvl val="lvl"/>
          <dgm:resizeHandles val="exact"/>
        </dgm:presLayoutVars>
      </dgm:prSet>
      <dgm:spPr/>
    </dgm:pt>
    <dgm:pt modelId="{536ECB49-D003-4C35-B9F9-B977AC12E601}" type="pres">
      <dgm:prSet presAssocID="{0DAA49ED-A01D-4A97-A566-B51DABB9FCF4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72A7C80E-FB34-4D52-BE82-F8C29D4726B6}" type="pres">
      <dgm:prSet presAssocID="{1CE38F56-2128-409C-BC09-130A0AD9E7CB}" presName="spacer" presStyleCnt="0"/>
      <dgm:spPr/>
    </dgm:pt>
    <dgm:pt modelId="{9405611A-BB71-4A52-832D-02D9F731824A}" type="pres">
      <dgm:prSet presAssocID="{8ADAB2B4-DB3F-4D2F-AA6F-2847393BF210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744B4499-BFC9-4DD0-A618-BBA0BEA976D8}" type="pres">
      <dgm:prSet presAssocID="{62BC92BA-4504-4E19-ACFD-C2A3B28E3B19}" presName="spacer" presStyleCnt="0"/>
      <dgm:spPr/>
    </dgm:pt>
    <dgm:pt modelId="{EF5167C1-43E5-477D-A3B9-E4A8549DDCF0}" type="pres">
      <dgm:prSet presAssocID="{79662C7F-D345-4EE4-BD63-5671F2524391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801762BF-E0E7-4572-B936-2C257C991678}" type="pres">
      <dgm:prSet presAssocID="{8D351B90-1309-444D-95A7-BC8E630F5108}" presName="spacer" presStyleCnt="0"/>
      <dgm:spPr/>
    </dgm:pt>
    <dgm:pt modelId="{60F858B1-2219-44F3-AD30-2869E796BFA9}" type="pres">
      <dgm:prSet presAssocID="{DC51B1F0-AFDF-44E7-9DE0-4BC442DDBCDA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D9D91007-4F07-4194-8945-D49BA2DFE19B}" srcId="{A72B8F55-12D0-4BCE-98B9-3B738C9FCCCE}" destId="{79662C7F-D345-4EE4-BD63-5671F2524391}" srcOrd="2" destOrd="0" parTransId="{C5360B5A-65DF-42D6-8920-CF0F24724CEF}" sibTransId="{8D351B90-1309-444D-95A7-BC8E630F5108}"/>
    <dgm:cxn modelId="{380989E7-B2EB-4913-89B5-231D9F7EB374}" srcId="{A72B8F55-12D0-4BCE-98B9-3B738C9FCCCE}" destId="{DC51B1F0-AFDF-44E7-9DE0-4BC442DDBCDA}" srcOrd="3" destOrd="0" parTransId="{B8AE1C72-F199-41FF-AC46-FFF3949E7F3B}" sibTransId="{3CDF53A3-2F36-4312-BC15-2E10A35A04C6}"/>
    <dgm:cxn modelId="{7D3496C5-1872-41AC-8B26-DF192B5D9C12}" type="presOf" srcId="{0DAA49ED-A01D-4A97-A566-B51DABB9FCF4}" destId="{536ECB49-D003-4C35-B9F9-B977AC12E601}" srcOrd="0" destOrd="0" presId="urn:microsoft.com/office/officeart/2005/8/layout/vList2"/>
    <dgm:cxn modelId="{1A32980B-23C0-41BB-8BA1-5FAE59BEFD5B}" srcId="{A72B8F55-12D0-4BCE-98B9-3B738C9FCCCE}" destId="{8ADAB2B4-DB3F-4D2F-AA6F-2847393BF210}" srcOrd="1" destOrd="0" parTransId="{D9E21F23-5203-47E8-BA29-A8B194ABB7F4}" sibTransId="{62BC92BA-4504-4E19-ACFD-C2A3B28E3B19}"/>
    <dgm:cxn modelId="{51E49C5B-F01B-484D-8650-FD10E421E82B}" type="presOf" srcId="{79662C7F-D345-4EE4-BD63-5671F2524391}" destId="{EF5167C1-43E5-477D-A3B9-E4A8549DDCF0}" srcOrd="0" destOrd="0" presId="urn:microsoft.com/office/officeart/2005/8/layout/vList2"/>
    <dgm:cxn modelId="{5568FEE8-09CA-479A-A07F-1E7FE82873DB}" srcId="{A72B8F55-12D0-4BCE-98B9-3B738C9FCCCE}" destId="{0DAA49ED-A01D-4A97-A566-B51DABB9FCF4}" srcOrd="0" destOrd="0" parTransId="{62D12D41-2348-45A6-8FE2-6C59F1A02F21}" sibTransId="{1CE38F56-2128-409C-BC09-130A0AD9E7CB}"/>
    <dgm:cxn modelId="{EBCBA7C8-0C12-4746-9568-AF5A094B4979}" type="presOf" srcId="{8ADAB2B4-DB3F-4D2F-AA6F-2847393BF210}" destId="{9405611A-BB71-4A52-832D-02D9F731824A}" srcOrd="0" destOrd="0" presId="urn:microsoft.com/office/officeart/2005/8/layout/vList2"/>
    <dgm:cxn modelId="{4069578F-2BBE-456B-9469-15306BF2C949}" type="presOf" srcId="{A72B8F55-12D0-4BCE-98B9-3B738C9FCCCE}" destId="{D048215A-5CCD-490D-99ED-CF3CB4AFA15A}" srcOrd="0" destOrd="0" presId="urn:microsoft.com/office/officeart/2005/8/layout/vList2"/>
    <dgm:cxn modelId="{1F067488-7AA8-4232-B4D7-A8567207A6D5}" type="presOf" srcId="{DC51B1F0-AFDF-44E7-9DE0-4BC442DDBCDA}" destId="{60F858B1-2219-44F3-AD30-2869E796BFA9}" srcOrd="0" destOrd="0" presId="urn:microsoft.com/office/officeart/2005/8/layout/vList2"/>
    <dgm:cxn modelId="{5DC52A7A-036C-4C8F-8D9A-F0687D121753}" type="presParOf" srcId="{D048215A-5CCD-490D-99ED-CF3CB4AFA15A}" destId="{536ECB49-D003-4C35-B9F9-B977AC12E601}" srcOrd="0" destOrd="0" presId="urn:microsoft.com/office/officeart/2005/8/layout/vList2"/>
    <dgm:cxn modelId="{804FE265-BABE-4856-8264-ADE693F88D72}" type="presParOf" srcId="{D048215A-5CCD-490D-99ED-CF3CB4AFA15A}" destId="{72A7C80E-FB34-4D52-BE82-F8C29D4726B6}" srcOrd="1" destOrd="0" presId="urn:microsoft.com/office/officeart/2005/8/layout/vList2"/>
    <dgm:cxn modelId="{34B15964-087F-4424-B5B1-4FA1B5A3C82C}" type="presParOf" srcId="{D048215A-5CCD-490D-99ED-CF3CB4AFA15A}" destId="{9405611A-BB71-4A52-832D-02D9F731824A}" srcOrd="2" destOrd="0" presId="urn:microsoft.com/office/officeart/2005/8/layout/vList2"/>
    <dgm:cxn modelId="{737CB596-28B0-4AE0-809A-B56E6207B40B}" type="presParOf" srcId="{D048215A-5CCD-490D-99ED-CF3CB4AFA15A}" destId="{744B4499-BFC9-4DD0-A618-BBA0BEA976D8}" srcOrd="3" destOrd="0" presId="urn:microsoft.com/office/officeart/2005/8/layout/vList2"/>
    <dgm:cxn modelId="{EA650BEB-28D3-4099-8EB1-1951EF4504CC}" type="presParOf" srcId="{D048215A-5CCD-490D-99ED-CF3CB4AFA15A}" destId="{EF5167C1-43E5-477D-A3B9-E4A8549DDCF0}" srcOrd="4" destOrd="0" presId="urn:microsoft.com/office/officeart/2005/8/layout/vList2"/>
    <dgm:cxn modelId="{34B9231C-A2A0-415B-AAF5-470A1A4CB988}" type="presParOf" srcId="{D048215A-5CCD-490D-99ED-CF3CB4AFA15A}" destId="{801762BF-E0E7-4572-B936-2C257C991678}" srcOrd="5" destOrd="0" presId="urn:microsoft.com/office/officeart/2005/8/layout/vList2"/>
    <dgm:cxn modelId="{220B15D5-69C8-49FF-A111-27AA6BBFF844}" type="presParOf" srcId="{D048215A-5CCD-490D-99ED-CF3CB4AFA15A}" destId="{60F858B1-2219-44F3-AD30-2869E796BFA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C7A9BEC-B7F0-4E80-8CB7-56778F7687C5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s-CL"/>
        </a:p>
      </dgm:t>
    </dgm:pt>
    <dgm:pt modelId="{86826B40-EDA7-4ADE-8239-B0B2819960BC}">
      <dgm:prSet/>
      <dgm:spPr/>
      <dgm:t>
        <a:bodyPr/>
        <a:lstStyle/>
        <a:p>
          <a:pPr rtl="0"/>
          <a:r>
            <a:rPr lang="es-CL" dirty="0" smtClean="0"/>
            <a:t>Los más importantes y necesarios para el momento actual de la vida del niño, los que le sirven aquí y ahora.</a:t>
          </a:r>
          <a:endParaRPr lang="es-CL" dirty="0"/>
        </a:p>
      </dgm:t>
    </dgm:pt>
    <dgm:pt modelId="{F7D708F4-9427-4776-8DA8-0106CD389BED}" type="parTrans" cxnId="{B376889B-F55D-4384-B300-ACF6566BD3B7}">
      <dgm:prSet/>
      <dgm:spPr/>
      <dgm:t>
        <a:bodyPr/>
        <a:lstStyle/>
        <a:p>
          <a:endParaRPr lang="es-CL"/>
        </a:p>
      </dgm:t>
    </dgm:pt>
    <dgm:pt modelId="{75478485-A7CE-4395-B3C4-5CFC3D186622}" type="sibTrans" cxnId="{B376889B-F55D-4384-B300-ACF6566BD3B7}">
      <dgm:prSet/>
      <dgm:spPr/>
      <dgm:t>
        <a:bodyPr/>
        <a:lstStyle/>
        <a:p>
          <a:endParaRPr lang="es-CL"/>
        </a:p>
      </dgm:t>
    </dgm:pt>
    <dgm:pt modelId="{423C4E34-1024-4361-840B-EC42DEDEBDE8}">
      <dgm:prSet/>
      <dgm:spPr/>
      <dgm:t>
        <a:bodyPr/>
        <a:lstStyle/>
        <a:p>
          <a:pPr rtl="0"/>
          <a:r>
            <a:rPr lang="es-CL" dirty="0" smtClean="0"/>
            <a:t>Los que tienen una mayor aplicación práctica en la vida social y los que se pueden aplicar a mayor número de situaciones.</a:t>
          </a:r>
          <a:endParaRPr lang="es-CL" dirty="0"/>
        </a:p>
      </dgm:t>
    </dgm:pt>
    <dgm:pt modelId="{C493231B-90F9-460C-B11F-233C185290DE}" type="parTrans" cxnId="{7681E1A0-84E0-4896-9DE2-374D399C9B8E}">
      <dgm:prSet/>
      <dgm:spPr/>
      <dgm:t>
        <a:bodyPr/>
        <a:lstStyle/>
        <a:p>
          <a:endParaRPr lang="es-CL"/>
        </a:p>
      </dgm:t>
    </dgm:pt>
    <dgm:pt modelId="{0E3FCF0F-55A1-4488-BCEA-DC6359B9981B}" type="sibTrans" cxnId="{7681E1A0-84E0-4896-9DE2-374D399C9B8E}">
      <dgm:prSet/>
      <dgm:spPr/>
      <dgm:t>
        <a:bodyPr/>
        <a:lstStyle/>
        <a:p>
          <a:endParaRPr lang="es-CL"/>
        </a:p>
      </dgm:t>
    </dgm:pt>
    <dgm:pt modelId="{7F81C31F-26B0-42E1-83E5-72731816E0D3}">
      <dgm:prSet/>
      <dgm:spPr/>
      <dgm:t>
        <a:bodyPr/>
        <a:lstStyle/>
        <a:p>
          <a:pPr rtl="0"/>
          <a:r>
            <a:rPr lang="es-CL" dirty="0" smtClean="0"/>
            <a:t>Los que sirven de base para futuras adquisiciones.</a:t>
          </a:r>
          <a:endParaRPr lang="es-CL" dirty="0"/>
        </a:p>
      </dgm:t>
    </dgm:pt>
    <dgm:pt modelId="{096B711A-F11C-4033-BE4D-A65A59C29A3C}" type="parTrans" cxnId="{2D800E41-A616-4886-ABE4-1550FDAB0B90}">
      <dgm:prSet/>
      <dgm:spPr/>
      <dgm:t>
        <a:bodyPr/>
        <a:lstStyle/>
        <a:p>
          <a:endParaRPr lang="es-CL"/>
        </a:p>
      </dgm:t>
    </dgm:pt>
    <dgm:pt modelId="{A1E58E7A-B472-4647-AEE1-49D7339617D0}" type="sibTrans" cxnId="{2D800E41-A616-4886-ABE4-1550FDAB0B90}">
      <dgm:prSet/>
      <dgm:spPr/>
      <dgm:t>
        <a:bodyPr/>
        <a:lstStyle/>
        <a:p>
          <a:endParaRPr lang="es-CL"/>
        </a:p>
      </dgm:t>
    </dgm:pt>
    <dgm:pt modelId="{8DE1A080-0784-4275-A93F-832E313ECB76}">
      <dgm:prSet/>
      <dgm:spPr/>
      <dgm:t>
        <a:bodyPr/>
        <a:lstStyle/>
        <a:p>
          <a:pPr rtl="0"/>
          <a:r>
            <a:rPr lang="es-CL" dirty="0" smtClean="0"/>
            <a:t>Los que favorezcan el desarrollo de sus capacidades: atención, percepción, memoria, comprensión, expresión, autonomía, socialización.</a:t>
          </a:r>
          <a:endParaRPr lang="es-CL" dirty="0"/>
        </a:p>
      </dgm:t>
    </dgm:pt>
    <dgm:pt modelId="{AA6808DD-ED62-4846-83B1-9ECE97F298B0}" type="parTrans" cxnId="{1DAFF789-FABE-49F5-B6E9-336A60806A34}">
      <dgm:prSet/>
      <dgm:spPr/>
      <dgm:t>
        <a:bodyPr/>
        <a:lstStyle/>
        <a:p>
          <a:endParaRPr lang="es-CL"/>
        </a:p>
      </dgm:t>
    </dgm:pt>
    <dgm:pt modelId="{04DBAFDD-AA61-4B1B-A5A9-AF992E309AA8}" type="sibTrans" cxnId="{1DAFF789-FABE-49F5-B6E9-336A60806A34}">
      <dgm:prSet/>
      <dgm:spPr/>
      <dgm:t>
        <a:bodyPr/>
        <a:lstStyle/>
        <a:p>
          <a:endParaRPr lang="es-CL"/>
        </a:p>
      </dgm:t>
    </dgm:pt>
    <dgm:pt modelId="{ED8E7F16-46CB-4139-813D-C89D9005425E}" type="pres">
      <dgm:prSet presAssocID="{2C7A9BEC-B7F0-4E80-8CB7-56778F7687C5}" presName="linear" presStyleCnt="0">
        <dgm:presLayoutVars>
          <dgm:animLvl val="lvl"/>
          <dgm:resizeHandles val="exact"/>
        </dgm:presLayoutVars>
      </dgm:prSet>
      <dgm:spPr/>
    </dgm:pt>
    <dgm:pt modelId="{DB36EC34-7A31-46C3-AFA9-A040E2B0DA0A}" type="pres">
      <dgm:prSet presAssocID="{86826B40-EDA7-4ADE-8239-B0B2819960BC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4BC8948B-52DB-4BA2-A561-8EFEEEF22F26}" type="pres">
      <dgm:prSet presAssocID="{75478485-A7CE-4395-B3C4-5CFC3D186622}" presName="spacer" presStyleCnt="0"/>
      <dgm:spPr/>
    </dgm:pt>
    <dgm:pt modelId="{44DB4CF1-3C87-4D23-919F-5A34252C945C}" type="pres">
      <dgm:prSet presAssocID="{423C4E34-1024-4361-840B-EC42DEDEBDE8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C47AE77B-6705-4909-AFCE-1A68829B904A}" type="pres">
      <dgm:prSet presAssocID="{0E3FCF0F-55A1-4488-BCEA-DC6359B9981B}" presName="spacer" presStyleCnt="0"/>
      <dgm:spPr/>
    </dgm:pt>
    <dgm:pt modelId="{648EEAB5-1F70-4F1B-A164-424BFEDCAC5D}" type="pres">
      <dgm:prSet presAssocID="{7F81C31F-26B0-42E1-83E5-72731816E0D3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D11C5618-41C5-4DF9-A3D4-0AE972DD03A8}" type="pres">
      <dgm:prSet presAssocID="{A1E58E7A-B472-4647-AEE1-49D7339617D0}" presName="spacer" presStyleCnt="0"/>
      <dgm:spPr/>
    </dgm:pt>
    <dgm:pt modelId="{AC2C150D-91BF-4539-A51C-66105EDC2ACA}" type="pres">
      <dgm:prSet presAssocID="{8DE1A080-0784-4275-A93F-832E313ECB76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8796BB18-2DFD-475F-A5CA-9DC5DA8226BB}" type="presOf" srcId="{8DE1A080-0784-4275-A93F-832E313ECB76}" destId="{AC2C150D-91BF-4539-A51C-66105EDC2ACA}" srcOrd="0" destOrd="0" presId="urn:microsoft.com/office/officeart/2005/8/layout/vList2"/>
    <dgm:cxn modelId="{1DAFF789-FABE-49F5-B6E9-336A60806A34}" srcId="{2C7A9BEC-B7F0-4E80-8CB7-56778F7687C5}" destId="{8DE1A080-0784-4275-A93F-832E313ECB76}" srcOrd="3" destOrd="0" parTransId="{AA6808DD-ED62-4846-83B1-9ECE97F298B0}" sibTransId="{04DBAFDD-AA61-4B1B-A5A9-AF992E309AA8}"/>
    <dgm:cxn modelId="{B376889B-F55D-4384-B300-ACF6566BD3B7}" srcId="{2C7A9BEC-B7F0-4E80-8CB7-56778F7687C5}" destId="{86826B40-EDA7-4ADE-8239-B0B2819960BC}" srcOrd="0" destOrd="0" parTransId="{F7D708F4-9427-4776-8DA8-0106CD389BED}" sibTransId="{75478485-A7CE-4395-B3C4-5CFC3D186622}"/>
    <dgm:cxn modelId="{2D800E41-A616-4886-ABE4-1550FDAB0B90}" srcId="{2C7A9BEC-B7F0-4E80-8CB7-56778F7687C5}" destId="{7F81C31F-26B0-42E1-83E5-72731816E0D3}" srcOrd="2" destOrd="0" parTransId="{096B711A-F11C-4033-BE4D-A65A59C29A3C}" sibTransId="{A1E58E7A-B472-4647-AEE1-49D7339617D0}"/>
    <dgm:cxn modelId="{7681E1A0-84E0-4896-9DE2-374D399C9B8E}" srcId="{2C7A9BEC-B7F0-4E80-8CB7-56778F7687C5}" destId="{423C4E34-1024-4361-840B-EC42DEDEBDE8}" srcOrd="1" destOrd="0" parTransId="{C493231B-90F9-460C-B11F-233C185290DE}" sibTransId="{0E3FCF0F-55A1-4488-BCEA-DC6359B9981B}"/>
    <dgm:cxn modelId="{55DCEB52-3CB3-4B98-BA66-CC3FE816F457}" type="presOf" srcId="{7F81C31F-26B0-42E1-83E5-72731816E0D3}" destId="{648EEAB5-1F70-4F1B-A164-424BFEDCAC5D}" srcOrd="0" destOrd="0" presId="urn:microsoft.com/office/officeart/2005/8/layout/vList2"/>
    <dgm:cxn modelId="{81E11CFA-DA3C-4061-9EA3-60FBCBF6FA72}" type="presOf" srcId="{423C4E34-1024-4361-840B-EC42DEDEBDE8}" destId="{44DB4CF1-3C87-4D23-919F-5A34252C945C}" srcOrd="0" destOrd="0" presId="urn:microsoft.com/office/officeart/2005/8/layout/vList2"/>
    <dgm:cxn modelId="{4BD3752A-540F-4218-B5BA-6DBC0BF55C43}" type="presOf" srcId="{86826B40-EDA7-4ADE-8239-B0B2819960BC}" destId="{DB36EC34-7A31-46C3-AFA9-A040E2B0DA0A}" srcOrd="0" destOrd="0" presId="urn:microsoft.com/office/officeart/2005/8/layout/vList2"/>
    <dgm:cxn modelId="{AD57AB77-44C2-4C68-A359-71A2413B144E}" type="presOf" srcId="{2C7A9BEC-B7F0-4E80-8CB7-56778F7687C5}" destId="{ED8E7F16-46CB-4139-813D-C89D9005425E}" srcOrd="0" destOrd="0" presId="urn:microsoft.com/office/officeart/2005/8/layout/vList2"/>
    <dgm:cxn modelId="{9BD5628C-46E1-48C8-8C9C-21AEE91FEC40}" type="presParOf" srcId="{ED8E7F16-46CB-4139-813D-C89D9005425E}" destId="{DB36EC34-7A31-46C3-AFA9-A040E2B0DA0A}" srcOrd="0" destOrd="0" presId="urn:microsoft.com/office/officeart/2005/8/layout/vList2"/>
    <dgm:cxn modelId="{A672EE05-79C8-4891-9AD6-473C8A13E1BF}" type="presParOf" srcId="{ED8E7F16-46CB-4139-813D-C89D9005425E}" destId="{4BC8948B-52DB-4BA2-A561-8EFEEEF22F26}" srcOrd="1" destOrd="0" presId="urn:microsoft.com/office/officeart/2005/8/layout/vList2"/>
    <dgm:cxn modelId="{B3299476-F2BC-4EF6-932D-15F690A24C57}" type="presParOf" srcId="{ED8E7F16-46CB-4139-813D-C89D9005425E}" destId="{44DB4CF1-3C87-4D23-919F-5A34252C945C}" srcOrd="2" destOrd="0" presId="urn:microsoft.com/office/officeart/2005/8/layout/vList2"/>
    <dgm:cxn modelId="{7FC3E11A-F450-4F03-A606-07BC0EE0F6DE}" type="presParOf" srcId="{ED8E7F16-46CB-4139-813D-C89D9005425E}" destId="{C47AE77B-6705-4909-AFCE-1A68829B904A}" srcOrd="3" destOrd="0" presId="urn:microsoft.com/office/officeart/2005/8/layout/vList2"/>
    <dgm:cxn modelId="{67A6882E-294A-4F5F-BC34-63C82C3A8FA8}" type="presParOf" srcId="{ED8E7F16-46CB-4139-813D-C89D9005425E}" destId="{648EEAB5-1F70-4F1B-A164-424BFEDCAC5D}" srcOrd="4" destOrd="0" presId="urn:microsoft.com/office/officeart/2005/8/layout/vList2"/>
    <dgm:cxn modelId="{2B6249DC-D889-408F-A547-45FA5B41818B}" type="presParOf" srcId="{ED8E7F16-46CB-4139-813D-C89D9005425E}" destId="{D11C5618-41C5-4DF9-A3D4-0AE972DD03A8}" srcOrd="5" destOrd="0" presId="urn:microsoft.com/office/officeart/2005/8/layout/vList2"/>
    <dgm:cxn modelId="{54DB7968-D674-4B8B-A8DB-88A43CF7D76E}" type="presParOf" srcId="{ED8E7F16-46CB-4139-813D-C89D9005425E}" destId="{AC2C150D-91BF-4539-A51C-66105EDC2AC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1501DD22-A6F1-4234-BE92-13A2BF4E0A11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CL"/>
        </a:p>
      </dgm:t>
    </dgm:pt>
    <dgm:pt modelId="{5E00ADA2-4555-4FA6-A42B-2E7E58B9291A}">
      <dgm:prSet/>
      <dgm:spPr/>
      <dgm:t>
        <a:bodyPr/>
        <a:lstStyle/>
        <a:p>
          <a:pPr rtl="0"/>
          <a:r>
            <a:rPr lang="es-CL" dirty="0" smtClean="0"/>
            <a:t>Dar pautas de actuación, estrategias, formas de actuar concretas en lugar de instrucciones de carácter general poco precisas.</a:t>
          </a:r>
          <a:endParaRPr lang="es-CL" dirty="0"/>
        </a:p>
      </dgm:t>
    </dgm:pt>
    <dgm:pt modelId="{BBBAFC42-1F5B-44DF-8E25-04223C7C489E}" type="parTrans" cxnId="{7D6649E5-423D-4934-AFEB-DB5E00A00A22}">
      <dgm:prSet/>
      <dgm:spPr/>
      <dgm:t>
        <a:bodyPr/>
        <a:lstStyle/>
        <a:p>
          <a:endParaRPr lang="es-CL"/>
        </a:p>
      </dgm:t>
    </dgm:pt>
    <dgm:pt modelId="{872D06CF-10EA-4F8E-9876-4A30F8A165D0}" type="sibTrans" cxnId="{7D6649E5-423D-4934-AFEB-DB5E00A00A22}">
      <dgm:prSet/>
      <dgm:spPr/>
      <dgm:t>
        <a:bodyPr/>
        <a:lstStyle/>
        <a:p>
          <a:endParaRPr lang="es-CL"/>
        </a:p>
      </dgm:t>
    </dgm:pt>
    <dgm:pt modelId="{63B293E5-014E-4423-8760-FAEF7D4724F5}">
      <dgm:prSet/>
      <dgm:spPr/>
      <dgm:t>
        <a:bodyPr/>
        <a:lstStyle/>
        <a:p>
          <a:pPr rtl="0"/>
          <a:r>
            <a:rPr lang="es-CL" dirty="0" smtClean="0"/>
            <a:t>Favorecer la  experiencia directa.</a:t>
          </a:r>
          <a:endParaRPr lang="es-CL" dirty="0"/>
        </a:p>
      </dgm:t>
    </dgm:pt>
    <dgm:pt modelId="{427FC8D6-4E97-496A-9889-5DEC43DAE2D4}" type="parTrans" cxnId="{03A418D5-6C3D-4929-9F7F-F9BFD9148629}">
      <dgm:prSet/>
      <dgm:spPr/>
      <dgm:t>
        <a:bodyPr/>
        <a:lstStyle/>
        <a:p>
          <a:endParaRPr lang="es-CL"/>
        </a:p>
      </dgm:t>
    </dgm:pt>
    <dgm:pt modelId="{0A27B0F7-5C33-478E-9B21-17801D9401B0}" type="sibTrans" cxnId="{03A418D5-6C3D-4929-9F7F-F9BFD9148629}">
      <dgm:prSet/>
      <dgm:spPr/>
      <dgm:t>
        <a:bodyPr/>
        <a:lstStyle/>
        <a:p>
          <a:endParaRPr lang="es-CL"/>
        </a:p>
      </dgm:t>
    </dgm:pt>
    <dgm:pt modelId="{8BAB1F26-B659-4780-AD9E-22651E400457}">
      <dgm:prSet/>
      <dgm:spPr/>
      <dgm:t>
        <a:bodyPr/>
        <a:lstStyle/>
        <a:p>
          <a:pPr rtl="0"/>
          <a:r>
            <a:rPr lang="es-CL" dirty="0" smtClean="0"/>
            <a:t>Evitar las largas explicaciones.</a:t>
          </a:r>
          <a:endParaRPr lang="es-CL" dirty="0"/>
        </a:p>
      </dgm:t>
    </dgm:pt>
    <dgm:pt modelId="{19974FEE-1DB3-4B78-A63E-1766C8B41C43}" type="parTrans" cxnId="{2D15073C-1E68-4615-85BA-3D3F79FAA5D6}">
      <dgm:prSet/>
      <dgm:spPr/>
      <dgm:t>
        <a:bodyPr/>
        <a:lstStyle/>
        <a:p>
          <a:endParaRPr lang="es-CL"/>
        </a:p>
      </dgm:t>
    </dgm:pt>
    <dgm:pt modelId="{D3934AF7-16B2-42AF-B19C-72541BCD7B4D}" type="sibTrans" cxnId="{2D15073C-1E68-4615-85BA-3D3F79FAA5D6}">
      <dgm:prSet/>
      <dgm:spPr/>
      <dgm:t>
        <a:bodyPr/>
        <a:lstStyle/>
        <a:p>
          <a:endParaRPr lang="es-CL"/>
        </a:p>
      </dgm:t>
    </dgm:pt>
    <dgm:pt modelId="{EECC5EB3-2501-45C1-99E1-ADEAC73EF415}">
      <dgm:prSet/>
      <dgm:spPr/>
      <dgm:t>
        <a:bodyPr/>
        <a:lstStyle/>
        <a:p>
          <a:pPr rtl="0"/>
          <a:r>
            <a:rPr lang="es-CL" dirty="0" smtClean="0"/>
            <a:t>Actuar con flexibilidad, adaptando la metodología al momento del alumno, a su progreso personal y estando dispuestos a modificarla si los resultados no son los esperados.</a:t>
          </a:r>
          <a:endParaRPr lang="es-CL" dirty="0"/>
        </a:p>
      </dgm:t>
    </dgm:pt>
    <dgm:pt modelId="{6C29A47E-58DD-4158-B5B6-EE718F9E5D37}" type="parTrans" cxnId="{72C0FF28-4865-4D59-93C2-38BC0D80D361}">
      <dgm:prSet/>
      <dgm:spPr/>
      <dgm:t>
        <a:bodyPr/>
        <a:lstStyle/>
        <a:p>
          <a:endParaRPr lang="es-CL"/>
        </a:p>
      </dgm:t>
    </dgm:pt>
    <dgm:pt modelId="{068DD857-0AB9-4E9E-942D-B8FF3949E7BA}" type="sibTrans" cxnId="{72C0FF28-4865-4D59-93C2-38BC0D80D361}">
      <dgm:prSet/>
      <dgm:spPr/>
      <dgm:t>
        <a:bodyPr/>
        <a:lstStyle/>
        <a:p>
          <a:endParaRPr lang="es-CL"/>
        </a:p>
      </dgm:t>
    </dgm:pt>
    <dgm:pt modelId="{13A929D9-08C4-4A2F-82B3-5A86FEC08D6A}">
      <dgm:prSet/>
      <dgm:spPr/>
      <dgm:t>
        <a:bodyPr/>
        <a:lstStyle/>
        <a:p>
          <a:pPr rtl="0"/>
          <a:r>
            <a:rPr lang="es-CL" dirty="0" smtClean="0"/>
            <a:t>Secuenciar los objetivos y contenidos en orden creciente de dificultad, descomponiendo las tareas en pasos intermedios adaptados a sus posibilidades.</a:t>
          </a:r>
          <a:endParaRPr lang="es-CL" dirty="0"/>
        </a:p>
      </dgm:t>
    </dgm:pt>
    <dgm:pt modelId="{47C501F5-7E14-4420-A319-58FEBEA51F2B}" type="parTrans" cxnId="{7D9596F9-7469-4E7D-BA98-D80F975415FA}">
      <dgm:prSet/>
      <dgm:spPr/>
      <dgm:t>
        <a:bodyPr/>
        <a:lstStyle/>
        <a:p>
          <a:endParaRPr lang="es-CL"/>
        </a:p>
      </dgm:t>
    </dgm:pt>
    <dgm:pt modelId="{F096C42F-79C5-4BF4-BA98-BA049929BAA9}" type="sibTrans" cxnId="{7D9596F9-7469-4E7D-BA98-D80F975415FA}">
      <dgm:prSet/>
      <dgm:spPr/>
      <dgm:t>
        <a:bodyPr/>
        <a:lstStyle/>
        <a:p>
          <a:endParaRPr lang="es-CL"/>
        </a:p>
      </dgm:t>
    </dgm:pt>
    <dgm:pt modelId="{1CF5DD16-55F6-40BA-AF24-3D0F63DE5805}" type="pres">
      <dgm:prSet presAssocID="{1501DD22-A6F1-4234-BE92-13A2BF4E0A11}" presName="linear" presStyleCnt="0">
        <dgm:presLayoutVars>
          <dgm:animLvl val="lvl"/>
          <dgm:resizeHandles val="exact"/>
        </dgm:presLayoutVars>
      </dgm:prSet>
      <dgm:spPr/>
    </dgm:pt>
    <dgm:pt modelId="{9095F9C4-2B30-49BF-AF98-3B8240E98AFB}" type="pres">
      <dgm:prSet presAssocID="{5E00ADA2-4555-4FA6-A42B-2E7E58B9291A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02A6C9D2-F1B1-4C8B-B5E1-13B0AF779FCA}" type="pres">
      <dgm:prSet presAssocID="{872D06CF-10EA-4F8E-9876-4A30F8A165D0}" presName="spacer" presStyleCnt="0"/>
      <dgm:spPr/>
    </dgm:pt>
    <dgm:pt modelId="{6BFA3464-7668-495C-BC94-53A677FBA07E}" type="pres">
      <dgm:prSet presAssocID="{63B293E5-014E-4423-8760-FAEF7D4724F5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DF7FCB41-598F-459E-BF12-84E792800B0D}" type="pres">
      <dgm:prSet presAssocID="{0A27B0F7-5C33-478E-9B21-17801D9401B0}" presName="spacer" presStyleCnt="0"/>
      <dgm:spPr/>
    </dgm:pt>
    <dgm:pt modelId="{9931D472-0EAC-4CA2-B4E1-47A78E2CA5DD}" type="pres">
      <dgm:prSet presAssocID="{8BAB1F26-B659-4780-AD9E-22651E400457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4CF7C47D-CBBF-4366-8EAB-BA22D6595F5C}" type="pres">
      <dgm:prSet presAssocID="{D3934AF7-16B2-42AF-B19C-72541BCD7B4D}" presName="spacer" presStyleCnt="0"/>
      <dgm:spPr/>
    </dgm:pt>
    <dgm:pt modelId="{340D9843-9239-4D70-BDA5-8BA178A0C2CA}" type="pres">
      <dgm:prSet presAssocID="{EECC5EB3-2501-45C1-99E1-ADEAC73EF415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1A3EEAF8-C44C-4A7B-A0F5-272C55A2D898}" type="pres">
      <dgm:prSet presAssocID="{068DD857-0AB9-4E9E-942D-B8FF3949E7BA}" presName="spacer" presStyleCnt="0"/>
      <dgm:spPr/>
    </dgm:pt>
    <dgm:pt modelId="{A1AB13C8-E2B0-48D4-BA4D-02DF853CB5F7}" type="pres">
      <dgm:prSet presAssocID="{13A929D9-08C4-4A2F-82B3-5A86FEC08D6A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03A418D5-6C3D-4929-9F7F-F9BFD9148629}" srcId="{1501DD22-A6F1-4234-BE92-13A2BF4E0A11}" destId="{63B293E5-014E-4423-8760-FAEF7D4724F5}" srcOrd="1" destOrd="0" parTransId="{427FC8D6-4E97-496A-9889-5DEC43DAE2D4}" sibTransId="{0A27B0F7-5C33-478E-9B21-17801D9401B0}"/>
    <dgm:cxn modelId="{7D6649E5-423D-4934-AFEB-DB5E00A00A22}" srcId="{1501DD22-A6F1-4234-BE92-13A2BF4E0A11}" destId="{5E00ADA2-4555-4FA6-A42B-2E7E58B9291A}" srcOrd="0" destOrd="0" parTransId="{BBBAFC42-1F5B-44DF-8E25-04223C7C489E}" sibTransId="{872D06CF-10EA-4F8E-9876-4A30F8A165D0}"/>
    <dgm:cxn modelId="{2D2DA2E2-A9E7-4D5F-BFF2-6336E05B1712}" type="presOf" srcId="{1501DD22-A6F1-4234-BE92-13A2BF4E0A11}" destId="{1CF5DD16-55F6-40BA-AF24-3D0F63DE5805}" srcOrd="0" destOrd="0" presId="urn:microsoft.com/office/officeart/2005/8/layout/vList2"/>
    <dgm:cxn modelId="{7D9596F9-7469-4E7D-BA98-D80F975415FA}" srcId="{1501DD22-A6F1-4234-BE92-13A2BF4E0A11}" destId="{13A929D9-08C4-4A2F-82B3-5A86FEC08D6A}" srcOrd="4" destOrd="0" parTransId="{47C501F5-7E14-4420-A319-58FEBEA51F2B}" sibTransId="{F096C42F-79C5-4BF4-BA98-BA049929BAA9}"/>
    <dgm:cxn modelId="{2D15073C-1E68-4615-85BA-3D3F79FAA5D6}" srcId="{1501DD22-A6F1-4234-BE92-13A2BF4E0A11}" destId="{8BAB1F26-B659-4780-AD9E-22651E400457}" srcOrd="2" destOrd="0" parTransId="{19974FEE-1DB3-4B78-A63E-1766C8B41C43}" sibTransId="{D3934AF7-16B2-42AF-B19C-72541BCD7B4D}"/>
    <dgm:cxn modelId="{EA46B331-58B6-414C-98DA-48D2AE874DD2}" type="presOf" srcId="{EECC5EB3-2501-45C1-99E1-ADEAC73EF415}" destId="{340D9843-9239-4D70-BDA5-8BA178A0C2CA}" srcOrd="0" destOrd="0" presId="urn:microsoft.com/office/officeart/2005/8/layout/vList2"/>
    <dgm:cxn modelId="{D1BF9712-6BA6-4B2D-B821-C5B64D62ABAB}" type="presOf" srcId="{63B293E5-014E-4423-8760-FAEF7D4724F5}" destId="{6BFA3464-7668-495C-BC94-53A677FBA07E}" srcOrd="0" destOrd="0" presId="urn:microsoft.com/office/officeart/2005/8/layout/vList2"/>
    <dgm:cxn modelId="{BA849E19-EAE2-42E9-AECA-0BDFAB618848}" type="presOf" srcId="{5E00ADA2-4555-4FA6-A42B-2E7E58B9291A}" destId="{9095F9C4-2B30-49BF-AF98-3B8240E98AFB}" srcOrd="0" destOrd="0" presId="urn:microsoft.com/office/officeart/2005/8/layout/vList2"/>
    <dgm:cxn modelId="{A9F7CF3F-7B21-4E0A-8A93-3DC4897B5895}" type="presOf" srcId="{8BAB1F26-B659-4780-AD9E-22651E400457}" destId="{9931D472-0EAC-4CA2-B4E1-47A78E2CA5DD}" srcOrd="0" destOrd="0" presId="urn:microsoft.com/office/officeart/2005/8/layout/vList2"/>
    <dgm:cxn modelId="{73BA3C35-1B10-4610-A4D3-00E225FFC3D9}" type="presOf" srcId="{13A929D9-08C4-4A2F-82B3-5A86FEC08D6A}" destId="{A1AB13C8-E2B0-48D4-BA4D-02DF853CB5F7}" srcOrd="0" destOrd="0" presId="urn:microsoft.com/office/officeart/2005/8/layout/vList2"/>
    <dgm:cxn modelId="{72C0FF28-4865-4D59-93C2-38BC0D80D361}" srcId="{1501DD22-A6F1-4234-BE92-13A2BF4E0A11}" destId="{EECC5EB3-2501-45C1-99E1-ADEAC73EF415}" srcOrd="3" destOrd="0" parTransId="{6C29A47E-58DD-4158-B5B6-EE718F9E5D37}" sibTransId="{068DD857-0AB9-4E9E-942D-B8FF3949E7BA}"/>
    <dgm:cxn modelId="{A2AFA1D8-0CB6-4AC1-A028-DF29449D0AD8}" type="presParOf" srcId="{1CF5DD16-55F6-40BA-AF24-3D0F63DE5805}" destId="{9095F9C4-2B30-49BF-AF98-3B8240E98AFB}" srcOrd="0" destOrd="0" presId="urn:microsoft.com/office/officeart/2005/8/layout/vList2"/>
    <dgm:cxn modelId="{26F6567D-F9C3-4C5C-ACF0-FAE400B9FF8E}" type="presParOf" srcId="{1CF5DD16-55F6-40BA-AF24-3D0F63DE5805}" destId="{02A6C9D2-F1B1-4C8B-B5E1-13B0AF779FCA}" srcOrd="1" destOrd="0" presId="urn:microsoft.com/office/officeart/2005/8/layout/vList2"/>
    <dgm:cxn modelId="{9416A1E1-A9D1-4C9F-AC24-249954F42CEC}" type="presParOf" srcId="{1CF5DD16-55F6-40BA-AF24-3D0F63DE5805}" destId="{6BFA3464-7668-495C-BC94-53A677FBA07E}" srcOrd="2" destOrd="0" presId="urn:microsoft.com/office/officeart/2005/8/layout/vList2"/>
    <dgm:cxn modelId="{35DC8349-C432-418C-AC68-DD74C8EB4A74}" type="presParOf" srcId="{1CF5DD16-55F6-40BA-AF24-3D0F63DE5805}" destId="{DF7FCB41-598F-459E-BF12-84E792800B0D}" srcOrd="3" destOrd="0" presId="urn:microsoft.com/office/officeart/2005/8/layout/vList2"/>
    <dgm:cxn modelId="{F5AE820E-1282-4B2A-A781-0BBB455D20C0}" type="presParOf" srcId="{1CF5DD16-55F6-40BA-AF24-3D0F63DE5805}" destId="{9931D472-0EAC-4CA2-B4E1-47A78E2CA5DD}" srcOrd="4" destOrd="0" presId="urn:microsoft.com/office/officeart/2005/8/layout/vList2"/>
    <dgm:cxn modelId="{B592BD12-762D-47F1-942B-214A64E60B67}" type="presParOf" srcId="{1CF5DD16-55F6-40BA-AF24-3D0F63DE5805}" destId="{4CF7C47D-CBBF-4366-8EAB-BA22D6595F5C}" srcOrd="5" destOrd="0" presId="urn:microsoft.com/office/officeart/2005/8/layout/vList2"/>
    <dgm:cxn modelId="{74CDCE79-B49A-4034-9108-7BBCFC95177E}" type="presParOf" srcId="{1CF5DD16-55F6-40BA-AF24-3D0F63DE5805}" destId="{340D9843-9239-4D70-BDA5-8BA178A0C2CA}" srcOrd="6" destOrd="0" presId="urn:microsoft.com/office/officeart/2005/8/layout/vList2"/>
    <dgm:cxn modelId="{716A8FF4-600E-4615-9D45-26E58B2DCDAA}" type="presParOf" srcId="{1CF5DD16-55F6-40BA-AF24-3D0F63DE5805}" destId="{1A3EEAF8-C44C-4A7B-A0F5-272C55A2D898}" srcOrd="7" destOrd="0" presId="urn:microsoft.com/office/officeart/2005/8/layout/vList2"/>
    <dgm:cxn modelId="{8C14DA4F-1AB6-4AFB-8974-DA2CF835662E}" type="presParOf" srcId="{1CF5DD16-55F6-40BA-AF24-3D0F63DE5805}" destId="{A1AB13C8-E2B0-48D4-BA4D-02DF853CB5F7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A2C1A95B-E6B3-483C-B4E1-90341E440213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CL"/>
        </a:p>
      </dgm:t>
    </dgm:pt>
    <dgm:pt modelId="{3CAC34E3-DF59-4D7F-977E-DEBA0E9CB32C}">
      <dgm:prSet/>
      <dgm:spPr/>
      <dgm:t>
        <a:bodyPr/>
        <a:lstStyle/>
        <a:p>
          <a:pPr rtl="0"/>
          <a:r>
            <a:rPr lang="es-CL" dirty="0" smtClean="0"/>
            <a:t>Presentar actividades de corta duración, utilizando un aprendizaje basado en el juego, entretenido y atractivo.</a:t>
          </a:r>
          <a:endParaRPr lang="es-CL" dirty="0"/>
        </a:p>
      </dgm:t>
    </dgm:pt>
    <dgm:pt modelId="{3A96C6E8-AFBA-425A-8B6A-2BD83B21CEEB}" type="parTrans" cxnId="{6D380FF8-2C5A-4305-9A2B-AC9E6D3770B9}">
      <dgm:prSet/>
      <dgm:spPr/>
      <dgm:t>
        <a:bodyPr/>
        <a:lstStyle/>
        <a:p>
          <a:endParaRPr lang="es-CL"/>
        </a:p>
      </dgm:t>
    </dgm:pt>
    <dgm:pt modelId="{FA4D28F4-F0C9-4753-9078-3A6869FBBFC8}" type="sibTrans" cxnId="{6D380FF8-2C5A-4305-9A2B-AC9E6D3770B9}">
      <dgm:prSet/>
      <dgm:spPr/>
      <dgm:t>
        <a:bodyPr/>
        <a:lstStyle/>
        <a:p>
          <a:endParaRPr lang="es-CL"/>
        </a:p>
      </dgm:t>
    </dgm:pt>
    <dgm:pt modelId="{1B2BD226-FE96-4196-A151-F5E66253E649}">
      <dgm:prSet/>
      <dgm:spPr/>
      <dgm:t>
        <a:bodyPr/>
        <a:lstStyle/>
        <a:p>
          <a:pPr rtl="0"/>
          <a:r>
            <a:rPr lang="es-CL" dirty="0" smtClean="0"/>
            <a:t>Dejarles tiempo suficiente para acabar y poco a poco ir pidiéndoles mayor velocidad en sus realizaciones.</a:t>
          </a:r>
          <a:endParaRPr lang="es-CL" dirty="0"/>
        </a:p>
      </dgm:t>
    </dgm:pt>
    <dgm:pt modelId="{D25B66CB-F00D-4A65-B086-007875F63A6B}" type="parTrans" cxnId="{5FBF868B-FC7B-4801-8E79-1DEE524E7230}">
      <dgm:prSet/>
      <dgm:spPr/>
      <dgm:t>
        <a:bodyPr/>
        <a:lstStyle/>
        <a:p>
          <a:endParaRPr lang="es-CL"/>
        </a:p>
      </dgm:t>
    </dgm:pt>
    <dgm:pt modelId="{3A8116C4-98A2-4244-9C6E-CC3B0DECC5BF}" type="sibTrans" cxnId="{5FBF868B-FC7B-4801-8E79-1DEE524E7230}">
      <dgm:prSet/>
      <dgm:spPr/>
      <dgm:t>
        <a:bodyPr/>
        <a:lstStyle/>
        <a:p>
          <a:endParaRPr lang="es-CL"/>
        </a:p>
      </dgm:t>
    </dgm:pt>
    <dgm:pt modelId="{322EFC26-78DF-4AC6-8AFC-80FACC35EE5E}">
      <dgm:prSet/>
      <dgm:spPr/>
      <dgm:t>
        <a:bodyPr/>
        <a:lstStyle/>
        <a:p>
          <a:pPr rtl="0"/>
          <a:r>
            <a:rPr lang="es-CL" dirty="0" smtClean="0"/>
            <a:t>Dar al alumno "integrado" la posibilidad de trabajar con objetos reales y que pueda obtener información a partir de otras vías distintas al texto escrito.</a:t>
          </a:r>
          <a:endParaRPr lang="es-CL" dirty="0"/>
        </a:p>
      </dgm:t>
    </dgm:pt>
    <dgm:pt modelId="{14F10C72-6A17-42C1-B398-2284D6732115}" type="parTrans" cxnId="{B80476BB-9724-4D9F-BDCF-A9227B718EEA}">
      <dgm:prSet/>
      <dgm:spPr/>
      <dgm:t>
        <a:bodyPr/>
        <a:lstStyle/>
        <a:p>
          <a:endParaRPr lang="es-CL"/>
        </a:p>
      </dgm:t>
    </dgm:pt>
    <dgm:pt modelId="{A25DBB9A-2E4E-4299-8491-2EE31DADF079}" type="sibTrans" cxnId="{B80476BB-9724-4D9F-BDCF-A9227B718EEA}">
      <dgm:prSet/>
      <dgm:spPr/>
      <dgm:t>
        <a:bodyPr/>
        <a:lstStyle/>
        <a:p>
          <a:endParaRPr lang="es-CL"/>
        </a:p>
      </dgm:t>
    </dgm:pt>
    <dgm:pt modelId="{BAE68C12-8DDE-4A17-B065-6A48025EFDE4}">
      <dgm:prSet/>
      <dgm:spPr/>
      <dgm:t>
        <a:bodyPr/>
        <a:lstStyle/>
        <a:p>
          <a:pPr rtl="0"/>
          <a:r>
            <a:rPr lang="es-CL" dirty="0" smtClean="0"/>
            <a:t> Tener preparado el material que se va a utilizar con antelación. Conviene disponer de material en abundancia por si se han de cambiar las actividades.</a:t>
          </a:r>
          <a:endParaRPr lang="es-CL" dirty="0"/>
        </a:p>
      </dgm:t>
    </dgm:pt>
    <dgm:pt modelId="{6B175A09-620D-4489-A634-AB4E67417553}" type="parTrans" cxnId="{33854D34-0F79-4313-9658-A0E46AB3B26B}">
      <dgm:prSet/>
      <dgm:spPr/>
      <dgm:t>
        <a:bodyPr/>
        <a:lstStyle/>
        <a:p>
          <a:endParaRPr lang="es-CL"/>
        </a:p>
      </dgm:t>
    </dgm:pt>
    <dgm:pt modelId="{3F750C82-BAB7-4870-8CD1-ECB506709C96}" type="sibTrans" cxnId="{33854D34-0F79-4313-9658-A0E46AB3B26B}">
      <dgm:prSet/>
      <dgm:spPr/>
      <dgm:t>
        <a:bodyPr/>
        <a:lstStyle/>
        <a:p>
          <a:endParaRPr lang="es-CL"/>
        </a:p>
      </dgm:t>
    </dgm:pt>
    <dgm:pt modelId="{20BEDEAB-0873-41EE-8589-F4F92D4C7BB6}">
      <dgm:prSet/>
      <dgm:spPr/>
      <dgm:t>
        <a:bodyPr/>
        <a:lstStyle/>
        <a:p>
          <a:pPr rtl="0"/>
          <a:r>
            <a:rPr lang="es-CL" dirty="0" smtClean="0"/>
            <a:t>Aplicar lo que se enseña y dejar que se realice una práctica repetida.</a:t>
          </a:r>
          <a:endParaRPr lang="es-CL" dirty="0"/>
        </a:p>
      </dgm:t>
    </dgm:pt>
    <dgm:pt modelId="{8D694EE4-97F7-43FF-B6B0-A07FEC358172}" type="parTrans" cxnId="{7421985E-CDFD-4DA7-801B-4F3EC9A9D882}">
      <dgm:prSet/>
      <dgm:spPr/>
      <dgm:t>
        <a:bodyPr/>
        <a:lstStyle/>
        <a:p>
          <a:endParaRPr lang="es-CL"/>
        </a:p>
      </dgm:t>
    </dgm:pt>
    <dgm:pt modelId="{CF4506B7-EE22-4992-9E3C-4FFA1ED8B090}" type="sibTrans" cxnId="{7421985E-CDFD-4DA7-801B-4F3EC9A9D882}">
      <dgm:prSet/>
      <dgm:spPr/>
      <dgm:t>
        <a:bodyPr/>
        <a:lstStyle/>
        <a:p>
          <a:endParaRPr lang="es-CL"/>
        </a:p>
      </dgm:t>
    </dgm:pt>
    <dgm:pt modelId="{B9476CB3-CE2D-40F5-AC1A-1F650F1C1835}" type="pres">
      <dgm:prSet presAssocID="{A2C1A95B-E6B3-483C-B4E1-90341E440213}" presName="linear" presStyleCnt="0">
        <dgm:presLayoutVars>
          <dgm:animLvl val="lvl"/>
          <dgm:resizeHandles val="exact"/>
        </dgm:presLayoutVars>
      </dgm:prSet>
      <dgm:spPr/>
    </dgm:pt>
    <dgm:pt modelId="{CA03AFDB-5C04-404A-AB77-737896726E32}" type="pres">
      <dgm:prSet presAssocID="{3CAC34E3-DF59-4D7F-977E-DEBA0E9CB32C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1C786D59-DDAF-4F07-8282-1D6F7A384D80}" type="pres">
      <dgm:prSet presAssocID="{FA4D28F4-F0C9-4753-9078-3A6869FBBFC8}" presName="spacer" presStyleCnt="0"/>
      <dgm:spPr/>
    </dgm:pt>
    <dgm:pt modelId="{9EBA7301-9441-4FEC-913C-31561EA782FA}" type="pres">
      <dgm:prSet presAssocID="{1B2BD226-FE96-4196-A151-F5E66253E649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FBF0F6B1-F395-4D09-8D93-0F24F109BB67}" type="pres">
      <dgm:prSet presAssocID="{3A8116C4-98A2-4244-9C6E-CC3B0DECC5BF}" presName="spacer" presStyleCnt="0"/>
      <dgm:spPr/>
    </dgm:pt>
    <dgm:pt modelId="{24FF5A1B-8FA2-426B-BE19-EE6F17F7BB1B}" type="pres">
      <dgm:prSet presAssocID="{322EFC26-78DF-4AC6-8AFC-80FACC35EE5E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48807255-17E3-4F94-8738-3B1AB105FD60}" type="pres">
      <dgm:prSet presAssocID="{A25DBB9A-2E4E-4299-8491-2EE31DADF079}" presName="spacer" presStyleCnt="0"/>
      <dgm:spPr/>
    </dgm:pt>
    <dgm:pt modelId="{B9C66AD6-EBDE-456A-B998-537A6B755C95}" type="pres">
      <dgm:prSet presAssocID="{BAE68C12-8DDE-4A17-B065-6A48025EFDE4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7E146D2D-2A18-471D-A2EA-B5E669225848}" type="pres">
      <dgm:prSet presAssocID="{3F750C82-BAB7-4870-8CD1-ECB506709C96}" presName="spacer" presStyleCnt="0"/>
      <dgm:spPr/>
    </dgm:pt>
    <dgm:pt modelId="{6B60D558-70D7-4A2F-AD67-E5E9F27007F7}" type="pres">
      <dgm:prSet presAssocID="{20BEDEAB-0873-41EE-8589-F4F92D4C7BB6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7421985E-CDFD-4DA7-801B-4F3EC9A9D882}" srcId="{A2C1A95B-E6B3-483C-B4E1-90341E440213}" destId="{20BEDEAB-0873-41EE-8589-F4F92D4C7BB6}" srcOrd="4" destOrd="0" parTransId="{8D694EE4-97F7-43FF-B6B0-A07FEC358172}" sibTransId="{CF4506B7-EE22-4992-9E3C-4FFA1ED8B090}"/>
    <dgm:cxn modelId="{BBF98C41-355D-481D-B415-42CFEDC4E4B2}" type="presOf" srcId="{20BEDEAB-0873-41EE-8589-F4F92D4C7BB6}" destId="{6B60D558-70D7-4A2F-AD67-E5E9F27007F7}" srcOrd="0" destOrd="0" presId="urn:microsoft.com/office/officeart/2005/8/layout/vList2"/>
    <dgm:cxn modelId="{B80476BB-9724-4D9F-BDCF-A9227B718EEA}" srcId="{A2C1A95B-E6B3-483C-B4E1-90341E440213}" destId="{322EFC26-78DF-4AC6-8AFC-80FACC35EE5E}" srcOrd="2" destOrd="0" parTransId="{14F10C72-6A17-42C1-B398-2284D6732115}" sibTransId="{A25DBB9A-2E4E-4299-8491-2EE31DADF079}"/>
    <dgm:cxn modelId="{AC5381CC-8714-48ED-BBFB-68F0272AAA25}" type="presOf" srcId="{BAE68C12-8DDE-4A17-B065-6A48025EFDE4}" destId="{B9C66AD6-EBDE-456A-B998-537A6B755C95}" srcOrd="0" destOrd="0" presId="urn:microsoft.com/office/officeart/2005/8/layout/vList2"/>
    <dgm:cxn modelId="{33854D34-0F79-4313-9658-A0E46AB3B26B}" srcId="{A2C1A95B-E6B3-483C-B4E1-90341E440213}" destId="{BAE68C12-8DDE-4A17-B065-6A48025EFDE4}" srcOrd="3" destOrd="0" parTransId="{6B175A09-620D-4489-A634-AB4E67417553}" sibTransId="{3F750C82-BAB7-4870-8CD1-ECB506709C96}"/>
    <dgm:cxn modelId="{5E4485BD-1A8C-4899-843C-FE8626AEB1C2}" type="presOf" srcId="{322EFC26-78DF-4AC6-8AFC-80FACC35EE5E}" destId="{24FF5A1B-8FA2-426B-BE19-EE6F17F7BB1B}" srcOrd="0" destOrd="0" presId="urn:microsoft.com/office/officeart/2005/8/layout/vList2"/>
    <dgm:cxn modelId="{77D29745-6451-4103-8C7B-E38A19BCED0A}" type="presOf" srcId="{3CAC34E3-DF59-4D7F-977E-DEBA0E9CB32C}" destId="{CA03AFDB-5C04-404A-AB77-737896726E32}" srcOrd="0" destOrd="0" presId="urn:microsoft.com/office/officeart/2005/8/layout/vList2"/>
    <dgm:cxn modelId="{446183B1-2911-4849-B9F1-5BAEC7606A51}" type="presOf" srcId="{A2C1A95B-E6B3-483C-B4E1-90341E440213}" destId="{B9476CB3-CE2D-40F5-AC1A-1F650F1C1835}" srcOrd="0" destOrd="0" presId="urn:microsoft.com/office/officeart/2005/8/layout/vList2"/>
    <dgm:cxn modelId="{6D380FF8-2C5A-4305-9A2B-AC9E6D3770B9}" srcId="{A2C1A95B-E6B3-483C-B4E1-90341E440213}" destId="{3CAC34E3-DF59-4D7F-977E-DEBA0E9CB32C}" srcOrd="0" destOrd="0" parTransId="{3A96C6E8-AFBA-425A-8B6A-2BD83B21CEEB}" sibTransId="{FA4D28F4-F0C9-4753-9078-3A6869FBBFC8}"/>
    <dgm:cxn modelId="{5FBF868B-FC7B-4801-8E79-1DEE524E7230}" srcId="{A2C1A95B-E6B3-483C-B4E1-90341E440213}" destId="{1B2BD226-FE96-4196-A151-F5E66253E649}" srcOrd="1" destOrd="0" parTransId="{D25B66CB-F00D-4A65-B086-007875F63A6B}" sibTransId="{3A8116C4-98A2-4244-9C6E-CC3B0DECC5BF}"/>
    <dgm:cxn modelId="{78FE31D4-F7CE-4197-8D70-819252817D0B}" type="presOf" srcId="{1B2BD226-FE96-4196-A151-F5E66253E649}" destId="{9EBA7301-9441-4FEC-913C-31561EA782FA}" srcOrd="0" destOrd="0" presId="urn:microsoft.com/office/officeart/2005/8/layout/vList2"/>
    <dgm:cxn modelId="{0CCFAE31-4FFF-454D-88CB-0888E5A907EB}" type="presParOf" srcId="{B9476CB3-CE2D-40F5-AC1A-1F650F1C1835}" destId="{CA03AFDB-5C04-404A-AB77-737896726E32}" srcOrd="0" destOrd="0" presId="urn:microsoft.com/office/officeart/2005/8/layout/vList2"/>
    <dgm:cxn modelId="{EF766B9F-58C1-4BD0-B019-846401A9D0EC}" type="presParOf" srcId="{B9476CB3-CE2D-40F5-AC1A-1F650F1C1835}" destId="{1C786D59-DDAF-4F07-8282-1D6F7A384D80}" srcOrd="1" destOrd="0" presId="urn:microsoft.com/office/officeart/2005/8/layout/vList2"/>
    <dgm:cxn modelId="{7A371971-2BA0-4A43-B429-DF975D0C3384}" type="presParOf" srcId="{B9476CB3-CE2D-40F5-AC1A-1F650F1C1835}" destId="{9EBA7301-9441-4FEC-913C-31561EA782FA}" srcOrd="2" destOrd="0" presId="urn:microsoft.com/office/officeart/2005/8/layout/vList2"/>
    <dgm:cxn modelId="{E37119BF-C699-4A50-BE60-2434B6AC12D2}" type="presParOf" srcId="{B9476CB3-CE2D-40F5-AC1A-1F650F1C1835}" destId="{FBF0F6B1-F395-4D09-8D93-0F24F109BB67}" srcOrd="3" destOrd="0" presId="urn:microsoft.com/office/officeart/2005/8/layout/vList2"/>
    <dgm:cxn modelId="{7DD661C5-FAF4-4752-9EB6-1E35494FA221}" type="presParOf" srcId="{B9476CB3-CE2D-40F5-AC1A-1F650F1C1835}" destId="{24FF5A1B-8FA2-426B-BE19-EE6F17F7BB1B}" srcOrd="4" destOrd="0" presId="urn:microsoft.com/office/officeart/2005/8/layout/vList2"/>
    <dgm:cxn modelId="{CEFD751D-E25E-440A-BFAD-4A4678984677}" type="presParOf" srcId="{B9476CB3-CE2D-40F5-AC1A-1F650F1C1835}" destId="{48807255-17E3-4F94-8738-3B1AB105FD60}" srcOrd="5" destOrd="0" presId="urn:microsoft.com/office/officeart/2005/8/layout/vList2"/>
    <dgm:cxn modelId="{46A2C006-02F6-422F-96E4-0146D73341A6}" type="presParOf" srcId="{B9476CB3-CE2D-40F5-AC1A-1F650F1C1835}" destId="{B9C66AD6-EBDE-456A-B998-537A6B755C95}" srcOrd="6" destOrd="0" presId="urn:microsoft.com/office/officeart/2005/8/layout/vList2"/>
    <dgm:cxn modelId="{9461FE56-EE73-4DEC-B93E-5DEF813D41FE}" type="presParOf" srcId="{B9476CB3-CE2D-40F5-AC1A-1F650F1C1835}" destId="{7E146D2D-2A18-471D-A2EA-B5E669225848}" srcOrd="7" destOrd="0" presId="urn:microsoft.com/office/officeart/2005/8/layout/vList2"/>
    <dgm:cxn modelId="{05DD06B1-7908-4316-93F3-76F071833F62}" type="presParOf" srcId="{B9476CB3-CE2D-40F5-AC1A-1F650F1C1835}" destId="{6B60D558-70D7-4A2F-AD67-E5E9F27007F7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951D0868-0206-4BA4-9BF6-0D873A23608C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s-CL"/>
        </a:p>
      </dgm:t>
    </dgm:pt>
    <dgm:pt modelId="{ED172080-0169-426B-AD4C-D47A1F4454A4}">
      <dgm:prSet/>
      <dgm:spPr/>
      <dgm:t>
        <a:bodyPr/>
        <a:lstStyle/>
        <a:p>
          <a:pPr rtl="0"/>
          <a:r>
            <a:rPr lang="es-CL" dirty="0" smtClean="0"/>
            <a:t>Relación fluida y directa con la familia</a:t>
          </a:r>
          <a:endParaRPr lang="es-CL" dirty="0"/>
        </a:p>
      </dgm:t>
    </dgm:pt>
    <dgm:pt modelId="{13AA744C-E994-4BBC-B222-1514E7800473}" type="parTrans" cxnId="{EAF9C24F-CF93-4161-8907-E247ABEA36B0}">
      <dgm:prSet/>
      <dgm:spPr/>
      <dgm:t>
        <a:bodyPr/>
        <a:lstStyle/>
        <a:p>
          <a:endParaRPr lang="es-CL"/>
        </a:p>
      </dgm:t>
    </dgm:pt>
    <dgm:pt modelId="{B8F89642-52E4-4AB8-9C6E-A953BD501C90}" type="sibTrans" cxnId="{EAF9C24F-CF93-4161-8907-E247ABEA36B0}">
      <dgm:prSet/>
      <dgm:spPr/>
      <dgm:t>
        <a:bodyPr/>
        <a:lstStyle/>
        <a:p>
          <a:endParaRPr lang="es-CL"/>
        </a:p>
      </dgm:t>
    </dgm:pt>
    <dgm:pt modelId="{0940AE82-43E4-4389-AA86-9F8C4CC174A2}">
      <dgm:prSet/>
      <dgm:spPr/>
      <dgm:t>
        <a:bodyPr/>
        <a:lstStyle/>
        <a:p>
          <a:pPr rtl="0"/>
          <a:r>
            <a:rPr lang="es-CL" dirty="0" smtClean="0"/>
            <a:t>Compromiso de todo el equipo educativo</a:t>
          </a:r>
          <a:endParaRPr lang="es-CL" dirty="0"/>
        </a:p>
      </dgm:t>
    </dgm:pt>
    <dgm:pt modelId="{A69466C7-7908-4824-8558-9828E1BD3E73}" type="parTrans" cxnId="{028D3E37-EB1D-43FF-8C09-CC1AAB381855}">
      <dgm:prSet/>
      <dgm:spPr/>
      <dgm:t>
        <a:bodyPr/>
        <a:lstStyle/>
        <a:p>
          <a:endParaRPr lang="es-CL"/>
        </a:p>
      </dgm:t>
    </dgm:pt>
    <dgm:pt modelId="{F35F252D-0D77-4795-A33B-5851EE294B4A}" type="sibTrans" cxnId="{028D3E37-EB1D-43FF-8C09-CC1AAB381855}">
      <dgm:prSet/>
      <dgm:spPr/>
      <dgm:t>
        <a:bodyPr/>
        <a:lstStyle/>
        <a:p>
          <a:endParaRPr lang="es-CL"/>
        </a:p>
      </dgm:t>
    </dgm:pt>
    <dgm:pt modelId="{B4AEFEDA-34F2-4221-B94E-813A060274EA}">
      <dgm:prSet/>
      <dgm:spPr/>
      <dgm:t>
        <a:bodyPr/>
        <a:lstStyle/>
        <a:p>
          <a:pPr rtl="0"/>
          <a:r>
            <a:rPr lang="es-CL" dirty="0" smtClean="0"/>
            <a:t>Comunicación eficiente con los profesionales externos involucrados</a:t>
          </a:r>
          <a:endParaRPr lang="es-CL" dirty="0"/>
        </a:p>
      </dgm:t>
    </dgm:pt>
    <dgm:pt modelId="{BA84A5EE-E41B-4BED-B145-D59509E62DC5}" type="parTrans" cxnId="{1FA74B4D-3A8F-48A7-9A41-5DBED5DEF96D}">
      <dgm:prSet/>
      <dgm:spPr/>
      <dgm:t>
        <a:bodyPr/>
        <a:lstStyle/>
        <a:p>
          <a:endParaRPr lang="es-CL"/>
        </a:p>
      </dgm:t>
    </dgm:pt>
    <dgm:pt modelId="{5767065E-FBA1-4A20-A11F-3DB2AEC8B56A}" type="sibTrans" cxnId="{1FA74B4D-3A8F-48A7-9A41-5DBED5DEF96D}">
      <dgm:prSet/>
      <dgm:spPr/>
      <dgm:t>
        <a:bodyPr/>
        <a:lstStyle/>
        <a:p>
          <a:endParaRPr lang="es-CL"/>
        </a:p>
      </dgm:t>
    </dgm:pt>
    <dgm:pt modelId="{0B113871-455C-4965-A94B-AD3BF922D8CC}">
      <dgm:prSet/>
      <dgm:spPr/>
      <dgm:t>
        <a:bodyPr/>
        <a:lstStyle/>
        <a:p>
          <a:pPr rtl="0"/>
          <a:r>
            <a:rPr lang="es-CL" dirty="0" smtClean="0"/>
            <a:t>Confianza y paciencia en el proceso, el alumno y en el trabajo realizado</a:t>
          </a:r>
          <a:endParaRPr lang="es-CL" dirty="0"/>
        </a:p>
      </dgm:t>
    </dgm:pt>
    <dgm:pt modelId="{59872B55-940A-4BA5-ACD2-AC2CBCA9E24F}" type="parTrans" cxnId="{93A1D585-7429-4029-B623-09861BA0C05E}">
      <dgm:prSet/>
      <dgm:spPr/>
      <dgm:t>
        <a:bodyPr/>
        <a:lstStyle/>
        <a:p>
          <a:endParaRPr lang="es-CL"/>
        </a:p>
      </dgm:t>
    </dgm:pt>
    <dgm:pt modelId="{3D957642-4EB1-410D-ACE1-B834A5190733}" type="sibTrans" cxnId="{93A1D585-7429-4029-B623-09861BA0C05E}">
      <dgm:prSet/>
      <dgm:spPr/>
      <dgm:t>
        <a:bodyPr/>
        <a:lstStyle/>
        <a:p>
          <a:endParaRPr lang="es-CL"/>
        </a:p>
      </dgm:t>
    </dgm:pt>
    <dgm:pt modelId="{4CE42E45-01D1-4D62-A693-AA4EB047F4B3}" type="pres">
      <dgm:prSet presAssocID="{951D0868-0206-4BA4-9BF6-0D873A23608C}" presName="linear" presStyleCnt="0">
        <dgm:presLayoutVars>
          <dgm:animLvl val="lvl"/>
          <dgm:resizeHandles val="exact"/>
        </dgm:presLayoutVars>
      </dgm:prSet>
      <dgm:spPr/>
    </dgm:pt>
    <dgm:pt modelId="{69F6C145-0AE2-489D-9DAE-F8C09C19F7E6}" type="pres">
      <dgm:prSet presAssocID="{ED172080-0169-426B-AD4C-D47A1F4454A4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5400D398-972A-4B04-8DF0-C3F8AF915176}" type="pres">
      <dgm:prSet presAssocID="{B8F89642-52E4-4AB8-9C6E-A953BD501C90}" presName="spacer" presStyleCnt="0"/>
      <dgm:spPr/>
    </dgm:pt>
    <dgm:pt modelId="{043FED30-F530-4BE0-BCEC-AB1F86BFC7A6}" type="pres">
      <dgm:prSet presAssocID="{0940AE82-43E4-4389-AA86-9F8C4CC174A2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D0DFC990-52C7-493C-AB6E-F38ED3A43639}" type="pres">
      <dgm:prSet presAssocID="{F35F252D-0D77-4795-A33B-5851EE294B4A}" presName="spacer" presStyleCnt="0"/>
      <dgm:spPr/>
    </dgm:pt>
    <dgm:pt modelId="{25CCEB0C-52D4-4AFB-8A27-51C1301E8C71}" type="pres">
      <dgm:prSet presAssocID="{B4AEFEDA-34F2-4221-B94E-813A060274EA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3F1CFE64-18C5-4A0C-8E9A-295EE920B72D}" type="pres">
      <dgm:prSet presAssocID="{5767065E-FBA1-4A20-A11F-3DB2AEC8B56A}" presName="spacer" presStyleCnt="0"/>
      <dgm:spPr/>
    </dgm:pt>
    <dgm:pt modelId="{020A33C5-2E03-46EE-A9EF-A53B77EECD89}" type="pres">
      <dgm:prSet presAssocID="{0B113871-455C-4965-A94B-AD3BF922D8CC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028D3E37-EB1D-43FF-8C09-CC1AAB381855}" srcId="{951D0868-0206-4BA4-9BF6-0D873A23608C}" destId="{0940AE82-43E4-4389-AA86-9F8C4CC174A2}" srcOrd="1" destOrd="0" parTransId="{A69466C7-7908-4824-8558-9828E1BD3E73}" sibTransId="{F35F252D-0D77-4795-A33B-5851EE294B4A}"/>
    <dgm:cxn modelId="{93A1D585-7429-4029-B623-09861BA0C05E}" srcId="{951D0868-0206-4BA4-9BF6-0D873A23608C}" destId="{0B113871-455C-4965-A94B-AD3BF922D8CC}" srcOrd="3" destOrd="0" parTransId="{59872B55-940A-4BA5-ACD2-AC2CBCA9E24F}" sibTransId="{3D957642-4EB1-410D-ACE1-B834A5190733}"/>
    <dgm:cxn modelId="{FA6146B2-8265-4720-89EB-06C25DE2C42D}" type="presOf" srcId="{B4AEFEDA-34F2-4221-B94E-813A060274EA}" destId="{25CCEB0C-52D4-4AFB-8A27-51C1301E8C71}" srcOrd="0" destOrd="0" presId="urn:microsoft.com/office/officeart/2005/8/layout/vList2"/>
    <dgm:cxn modelId="{BF85BFEB-64EE-4583-896E-ACB9B01D6B81}" type="presOf" srcId="{0940AE82-43E4-4389-AA86-9F8C4CC174A2}" destId="{043FED30-F530-4BE0-BCEC-AB1F86BFC7A6}" srcOrd="0" destOrd="0" presId="urn:microsoft.com/office/officeart/2005/8/layout/vList2"/>
    <dgm:cxn modelId="{1D9887D5-BA66-4C18-81CB-C8F59BA6D704}" type="presOf" srcId="{951D0868-0206-4BA4-9BF6-0D873A23608C}" destId="{4CE42E45-01D1-4D62-A693-AA4EB047F4B3}" srcOrd="0" destOrd="0" presId="urn:microsoft.com/office/officeart/2005/8/layout/vList2"/>
    <dgm:cxn modelId="{C1A39EC8-7227-4240-AA76-8BE8E41C35C3}" type="presOf" srcId="{ED172080-0169-426B-AD4C-D47A1F4454A4}" destId="{69F6C145-0AE2-489D-9DAE-F8C09C19F7E6}" srcOrd="0" destOrd="0" presId="urn:microsoft.com/office/officeart/2005/8/layout/vList2"/>
    <dgm:cxn modelId="{8265951C-7DB0-4BB8-B7F8-5D247DF4B2AA}" type="presOf" srcId="{0B113871-455C-4965-A94B-AD3BF922D8CC}" destId="{020A33C5-2E03-46EE-A9EF-A53B77EECD89}" srcOrd="0" destOrd="0" presId="urn:microsoft.com/office/officeart/2005/8/layout/vList2"/>
    <dgm:cxn modelId="{1FA74B4D-3A8F-48A7-9A41-5DBED5DEF96D}" srcId="{951D0868-0206-4BA4-9BF6-0D873A23608C}" destId="{B4AEFEDA-34F2-4221-B94E-813A060274EA}" srcOrd="2" destOrd="0" parTransId="{BA84A5EE-E41B-4BED-B145-D59509E62DC5}" sibTransId="{5767065E-FBA1-4A20-A11F-3DB2AEC8B56A}"/>
    <dgm:cxn modelId="{EAF9C24F-CF93-4161-8907-E247ABEA36B0}" srcId="{951D0868-0206-4BA4-9BF6-0D873A23608C}" destId="{ED172080-0169-426B-AD4C-D47A1F4454A4}" srcOrd="0" destOrd="0" parTransId="{13AA744C-E994-4BBC-B222-1514E7800473}" sibTransId="{B8F89642-52E4-4AB8-9C6E-A953BD501C90}"/>
    <dgm:cxn modelId="{523D3EA2-F9FB-478F-BB87-B31644B456E4}" type="presParOf" srcId="{4CE42E45-01D1-4D62-A693-AA4EB047F4B3}" destId="{69F6C145-0AE2-489D-9DAE-F8C09C19F7E6}" srcOrd="0" destOrd="0" presId="urn:microsoft.com/office/officeart/2005/8/layout/vList2"/>
    <dgm:cxn modelId="{359C1E92-18F5-490D-B496-BBD76400EB98}" type="presParOf" srcId="{4CE42E45-01D1-4D62-A693-AA4EB047F4B3}" destId="{5400D398-972A-4B04-8DF0-C3F8AF915176}" srcOrd="1" destOrd="0" presId="urn:microsoft.com/office/officeart/2005/8/layout/vList2"/>
    <dgm:cxn modelId="{66C69A39-3E8D-4D2C-9E07-37629A1ACC22}" type="presParOf" srcId="{4CE42E45-01D1-4D62-A693-AA4EB047F4B3}" destId="{043FED30-F530-4BE0-BCEC-AB1F86BFC7A6}" srcOrd="2" destOrd="0" presId="urn:microsoft.com/office/officeart/2005/8/layout/vList2"/>
    <dgm:cxn modelId="{92B3AB8E-3F51-4354-BBEF-774C2D990106}" type="presParOf" srcId="{4CE42E45-01D1-4D62-A693-AA4EB047F4B3}" destId="{D0DFC990-52C7-493C-AB6E-F38ED3A43639}" srcOrd="3" destOrd="0" presId="urn:microsoft.com/office/officeart/2005/8/layout/vList2"/>
    <dgm:cxn modelId="{9AF36625-77BF-47F0-BB1D-9109DA6A2DA2}" type="presParOf" srcId="{4CE42E45-01D1-4D62-A693-AA4EB047F4B3}" destId="{25CCEB0C-52D4-4AFB-8A27-51C1301E8C71}" srcOrd="4" destOrd="0" presId="urn:microsoft.com/office/officeart/2005/8/layout/vList2"/>
    <dgm:cxn modelId="{752CCA04-134E-455C-84C5-0E04476366CE}" type="presParOf" srcId="{4CE42E45-01D1-4D62-A693-AA4EB047F4B3}" destId="{3F1CFE64-18C5-4A0C-8E9A-295EE920B72D}" srcOrd="5" destOrd="0" presId="urn:microsoft.com/office/officeart/2005/8/layout/vList2"/>
    <dgm:cxn modelId="{10D9C8E3-1220-4131-B493-4250F63A16F5}" type="presParOf" srcId="{4CE42E45-01D1-4D62-A693-AA4EB047F4B3}" destId="{020A33C5-2E03-46EE-A9EF-A53B77EECD8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270A115-4A8D-4069-8B7E-18F1A72C69F9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CL"/>
        </a:p>
      </dgm:t>
    </dgm:pt>
    <dgm:pt modelId="{D412F4BE-1251-4646-A1B7-E8BD139CD53B}">
      <dgm:prSet phldrT="[Texto]" custT="1"/>
      <dgm:spPr/>
      <dgm:t>
        <a:bodyPr/>
        <a:lstStyle/>
        <a:p>
          <a:r>
            <a:rPr lang="es-CL" sz="1600" b="1" dirty="0" smtClean="0"/>
            <a:t>Trastorno de déficit atencional</a:t>
          </a:r>
        </a:p>
        <a:p>
          <a:r>
            <a:rPr lang="es-CL" sz="1600" b="1" dirty="0" smtClean="0"/>
            <a:t>TDA - TDAH</a:t>
          </a:r>
          <a:endParaRPr lang="es-CL" sz="1600" b="1" dirty="0"/>
        </a:p>
      </dgm:t>
    </dgm:pt>
    <dgm:pt modelId="{7288AF70-08CE-46C5-A93B-480608365BBB}" type="parTrans" cxnId="{3CD8CA77-0489-4F83-A867-20B204E75D93}">
      <dgm:prSet/>
      <dgm:spPr/>
      <dgm:t>
        <a:bodyPr/>
        <a:lstStyle/>
        <a:p>
          <a:endParaRPr lang="es-CL"/>
        </a:p>
      </dgm:t>
    </dgm:pt>
    <dgm:pt modelId="{551755C2-A61D-4253-80B4-D483ABD462DA}" type="sibTrans" cxnId="{3CD8CA77-0489-4F83-A867-20B204E75D93}">
      <dgm:prSet/>
      <dgm:spPr/>
      <dgm:t>
        <a:bodyPr/>
        <a:lstStyle/>
        <a:p>
          <a:endParaRPr lang="es-CL"/>
        </a:p>
      </dgm:t>
    </dgm:pt>
    <dgm:pt modelId="{2D9B3F55-CA9A-4281-8CA4-B8C4A3A11F62}">
      <dgm:prSet phldrT="[Texto]"/>
      <dgm:spPr/>
      <dgm:t>
        <a:bodyPr/>
        <a:lstStyle/>
        <a:p>
          <a:r>
            <a:rPr lang="es-CL" dirty="0" smtClean="0"/>
            <a:t>Inicio temprano (antes de los 7 años)</a:t>
          </a:r>
          <a:endParaRPr lang="es-CL" dirty="0"/>
        </a:p>
      </dgm:t>
    </dgm:pt>
    <dgm:pt modelId="{14043C97-A879-45ED-87C1-17729B693D9E}" type="parTrans" cxnId="{4A978C36-E07F-4E3A-B806-FE00DEA2C80A}">
      <dgm:prSet/>
      <dgm:spPr/>
      <dgm:t>
        <a:bodyPr/>
        <a:lstStyle/>
        <a:p>
          <a:endParaRPr lang="es-CL"/>
        </a:p>
      </dgm:t>
    </dgm:pt>
    <dgm:pt modelId="{6DD4328B-07D4-493F-BB06-1433CAF7BD36}" type="sibTrans" cxnId="{4A978C36-E07F-4E3A-B806-FE00DEA2C80A}">
      <dgm:prSet/>
      <dgm:spPr/>
      <dgm:t>
        <a:bodyPr/>
        <a:lstStyle/>
        <a:p>
          <a:endParaRPr lang="es-CL"/>
        </a:p>
      </dgm:t>
    </dgm:pt>
    <dgm:pt modelId="{E36A158D-CFF3-42B7-83FD-900230D0A14F}">
      <dgm:prSet phldrT="[Texto]"/>
      <dgm:spPr/>
      <dgm:t>
        <a:bodyPr/>
        <a:lstStyle/>
        <a:p>
          <a:r>
            <a:rPr lang="es-CL" dirty="0" smtClean="0"/>
            <a:t> Provoca malestar significativo y alteración del rendimiento social y académico</a:t>
          </a:r>
          <a:endParaRPr lang="es-CL" dirty="0"/>
        </a:p>
      </dgm:t>
    </dgm:pt>
    <dgm:pt modelId="{99069661-0E8B-42A1-A0B3-6443AEE310F1}" type="parTrans" cxnId="{AA87A005-3CC3-4249-A281-8630D9C86297}">
      <dgm:prSet/>
      <dgm:spPr/>
      <dgm:t>
        <a:bodyPr/>
        <a:lstStyle/>
        <a:p>
          <a:endParaRPr lang="es-CL"/>
        </a:p>
      </dgm:t>
    </dgm:pt>
    <dgm:pt modelId="{F8BBB1C1-8264-4D38-B61C-07F10CE02E34}" type="sibTrans" cxnId="{AA87A005-3CC3-4249-A281-8630D9C86297}">
      <dgm:prSet/>
      <dgm:spPr/>
      <dgm:t>
        <a:bodyPr/>
        <a:lstStyle/>
        <a:p>
          <a:endParaRPr lang="es-CL"/>
        </a:p>
      </dgm:t>
    </dgm:pt>
    <dgm:pt modelId="{BA2A9C4B-6C73-4D6D-B1A1-1595103A76A2}">
      <dgm:prSet phldrT="[Texto]" custT="1"/>
      <dgm:spPr/>
      <dgm:t>
        <a:bodyPr/>
        <a:lstStyle/>
        <a:p>
          <a:r>
            <a:rPr lang="es-CL" sz="1400" b="1" dirty="0" smtClean="0"/>
            <a:t>Trastorno Específico del Lenguaje</a:t>
          </a:r>
        </a:p>
        <a:p>
          <a:r>
            <a:rPr lang="es-CL" sz="1400" b="1" dirty="0" smtClean="0"/>
            <a:t>TEL</a:t>
          </a:r>
          <a:endParaRPr lang="es-CL" sz="1400" b="1" dirty="0"/>
        </a:p>
      </dgm:t>
    </dgm:pt>
    <dgm:pt modelId="{5B409FA7-09CD-406C-AE60-9CF3B6D2B59D}" type="parTrans" cxnId="{8A2B1F59-EEBB-4DCD-93CE-5CA7DC79133C}">
      <dgm:prSet/>
      <dgm:spPr/>
      <dgm:t>
        <a:bodyPr/>
        <a:lstStyle/>
        <a:p>
          <a:endParaRPr lang="es-CL"/>
        </a:p>
      </dgm:t>
    </dgm:pt>
    <dgm:pt modelId="{B6E578D4-DD75-4D9E-BE58-7E7913B69014}" type="sibTrans" cxnId="{8A2B1F59-EEBB-4DCD-93CE-5CA7DC79133C}">
      <dgm:prSet/>
      <dgm:spPr/>
      <dgm:t>
        <a:bodyPr/>
        <a:lstStyle/>
        <a:p>
          <a:endParaRPr lang="es-CL"/>
        </a:p>
      </dgm:t>
    </dgm:pt>
    <dgm:pt modelId="{FEFF7E72-3F9A-4B03-BB75-6B1EABD1AE88}">
      <dgm:prSet phldrT="[Texto]"/>
      <dgm:spPr/>
      <dgm:t>
        <a:bodyPr/>
        <a:lstStyle/>
        <a:p>
          <a:r>
            <a:rPr lang="es-CL" dirty="0" smtClean="0"/>
            <a:t>Limitación significativa del desarrollo de lenguaje (Expresivo/comprensivo)</a:t>
          </a:r>
          <a:endParaRPr lang="es-CL" dirty="0"/>
        </a:p>
      </dgm:t>
    </dgm:pt>
    <dgm:pt modelId="{B1692E44-2742-4027-841B-B3F5197E7290}" type="parTrans" cxnId="{F42B26A9-571A-4DA5-A1C8-D79099A9DDF9}">
      <dgm:prSet/>
      <dgm:spPr/>
      <dgm:t>
        <a:bodyPr/>
        <a:lstStyle/>
        <a:p>
          <a:endParaRPr lang="es-CL"/>
        </a:p>
      </dgm:t>
    </dgm:pt>
    <dgm:pt modelId="{09D8D840-04A0-4E1D-97A5-81AD2676C4EA}" type="sibTrans" cxnId="{F42B26A9-571A-4DA5-A1C8-D79099A9DDF9}">
      <dgm:prSet/>
      <dgm:spPr/>
      <dgm:t>
        <a:bodyPr/>
        <a:lstStyle/>
        <a:p>
          <a:endParaRPr lang="es-CL"/>
        </a:p>
      </dgm:t>
    </dgm:pt>
    <dgm:pt modelId="{9D71D326-F926-4A6C-9E5D-6A605027B737}">
      <dgm:prSet phldrT="[Texto]"/>
      <dgm:spPr/>
      <dgm:t>
        <a:bodyPr/>
        <a:lstStyle/>
        <a:p>
          <a:r>
            <a:rPr lang="es-CL" dirty="0" smtClean="0"/>
            <a:t>No se consideran dislalias ni trastornos fonológicos</a:t>
          </a:r>
          <a:endParaRPr lang="es-CL" dirty="0"/>
        </a:p>
      </dgm:t>
    </dgm:pt>
    <dgm:pt modelId="{C3452DE2-4EF1-41E4-B1C2-9D4A16CFFB13}" type="parTrans" cxnId="{07AFEE9C-D94F-4DB4-9042-961361F49A74}">
      <dgm:prSet/>
      <dgm:spPr/>
      <dgm:t>
        <a:bodyPr/>
        <a:lstStyle/>
        <a:p>
          <a:endParaRPr lang="es-CL"/>
        </a:p>
      </dgm:t>
    </dgm:pt>
    <dgm:pt modelId="{A2E992BB-A2C1-4B76-88DC-180E49DA2F58}" type="sibTrans" cxnId="{07AFEE9C-D94F-4DB4-9042-961361F49A74}">
      <dgm:prSet/>
      <dgm:spPr/>
      <dgm:t>
        <a:bodyPr/>
        <a:lstStyle/>
        <a:p>
          <a:endParaRPr lang="es-CL"/>
        </a:p>
      </dgm:t>
    </dgm:pt>
    <dgm:pt modelId="{312A204A-6280-4CF7-823D-C1D5CEE5E750}">
      <dgm:prSet phldrT="[Texto]" custT="1"/>
      <dgm:spPr/>
      <dgm:t>
        <a:bodyPr/>
        <a:lstStyle/>
        <a:p>
          <a:r>
            <a:rPr lang="es-CL" sz="1400" b="1" dirty="0" smtClean="0"/>
            <a:t>Trastorno Específico del Aprendizaje</a:t>
          </a:r>
        </a:p>
        <a:p>
          <a:endParaRPr lang="es-CL" sz="1400" b="1" dirty="0"/>
        </a:p>
      </dgm:t>
    </dgm:pt>
    <dgm:pt modelId="{9479B3E3-21D6-4094-962A-D49404335BF8}" type="parTrans" cxnId="{0D1B3FC5-40B4-48CD-ABA9-2DE4BE8F07B6}">
      <dgm:prSet/>
      <dgm:spPr/>
      <dgm:t>
        <a:bodyPr/>
        <a:lstStyle/>
        <a:p>
          <a:endParaRPr lang="es-CL"/>
        </a:p>
      </dgm:t>
    </dgm:pt>
    <dgm:pt modelId="{E1006CB9-9BC5-4D2F-A4EC-48E200E94446}" type="sibTrans" cxnId="{0D1B3FC5-40B4-48CD-ABA9-2DE4BE8F07B6}">
      <dgm:prSet/>
      <dgm:spPr/>
      <dgm:t>
        <a:bodyPr/>
        <a:lstStyle/>
        <a:p>
          <a:endParaRPr lang="es-CL"/>
        </a:p>
      </dgm:t>
    </dgm:pt>
    <dgm:pt modelId="{985BAFC2-9283-4E0E-9D71-46A6C8D89019}">
      <dgm:prSet phldrT="[Texto]"/>
      <dgm:spPr/>
      <dgm:t>
        <a:bodyPr/>
        <a:lstStyle/>
        <a:p>
          <a:r>
            <a:rPr lang="es-CL" dirty="0" smtClean="0"/>
            <a:t>Dificultad severa para aprender a leer, escribir y las matemáticas</a:t>
          </a:r>
          <a:endParaRPr lang="es-CL" dirty="0"/>
        </a:p>
      </dgm:t>
    </dgm:pt>
    <dgm:pt modelId="{A3D8EFDC-3FDF-43BB-8AA2-67CD864EC5A7}" type="parTrans" cxnId="{9BE26AFE-B3F2-441B-AEB9-FBBBB73B0404}">
      <dgm:prSet/>
      <dgm:spPr/>
      <dgm:t>
        <a:bodyPr/>
        <a:lstStyle/>
        <a:p>
          <a:endParaRPr lang="es-CL"/>
        </a:p>
      </dgm:t>
    </dgm:pt>
    <dgm:pt modelId="{AB7B72CB-ABBD-4A9E-9AFB-0178F76AC184}" type="sibTrans" cxnId="{9BE26AFE-B3F2-441B-AEB9-FBBBB73B0404}">
      <dgm:prSet/>
      <dgm:spPr/>
      <dgm:t>
        <a:bodyPr/>
        <a:lstStyle/>
        <a:p>
          <a:endParaRPr lang="es-CL"/>
        </a:p>
      </dgm:t>
    </dgm:pt>
    <dgm:pt modelId="{57D68C0F-D68F-4304-9518-147DC740D925}">
      <dgm:prSet phldrT="[Texto]"/>
      <dgm:spPr/>
      <dgm:t>
        <a:bodyPr/>
        <a:lstStyle/>
        <a:p>
          <a:r>
            <a:rPr lang="es-CL" dirty="0" smtClean="0"/>
            <a:t>Desnivel entre capacidad y rendimiento </a:t>
          </a:r>
          <a:endParaRPr lang="es-CL" dirty="0"/>
        </a:p>
      </dgm:t>
    </dgm:pt>
    <dgm:pt modelId="{4A4789E9-3FBD-472F-A5B5-A8771182CCC1}" type="parTrans" cxnId="{259AC0D3-4FB6-413F-BEF4-B017361C083E}">
      <dgm:prSet/>
      <dgm:spPr/>
      <dgm:t>
        <a:bodyPr/>
        <a:lstStyle/>
        <a:p>
          <a:endParaRPr lang="es-CL"/>
        </a:p>
      </dgm:t>
    </dgm:pt>
    <dgm:pt modelId="{73A451E5-7200-4C32-A3BE-A1BC994F2722}" type="sibTrans" cxnId="{259AC0D3-4FB6-413F-BEF4-B017361C083E}">
      <dgm:prSet/>
      <dgm:spPr/>
      <dgm:t>
        <a:bodyPr/>
        <a:lstStyle/>
        <a:p>
          <a:endParaRPr lang="es-CL"/>
        </a:p>
      </dgm:t>
    </dgm:pt>
    <dgm:pt modelId="{29091E7B-7673-477E-811E-1AD610E079E6}">
      <dgm:prSet phldrT="[Texto]"/>
      <dgm:spPr/>
      <dgm:t>
        <a:bodyPr/>
        <a:lstStyle/>
        <a:p>
          <a:r>
            <a:rPr lang="es-CL" dirty="0" smtClean="0"/>
            <a:t> Signos afectan la atención, impulsividad y/o hiperactividad.</a:t>
          </a:r>
          <a:endParaRPr lang="es-CL" dirty="0"/>
        </a:p>
      </dgm:t>
    </dgm:pt>
    <dgm:pt modelId="{43BDE42C-1E04-4756-B27A-4B43BEDBF17F}" type="parTrans" cxnId="{E41503BF-6790-4545-ADE8-67047FB83331}">
      <dgm:prSet/>
      <dgm:spPr/>
      <dgm:t>
        <a:bodyPr/>
        <a:lstStyle/>
        <a:p>
          <a:endParaRPr lang="es-CL"/>
        </a:p>
      </dgm:t>
    </dgm:pt>
    <dgm:pt modelId="{6FA571CF-34E9-4B48-A9AB-865841FD8701}" type="sibTrans" cxnId="{E41503BF-6790-4545-ADE8-67047FB83331}">
      <dgm:prSet/>
      <dgm:spPr/>
      <dgm:t>
        <a:bodyPr/>
        <a:lstStyle/>
        <a:p>
          <a:endParaRPr lang="es-CL"/>
        </a:p>
      </dgm:t>
    </dgm:pt>
    <dgm:pt modelId="{170A7B0B-790D-4031-8863-DACCFA58E347}">
      <dgm:prSet phldrT="[Texto]"/>
      <dgm:spPr/>
      <dgm:t>
        <a:bodyPr/>
        <a:lstStyle/>
        <a:p>
          <a:r>
            <a:rPr lang="es-CL" dirty="0" smtClean="0"/>
            <a:t>Se evidencia en más de un contexto</a:t>
          </a:r>
          <a:endParaRPr lang="es-CL" dirty="0"/>
        </a:p>
      </dgm:t>
    </dgm:pt>
    <dgm:pt modelId="{D3DBD69E-E426-405B-AB10-6CD9EB88647A}" type="parTrans" cxnId="{817D795D-675A-415C-95DD-182554E82703}">
      <dgm:prSet/>
      <dgm:spPr/>
      <dgm:t>
        <a:bodyPr/>
        <a:lstStyle/>
        <a:p>
          <a:endParaRPr lang="es-CL"/>
        </a:p>
      </dgm:t>
    </dgm:pt>
    <dgm:pt modelId="{D33144AF-951D-4CDA-BACA-E861DAEB0F1D}" type="sibTrans" cxnId="{817D795D-675A-415C-95DD-182554E82703}">
      <dgm:prSet/>
      <dgm:spPr/>
      <dgm:t>
        <a:bodyPr/>
        <a:lstStyle/>
        <a:p>
          <a:endParaRPr lang="es-CL"/>
        </a:p>
      </dgm:t>
    </dgm:pt>
    <dgm:pt modelId="{74362C74-5EAB-4961-8273-D26CE85D6B50}">
      <dgm:prSet phldrT="[Texto]"/>
      <dgm:spPr/>
      <dgm:t>
        <a:bodyPr/>
        <a:lstStyle/>
        <a:p>
          <a:r>
            <a:rPr lang="es-CL" dirty="0" smtClean="0"/>
            <a:t>Reiterativo o crónico, puede presentarse  en básica y media</a:t>
          </a:r>
          <a:endParaRPr lang="es-CL" dirty="0"/>
        </a:p>
      </dgm:t>
    </dgm:pt>
    <dgm:pt modelId="{8EAF5584-AA48-4809-A7FD-E2F9767B0DEA}" type="parTrans" cxnId="{769D8FE3-003B-4734-806C-12CEF3870B06}">
      <dgm:prSet/>
      <dgm:spPr/>
      <dgm:t>
        <a:bodyPr/>
        <a:lstStyle/>
        <a:p>
          <a:endParaRPr lang="es-CL"/>
        </a:p>
      </dgm:t>
    </dgm:pt>
    <dgm:pt modelId="{D946B10B-F998-4E40-808A-822BBA599CE8}" type="sibTrans" cxnId="{769D8FE3-003B-4734-806C-12CEF3870B06}">
      <dgm:prSet/>
      <dgm:spPr/>
      <dgm:t>
        <a:bodyPr/>
        <a:lstStyle/>
        <a:p>
          <a:endParaRPr lang="es-CL"/>
        </a:p>
      </dgm:t>
    </dgm:pt>
    <dgm:pt modelId="{E0464355-FBFD-4824-9975-C0A5D3712133}">
      <dgm:prSet phldrT="[Texto]"/>
      <dgm:spPr/>
      <dgm:t>
        <a:bodyPr/>
        <a:lstStyle/>
        <a:p>
          <a:r>
            <a:rPr lang="es-CL" dirty="0" smtClean="0"/>
            <a:t>No se explica por déficit sensorial, DI,  daños cerebrales, </a:t>
          </a:r>
          <a:r>
            <a:rPr lang="es-CL" dirty="0" err="1" smtClean="0"/>
            <a:t>deprivación</a:t>
          </a:r>
          <a:r>
            <a:rPr lang="es-CL" dirty="0" smtClean="0"/>
            <a:t> social</a:t>
          </a:r>
          <a:endParaRPr lang="es-CL" dirty="0"/>
        </a:p>
      </dgm:t>
    </dgm:pt>
    <dgm:pt modelId="{44EC782D-7DAB-4E01-8A9A-4FAA880AEE2C}" type="parTrans" cxnId="{5170209F-F1EE-4C37-B3FA-3444E74940E7}">
      <dgm:prSet/>
      <dgm:spPr/>
      <dgm:t>
        <a:bodyPr/>
        <a:lstStyle/>
        <a:p>
          <a:endParaRPr lang="es-CL"/>
        </a:p>
      </dgm:t>
    </dgm:pt>
    <dgm:pt modelId="{29915378-5786-4DA7-8EA6-3E757B9DA2AD}" type="sibTrans" cxnId="{5170209F-F1EE-4C37-B3FA-3444E74940E7}">
      <dgm:prSet/>
      <dgm:spPr/>
      <dgm:t>
        <a:bodyPr/>
        <a:lstStyle/>
        <a:p>
          <a:endParaRPr lang="es-CL"/>
        </a:p>
      </dgm:t>
    </dgm:pt>
    <dgm:pt modelId="{17D7AC9D-3215-4F7C-B82B-2A3BB9D9A59D}" type="pres">
      <dgm:prSet presAssocID="{3270A115-4A8D-4069-8B7E-18F1A72C69F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A9C91803-2CC9-4664-929E-EF12CA67E9AE}" type="pres">
      <dgm:prSet presAssocID="{D412F4BE-1251-4646-A1B7-E8BD139CD53B}" presName="linNode" presStyleCnt="0"/>
      <dgm:spPr/>
    </dgm:pt>
    <dgm:pt modelId="{61D5A714-B8DC-4F10-B543-EC3FEEABF9E3}" type="pres">
      <dgm:prSet presAssocID="{D412F4BE-1251-4646-A1B7-E8BD139CD53B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72B9F1F4-9792-41BF-9F33-E074B3339E05}" type="pres">
      <dgm:prSet presAssocID="{D412F4BE-1251-4646-A1B7-E8BD139CD53B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1CD36BB-BCF4-4D86-A47A-A4DA1877DBB4}" type="pres">
      <dgm:prSet presAssocID="{551755C2-A61D-4253-80B4-D483ABD462DA}" presName="sp" presStyleCnt="0"/>
      <dgm:spPr/>
    </dgm:pt>
    <dgm:pt modelId="{D1165147-AEAB-480E-ABBC-E3F05806ADC8}" type="pres">
      <dgm:prSet presAssocID="{BA2A9C4B-6C73-4D6D-B1A1-1595103A76A2}" presName="linNode" presStyleCnt="0"/>
      <dgm:spPr/>
    </dgm:pt>
    <dgm:pt modelId="{0FA0747E-69A1-4C88-B53F-E8A21E3D5B73}" type="pres">
      <dgm:prSet presAssocID="{BA2A9C4B-6C73-4D6D-B1A1-1595103A76A2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589C8374-EDAE-4AE0-9CA0-65C1541983BB}" type="pres">
      <dgm:prSet presAssocID="{BA2A9C4B-6C73-4D6D-B1A1-1595103A76A2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0EB60E25-2789-4074-AF44-AA834E931E0D}" type="pres">
      <dgm:prSet presAssocID="{B6E578D4-DD75-4D9E-BE58-7E7913B69014}" presName="sp" presStyleCnt="0"/>
      <dgm:spPr/>
    </dgm:pt>
    <dgm:pt modelId="{02F35130-9B38-42F6-8A1C-74F9D89CFEBD}" type="pres">
      <dgm:prSet presAssocID="{312A204A-6280-4CF7-823D-C1D5CEE5E750}" presName="linNode" presStyleCnt="0"/>
      <dgm:spPr/>
    </dgm:pt>
    <dgm:pt modelId="{AE84F8D2-5FD7-4079-BCC8-A80C81C94670}" type="pres">
      <dgm:prSet presAssocID="{312A204A-6280-4CF7-823D-C1D5CEE5E750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05F4B63A-B0B7-445F-B6C6-3ACA11371AE9}" type="pres">
      <dgm:prSet presAssocID="{312A204A-6280-4CF7-823D-C1D5CEE5E750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817D795D-675A-415C-95DD-182554E82703}" srcId="{D412F4BE-1251-4646-A1B7-E8BD139CD53B}" destId="{170A7B0B-790D-4031-8863-DACCFA58E347}" srcOrd="2" destOrd="0" parTransId="{D3DBD69E-E426-405B-AB10-6CD9EB88647A}" sibTransId="{D33144AF-951D-4CDA-BACA-E861DAEB0F1D}"/>
    <dgm:cxn modelId="{259AC0D3-4FB6-413F-BEF4-B017361C083E}" srcId="{312A204A-6280-4CF7-823D-C1D5CEE5E750}" destId="{57D68C0F-D68F-4304-9518-147DC740D925}" srcOrd="1" destOrd="0" parTransId="{4A4789E9-3FBD-472F-A5B5-A8771182CCC1}" sibTransId="{73A451E5-7200-4C32-A3BE-A1BC994F2722}"/>
    <dgm:cxn modelId="{0D1B3FC5-40B4-48CD-ABA9-2DE4BE8F07B6}" srcId="{3270A115-4A8D-4069-8B7E-18F1A72C69F9}" destId="{312A204A-6280-4CF7-823D-C1D5CEE5E750}" srcOrd="2" destOrd="0" parTransId="{9479B3E3-21D6-4094-962A-D49404335BF8}" sibTransId="{E1006CB9-9BC5-4D2F-A4EC-48E200E94446}"/>
    <dgm:cxn modelId="{C5B2C97E-B2F2-4336-BE4A-FBC2D28C7A4E}" type="presOf" srcId="{312A204A-6280-4CF7-823D-C1D5CEE5E750}" destId="{AE84F8D2-5FD7-4079-BCC8-A80C81C94670}" srcOrd="0" destOrd="0" presId="urn:microsoft.com/office/officeart/2005/8/layout/vList5"/>
    <dgm:cxn modelId="{88389342-69F8-471B-8C85-22BBEE168A7C}" type="presOf" srcId="{29091E7B-7673-477E-811E-1AD610E079E6}" destId="{72B9F1F4-9792-41BF-9F33-E074B3339E05}" srcOrd="0" destOrd="1" presId="urn:microsoft.com/office/officeart/2005/8/layout/vList5"/>
    <dgm:cxn modelId="{CBAE66E8-BB08-48F5-A178-9B1E4DC63B99}" type="presOf" srcId="{FEFF7E72-3F9A-4B03-BB75-6B1EABD1AE88}" destId="{589C8374-EDAE-4AE0-9CA0-65C1541983BB}" srcOrd="0" destOrd="0" presId="urn:microsoft.com/office/officeart/2005/8/layout/vList5"/>
    <dgm:cxn modelId="{C3815A18-1BF3-44B6-8109-3795ED643FB3}" type="presOf" srcId="{3270A115-4A8D-4069-8B7E-18F1A72C69F9}" destId="{17D7AC9D-3215-4F7C-B82B-2A3BB9D9A59D}" srcOrd="0" destOrd="0" presId="urn:microsoft.com/office/officeart/2005/8/layout/vList5"/>
    <dgm:cxn modelId="{6842783E-F074-4835-9E3E-6637D4D39816}" type="presOf" srcId="{985BAFC2-9283-4E0E-9D71-46A6C8D89019}" destId="{05F4B63A-B0B7-445F-B6C6-3ACA11371AE9}" srcOrd="0" destOrd="0" presId="urn:microsoft.com/office/officeart/2005/8/layout/vList5"/>
    <dgm:cxn modelId="{769D8FE3-003B-4734-806C-12CEF3870B06}" srcId="{312A204A-6280-4CF7-823D-C1D5CEE5E750}" destId="{74362C74-5EAB-4961-8273-D26CE85D6B50}" srcOrd="2" destOrd="0" parTransId="{8EAF5584-AA48-4809-A7FD-E2F9767B0DEA}" sibTransId="{D946B10B-F998-4E40-808A-822BBA599CE8}"/>
    <dgm:cxn modelId="{5819BD7B-23B1-48DE-9B25-5BFD756EFFCE}" type="presOf" srcId="{E36A158D-CFF3-42B7-83FD-900230D0A14F}" destId="{72B9F1F4-9792-41BF-9F33-E074B3339E05}" srcOrd="0" destOrd="3" presId="urn:microsoft.com/office/officeart/2005/8/layout/vList5"/>
    <dgm:cxn modelId="{07AFEE9C-D94F-4DB4-9042-961361F49A74}" srcId="{BA2A9C4B-6C73-4D6D-B1A1-1595103A76A2}" destId="{9D71D326-F926-4A6C-9E5D-6A605027B737}" srcOrd="2" destOrd="0" parTransId="{C3452DE2-4EF1-41E4-B1C2-9D4A16CFFB13}" sibTransId="{A2E992BB-A2C1-4B76-88DC-180E49DA2F58}"/>
    <dgm:cxn modelId="{3CD8CA77-0489-4F83-A867-20B204E75D93}" srcId="{3270A115-4A8D-4069-8B7E-18F1A72C69F9}" destId="{D412F4BE-1251-4646-A1B7-E8BD139CD53B}" srcOrd="0" destOrd="0" parTransId="{7288AF70-08CE-46C5-A93B-480608365BBB}" sibTransId="{551755C2-A61D-4253-80B4-D483ABD462DA}"/>
    <dgm:cxn modelId="{5170209F-F1EE-4C37-B3FA-3444E74940E7}" srcId="{BA2A9C4B-6C73-4D6D-B1A1-1595103A76A2}" destId="{E0464355-FBFD-4824-9975-C0A5D3712133}" srcOrd="1" destOrd="0" parTransId="{44EC782D-7DAB-4E01-8A9A-4FAA880AEE2C}" sibTransId="{29915378-5786-4DA7-8EA6-3E757B9DA2AD}"/>
    <dgm:cxn modelId="{8A2B1F59-EEBB-4DCD-93CE-5CA7DC79133C}" srcId="{3270A115-4A8D-4069-8B7E-18F1A72C69F9}" destId="{BA2A9C4B-6C73-4D6D-B1A1-1595103A76A2}" srcOrd="1" destOrd="0" parTransId="{5B409FA7-09CD-406C-AE60-9CF3B6D2B59D}" sibTransId="{B6E578D4-DD75-4D9E-BE58-7E7913B69014}"/>
    <dgm:cxn modelId="{F42B26A9-571A-4DA5-A1C8-D79099A9DDF9}" srcId="{BA2A9C4B-6C73-4D6D-B1A1-1595103A76A2}" destId="{FEFF7E72-3F9A-4B03-BB75-6B1EABD1AE88}" srcOrd="0" destOrd="0" parTransId="{B1692E44-2742-4027-841B-B3F5197E7290}" sibTransId="{09D8D840-04A0-4E1D-97A5-81AD2676C4EA}"/>
    <dgm:cxn modelId="{E762B467-4548-4B2E-A1A0-4F27FFEE6809}" type="presOf" srcId="{57D68C0F-D68F-4304-9518-147DC740D925}" destId="{05F4B63A-B0B7-445F-B6C6-3ACA11371AE9}" srcOrd="0" destOrd="1" presId="urn:microsoft.com/office/officeart/2005/8/layout/vList5"/>
    <dgm:cxn modelId="{E41503BF-6790-4545-ADE8-67047FB83331}" srcId="{D412F4BE-1251-4646-A1B7-E8BD139CD53B}" destId="{29091E7B-7673-477E-811E-1AD610E079E6}" srcOrd="1" destOrd="0" parTransId="{43BDE42C-1E04-4756-B27A-4B43BEDBF17F}" sibTransId="{6FA571CF-34E9-4B48-A9AB-865841FD8701}"/>
    <dgm:cxn modelId="{4A978C36-E07F-4E3A-B806-FE00DEA2C80A}" srcId="{D412F4BE-1251-4646-A1B7-E8BD139CD53B}" destId="{2D9B3F55-CA9A-4281-8CA4-B8C4A3A11F62}" srcOrd="0" destOrd="0" parTransId="{14043C97-A879-45ED-87C1-17729B693D9E}" sibTransId="{6DD4328B-07D4-493F-BB06-1433CAF7BD36}"/>
    <dgm:cxn modelId="{8286C85F-7AB2-487F-80C7-2DCB96492765}" type="presOf" srcId="{2D9B3F55-CA9A-4281-8CA4-B8C4A3A11F62}" destId="{72B9F1F4-9792-41BF-9F33-E074B3339E05}" srcOrd="0" destOrd="0" presId="urn:microsoft.com/office/officeart/2005/8/layout/vList5"/>
    <dgm:cxn modelId="{08224336-4F2D-4248-A331-A6F483AF9B15}" type="presOf" srcId="{74362C74-5EAB-4961-8273-D26CE85D6B50}" destId="{05F4B63A-B0B7-445F-B6C6-3ACA11371AE9}" srcOrd="0" destOrd="2" presId="urn:microsoft.com/office/officeart/2005/8/layout/vList5"/>
    <dgm:cxn modelId="{9BE26AFE-B3F2-441B-AEB9-FBBBB73B0404}" srcId="{312A204A-6280-4CF7-823D-C1D5CEE5E750}" destId="{985BAFC2-9283-4E0E-9D71-46A6C8D89019}" srcOrd="0" destOrd="0" parTransId="{A3D8EFDC-3FDF-43BB-8AA2-67CD864EC5A7}" sibTransId="{AB7B72CB-ABBD-4A9E-9AFB-0178F76AC184}"/>
    <dgm:cxn modelId="{FEEB9060-3B04-4686-BF46-B1658BB98DB7}" type="presOf" srcId="{E0464355-FBFD-4824-9975-C0A5D3712133}" destId="{589C8374-EDAE-4AE0-9CA0-65C1541983BB}" srcOrd="0" destOrd="1" presId="urn:microsoft.com/office/officeart/2005/8/layout/vList5"/>
    <dgm:cxn modelId="{AA87A005-3CC3-4249-A281-8630D9C86297}" srcId="{D412F4BE-1251-4646-A1B7-E8BD139CD53B}" destId="{E36A158D-CFF3-42B7-83FD-900230D0A14F}" srcOrd="3" destOrd="0" parTransId="{99069661-0E8B-42A1-A0B3-6443AEE310F1}" sibTransId="{F8BBB1C1-8264-4D38-B61C-07F10CE02E34}"/>
    <dgm:cxn modelId="{C72DDD67-4C93-4474-9FD4-2433A11EDCD1}" type="presOf" srcId="{D412F4BE-1251-4646-A1B7-E8BD139CD53B}" destId="{61D5A714-B8DC-4F10-B543-EC3FEEABF9E3}" srcOrd="0" destOrd="0" presId="urn:microsoft.com/office/officeart/2005/8/layout/vList5"/>
    <dgm:cxn modelId="{203182AA-6994-4D50-A616-28539C895C60}" type="presOf" srcId="{BA2A9C4B-6C73-4D6D-B1A1-1595103A76A2}" destId="{0FA0747E-69A1-4C88-B53F-E8A21E3D5B73}" srcOrd="0" destOrd="0" presId="urn:microsoft.com/office/officeart/2005/8/layout/vList5"/>
    <dgm:cxn modelId="{64E0AA53-165A-43E4-A0A5-33D380D584D9}" type="presOf" srcId="{9D71D326-F926-4A6C-9E5D-6A605027B737}" destId="{589C8374-EDAE-4AE0-9CA0-65C1541983BB}" srcOrd="0" destOrd="2" presId="urn:microsoft.com/office/officeart/2005/8/layout/vList5"/>
    <dgm:cxn modelId="{6360061A-50CE-4BEE-A468-67FAC68F88EF}" type="presOf" srcId="{170A7B0B-790D-4031-8863-DACCFA58E347}" destId="{72B9F1F4-9792-41BF-9F33-E074B3339E05}" srcOrd="0" destOrd="2" presId="urn:microsoft.com/office/officeart/2005/8/layout/vList5"/>
    <dgm:cxn modelId="{CB7161A7-3A25-4947-B74C-620CA4B47DDA}" type="presParOf" srcId="{17D7AC9D-3215-4F7C-B82B-2A3BB9D9A59D}" destId="{A9C91803-2CC9-4664-929E-EF12CA67E9AE}" srcOrd="0" destOrd="0" presId="urn:microsoft.com/office/officeart/2005/8/layout/vList5"/>
    <dgm:cxn modelId="{AB19DCD6-E92E-4FEF-8876-26B1BE6ED20E}" type="presParOf" srcId="{A9C91803-2CC9-4664-929E-EF12CA67E9AE}" destId="{61D5A714-B8DC-4F10-B543-EC3FEEABF9E3}" srcOrd="0" destOrd="0" presId="urn:microsoft.com/office/officeart/2005/8/layout/vList5"/>
    <dgm:cxn modelId="{531BE155-39A0-4395-A381-7D83AEA6D600}" type="presParOf" srcId="{A9C91803-2CC9-4664-929E-EF12CA67E9AE}" destId="{72B9F1F4-9792-41BF-9F33-E074B3339E05}" srcOrd="1" destOrd="0" presId="urn:microsoft.com/office/officeart/2005/8/layout/vList5"/>
    <dgm:cxn modelId="{5BDC48DC-BF9A-4439-90DB-FEED07618FBF}" type="presParOf" srcId="{17D7AC9D-3215-4F7C-B82B-2A3BB9D9A59D}" destId="{E1CD36BB-BCF4-4D86-A47A-A4DA1877DBB4}" srcOrd="1" destOrd="0" presId="urn:microsoft.com/office/officeart/2005/8/layout/vList5"/>
    <dgm:cxn modelId="{5DE9B70A-1496-4350-900A-9FE9CEAB9ED3}" type="presParOf" srcId="{17D7AC9D-3215-4F7C-B82B-2A3BB9D9A59D}" destId="{D1165147-AEAB-480E-ABBC-E3F05806ADC8}" srcOrd="2" destOrd="0" presId="urn:microsoft.com/office/officeart/2005/8/layout/vList5"/>
    <dgm:cxn modelId="{5B73C356-AB59-49B3-B795-4D7A28D062EC}" type="presParOf" srcId="{D1165147-AEAB-480E-ABBC-E3F05806ADC8}" destId="{0FA0747E-69A1-4C88-B53F-E8A21E3D5B73}" srcOrd="0" destOrd="0" presId="urn:microsoft.com/office/officeart/2005/8/layout/vList5"/>
    <dgm:cxn modelId="{E8CA50CF-8CC8-4E8E-B6A4-00CCF4B5F532}" type="presParOf" srcId="{D1165147-AEAB-480E-ABBC-E3F05806ADC8}" destId="{589C8374-EDAE-4AE0-9CA0-65C1541983BB}" srcOrd="1" destOrd="0" presId="urn:microsoft.com/office/officeart/2005/8/layout/vList5"/>
    <dgm:cxn modelId="{4AAA1A73-8A0C-44A6-81A0-97573A71DFCD}" type="presParOf" srcId="{17D7AC9D-3215-4F7C-B82B-2A3BB9D9A59D}" destId="{0EB60E25-2789-4074-AF44-AA834E931E0D}" srcOrd="3" destOrd="0" presId="urn:microsoft.com/office/officeart/2005/8/layout/vList5"/>
    <dgm:cxn modelId="{FBEE8B6E-F36F-41D8-A425-37230902BDAF}" type="presParOf" srcId="{17D7AC9D-3215-4F7C-B82B-2A3BB9D9A59D}" destId="{02F35130-9B38-42F6-8A1C-74F9D89CFEBD}" srcOrd="4" destOrd="0" presId="urn:microsoft.com/office/officeart/2005/8/layout/vList5"/>
    <dgm:cxn modelId="{902AFE78-622C-48FF-AAB4-EF76E5CBB631}" type="presParOf" srcId="{02F35130-9B38-42F6-8A1C-74F9D89CFEBD}" destId="{AE84F8D2-5FD7-4079-BCC8-A80C81C94670}" srcOrd="0" destOrd="0" presId="urn:microsoft.com/office/officeart/2005/8/layout/vList5"/>
    <dgm:cxn modelId="{DDE9AE52-E3C0-4C1B-9FE0-B951B8214B56}" type="presParOf" srcId="{02F35130-9B38-42F6-8A1C-74F9D89CFEBD}" destId="{05F4B63A-B0B7-445F-B6C6-3ACA11371AE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CC7B733-A004-4966-903B-ACF8AA8C76F8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CL"/>
        </a:p>
      </dgm:t>
    </dgm:pt>
    <dgm:pt modelId="{4F89FFAE-167C-4CF0-8882-1966133A7DD1}">
      <dgm:prSet phldrT="[Texto]" custT="1"/>
      <dgm:spPr/>
      <dgm:t>
        <a:bodyPr/>
        <a:lstStyle/>
        <a:p>
          <a:r>
            <a:rPr lang="es-CL" sz="1600" b="1" dirty="0" smtClean="0"/>
            <a:t>Trastorno del espectro Autista</a:t>
          </a:r>
        </a:p>
        <a:p>
          <a:r>
            <a:rPr lang="es-CL" sz="1600" b="1" dirty="0" smtClean="0"/>
            <a:t>TEA</a:t>
          </a:r>
        </a:p>
        <a:p>
          <a:endParaRPr lang="es-CL" sz="1600" b="1" dirty="0" smtClean="0"/>
        </a:p>
        <a:p>
          <a:r>
            <a:rPr lang="es-CL" sz="1600" b="1" dirty="0" smtClean="0"/>
            <a:t>(DSMV)</a:t>
          </a:r>
          <a:endParaRPr lang="es-CL" sz="1600" b="1" dirty="0"/>
        </a:p>
      </dgm:t>
    </dgm:pt>
    <dgm:pt modelId="{DA77FCB4-CFC0-42C0-B5C0-7508F06EB378}" type="parTrans" cxnId="{BED89715-31F3-4C8C-AB73-DB00B7939AF3}">
      <dgm:prSet/>
      <dgm:spPr/>
      <dgm:t>
        <a:bodyPr/>
        <a:lstStyle/>
        <a:p>
          <a:endParaRPr lang="es-CL"/>
        </a:p>
      </dgm:t>
    </dgm:pt>
    <dgm:pt modelId="{8961355F-74DE-4BF9-BC44-3EE844F6BD53}" type="sibTrans" cxnId="{BED89715-31F3-4C8C-AB73-DB00B7939AF3}">
      <dgm:prSet/>
      <dgm:spPr/>
      <dgm:t>
        <a:bodyPr/>
        <a:lstStyle/>
        <a:p>
          <a:endParaRPr lang="es-CL"/>
        </a:p>
      </dgm:t>
    </dgm:pt>
    <dgm:pt modelId="{00237303-81F8-40CC-8F64-726E5B430D19}">
      <dgm:prSet phldrT="[Texto]" custT="1"/>
      <dgm:spPr/>
      <dgm:t>
        <a:bodyPr/>
        <a:lstStyle/>
        <a:p>
          <a:r>
            <a:rPr lang="es-CL" sz="1600" dirty="0" smtClean="0"/>
            <a:t>Trastorno del </a:t>
          </a:r>
          <a:r>
            <a:rPr lang="es-CL" sz="1600" dirty="0" err="1" smtClean="0"/>
            <a:t>neurodesarrollo</a:t>
          </a:r>
          <a:r>
            <a:rPr lang="es-CL" sz="1600" dirty="0" smtClean="0"/>
            <a:t> (continuo de severidad)</a:t>
          </a:r>
          <a:endParaRPr lang="es-CL" sz="1600" dirty="0"/>
        </a:p>
      </dgm:t>
    </dgm:pt>
    <dgm:pt modelId="{1DE48AAA-5EEF-4AFC-A19B-8B02EAD52430}" type="parTrans" cxnId="{0858301A-0EFC-4F6A-87F3-254815F9F00E}">
      <dgm:prSet/>
      <dgm:spPr/>
      <dgm:t>
        <a:bodyPr/>
        <a:lstStyle/>
        <a:p>
          <a:endParaRPr lang="es-CL"/>
        </a:p>
      </dgm:t>
    </dgm:pt>
    <dgm:pt modelId="{B67F1949-A0B6-4963-A35B-8D59A1F4981D}" type="sibTrans" cxnId="{0858301A-0EFC-4F6A-87F3-254815F9F00E}">
      <dgm:prSet/>
      <dgm:spPr/>
      <dgm:t>
        <a:bodyPr/>
        <a:lstStyle/>
        <a:p>
          <a:endParaRPr lang="es-CL"/>
        </a:p>
      </dgm:t>
    </dgm:pt>
    <dgm:pt modelId="{E7CA6512-9D20-42B9-B091-E5E68A85E4D7}">
      <dgm:prSet phldrT="[Texto]" custT="1"/>
      <dgm:spPr/>
      <dgm:t>
        <a:bodyPr/>
        <a:lstStyle/>
        <a:p>
          <a:r>
            <a:rPr lang="es-CL" sz="1600" dirty="0" smtClean="0"/>
            <a:t>Pobre desarrollo de la interacción social y de la comunicación </a:t>
          </a:r>
          <a:endParaRPr lang="es-CL" sz="1600" dirty="0"/>
        </a:p>
      </dgm:t>
    </dgm:pt>
    <dgm:pt modelId="{2853ECD1-7C54-462F-B898-431268760485}" type="parTrans" cxnId="{CD040B83-55E9-4FC5-84BF-D847C11F2F2E}">
      <dgm:prSet/>
      <dgm:spPr/>
      <dgm:t>
        <a:bodyPr/>
        <a:lstStyle/>
        <a:p>
          <a:endParaRPr lang="es-CL"/>
        </a:p>
      </dgm:t>
    </dgm:pt>
    <dgm:pt modelId="{213EECAC-FA3F-4C51-B283-F1A869601F39}" type="sibTrans" cxnId="{CD040B83-55E9-4FC5-84BF-D847C11F2F2E}">
      <dgm:prSet/>
      <dgm:spPr/>
      <dgm:t>
        <a:bodyPr/>
        <a:lstStyle/>
        <a:p>
          <a:endParaRPr lang="es-CL"/>
        </a:p>
      </dgm:t>
    </dgm:pt>
    <dgm:pt modelId="{8F94AA54-8C94-4F8D-9280-A6C80F61ADBB}">
      <dgm:prSet phldrT="[Texto]" custT="1"/>
      <dgm:spPr/>
      <dgm:t>
        <a:bodyPr/>
        <a:lstStyle/>
        <a:p>
          <a:r>
            <a:rPr lang="es-CL" sz="1600" b="1" dirty="0" smtClean="0"/>
            <a:t>Discapacidad Intelectual</a:t>
          </a:r>
        </a:p>
        <a:p>
          <a:r>
            <a:rPr lang="es-CL" sz="1600" b="1" dirty="0" smtClean="0"/>
            <a:t>DI</a:t>
          </a:r>
        </a:p>
        <a:p>
          <a:endParaRPr lang="es-CL" sz="1600" b="1" dirty="0" smtClean="0"/>
        </a:p>
        <a:p>
          <a:r>
            <a:rPr lang="es-CL" sz="1600" b="1" dirty="0" smtClean="0"/>
            <a:t>(AADI)</a:t>
          </a:r>
          <a:endParaRPr lang="es-CL" sz="1600" b="1" dirty="0"/>
        </a:p>
      </dgm:t>
    </dgm:pt>
    <dgm:pt modelId="{BB92E002-556B-4E94-9C26-22FCC238A34A}" type="parTrans" cxnId="{9EF6BFF7-F7AA-40DB-9BD3-2ABC1CBE2E61}">
      <dgm:prSet/>
      <dgm:spPr/>
      <dgm:t>
        <a:bodyPr/>
        <a:lstStyle/>
        <a:p>
          <a:endParaRPr lang="es-CL"/>
        </a:p>
      </dgm:t>
    </dgm:pt>
    <dgm:pt modelId="{8BFC68DC-FB16-412F-9DE2-F56F8683EC71}" type="sibTrans" cxnId="{9EF6BFF7-F7AA-40DB-9BD3-2ABC1CBE2E61}">
      <dgm:prSet/>
      <dgm:spPr/>
      <dgm:t>
        <a:bodyPr/>
        <a:lstStyle/>
        <a:p>
          <a:endParaRPr lang="es-CL"/>
        </a:p>
      </dgm:t>
    </dgm:pt>
    <dgm:pt modelId="{A4303F61-ABED-452B-9E79-FE57204BC2DC}">
      <dgm:prSet phldrT="[Texto]" custT="1"/>
      <dgm:spPr/>
      <dgm:t>
        <a:bodyPr/>
        <a:lstStyle/>
        <a:p>
          <a:r>
            <a:rPr lang="es-CL" sz="2000" dirty="0" smtClean="0"/>
            <a:t>Limitación sustantiva en el funcionamiento </a:t>
          </a:r>
          <a:endParaRPr lang="es-CL" sz="2000" dirty="0"/>
        </a:p>
      </dgm:t>
    </dgm:pt>
    <dgm:pt modelId="{16D06FC1-8A1B-4FAE-9F02-4BACCE38AC8C}" type="parTrans" cxnId="{D00FABE8-D72C-4182-8517-2AEC5EB4662F}">
      <dgm:prSet/>
      <dgm:spPr/>
      <dgm:t>
        <a:bodyPr/>
        <a:lstStyle/>
        <a:p>
          <a:endParaRPr lang="es-CL"/>
        </a:p>
      </dgm:t>
    </dgm:pt>
    <dgm:pt modelId="{CEDD3F9A-6929-4334-ACBE-6D73E1F18E53}" type="sibTrans" cxnId="{D00FABE8-D72C-4182-8517-2AEC5EB4662F}">
      <dgm:prSet/>
      <dgm:spPr/>
      <dgm:t>
        <a:bodyPr/>
        <a:lstStyle/>
        <a:p>
          <a:endParaRPr lang="es-CL"/>
        </a:p>
      </dgm:t>
    </dgm:pt>
    <dgm:pt modelId="{EB1FA6DB-25FE-4325-B79D-CC0554DBBE9B}">
      <dgm:prSet phldrT="[Texto]" custT="1"/>
      <dgm:spPr/>
      <dgm:t>
        <a:bodyPr/>
        <a:lstStyle/>
        <a:p>
          <a:r>
            <a:rPr lang="es-CL" sz="2000" dirty="0" smtClean="0"/>
            <a:t>Comienzo antes de los 18 años</a:t>
          </a:r>
          <a:endParaRPr lang="es-CL" sz="2000" dirty="0"/>
        </a:p>
      </dgm:t>
    </dgm:pt>
    <dgm:pt modelId="{26ACE938-DA6B-41B9-A8CC-942CB7CEE22E}" type="parTrans" cxnId="{3905280B-1C05-4902-A299-DC5484793654}">
      <dgm:prSet/>
      <dgm:spPr/>
      <dgm:t>
        <a:bodyPr/>
        <a:lstStyle/>
        <a:p>
          <a:endParaRPr lang="es-CL"/>
        </a:p>
      </dgm:t>
    </dgm:pt>
    <dgm:pt modelId="{62A58419-C740-429E-9198-336E52576B11}" type="sibTrans" cxnId="{3905280B-1C05-4902-A299-DC5484793654}">
      <dgm:prSet/>
      <dgm:spPr/>
      <dgm:t>
        <a:bodyPr/>
        <a:lstStyle/>
        <a:p>
          <a:endParaRPr lang="es-CL"/>
        </a:p>
      </dgm:t>
    </dgm:pt>
    <dgm:pt modelId="{0FBB6ED7-B6BF-4D05-83DA-10F2E8C4B078}">
      <dgm:prSet phldrT="[Texto]" custT="1"/>
      <dgm:spPr/>
      <dgm:t>
        <a:bodyPr/>
        <a:lstStyle/>
        <a:p>
          <a:r>
            <a:rPr lang="es-CL" sz="2000" dirty="0" smtClean="0"/>
            <a:t>Concomitante a limitación en la conducta adaptativa, habilidades prácticas, sociales y conceptuales</a:t>
          </a:r>
          <a:endParaRPr lang="es-CL" sz="2000" dirty="0"/>
        </a:p>
      </dgm:t>
    </dgm:pt>
    <dgm:pt modelId="{7C4745AB-8735-49E8-BEB3-AE9A30F25069}" type="parTrans" cxnId="{AA208B7E-51BB-4729-B98C-CA321A159A82}">
      <dgm:prSet/>
      <dgm:spPr/>
    </dgm:pt>
    <dgm:pt modelId="{2249E252-821A-462B-8B53-27F9F1A10CF2}" type="sibTrans" cxnId="{AA208B7E-51BB-4729-B98C-CA321A159A82}">
      <dgm:prSet/>
      <dgm:spPr/>
    </dgm:pt>
    <dgm:pt modelId="{2D6ACDE6-B632-4F6F-82E8-2B438D9C04D4}">
      <dgm:prSet phldrT="[Texto]" custT="1"/>
      <dgm:spPr/>
      <dgm:t>
        <a:bodyPr/>
        <a:lstStyle/>
        <a:p>
          <a:r>
            <a:rPr lang="es-CL" sz="2000" dirty="0" smtClean="0"/>
            <a:t>Restringe la participación </a:t>
          </a:r>
          <a:endParaRPr lang="es-CL" sz="2000" dirty="0"/>
        </a:p>
      </dgm:t>
    </dgm:pt>
    <dgm:pt modelId="{4C7E5183-7703-48BD-9894-56FD96C1A488}" type="parTrans" cxnId="{DE6E6A6D-19E6-4914-9EA4-8E50D9F19773}">
      <dgm:prSet/>
      <dgm:spPr/>
    </dgm:pt>
    <dgm:pt modelId="{35F9A212-984F-402C-8988-503A36F6EA7A}" type="sibTrans" cxnId="{DE6E6A6D-19E6-4914-9EA4-8E50D9F19773}">
      <dgm:prSet/>
      <dgm:spPr/>
    </dgm:pt>
    <dgm:pt modelId="{07CDC7E6-C1A8-4148-BCC7-2FC53C16AE42}">
      <dgm:prSet phldrT="[Texto]" custT="1"/>
      <dgm:spPr/>
      <dgm:t>
        <a:bodyPr/>
        <a:lstStyle/>
        <a:p>
          <a:r>
            <a:rPr lang="es-CL" sz="1600" dirty="0" smtClean="0"/>
            <a:t>Repertorio restringido de acciones e intereses</a:t>
          </a:r>
          <a:endParaRPr lang="es-CL" sz="1600" dirty="0"/>
        </a:p>
      </dgm:t>
    </dgm:pt>
    <dgm:pt modelId="{99AB0FC8-273E-4325-AE4A-ED9912E50D0D}" type="parTrans" cxnId="{4DA7434A-4F98-42F5-B05E-7535AC32B477}">
      <dgm:prSet/>
      <dgm:spPr/>
    </dgm:pt>
    <dgm:pt modelId="{329DB939-53DE-4D8E-9A3C-8FE38C0D7855}" type="sibTrans" cxnId="{4DA7434A-4F98-42F5-B05E-7535AC32B477}">
      <dgm:prSet/>
      <dgm:spPr/>
    </dgm:pt>
    <dgm:pt modelId="{C781F276-E959-4FED-AAF3-1599B44EEC14}">
      <dgm:prSet phldrT="[Texto]" custT="1"/>
      <dgm:spPr/>
      <dgm:t>
        <a:bodyPr/>
        <a:lstStyle/>
        <a:p>
          <a:r>
            <a:rPr lang="es-CL" sz="1600" dirty="0" smtClean="0"/>
            <a:t>Se manifiesta en un período de desarrollo temprano </a:t>
          </a:r>
          <a:endParaRPr lang="es-CL" sz="1600" dirty="0"/>
        </a:p>
      </dgm:t>
    </dgm:pt>
    <dgm:pt modelId="{A6F55632-10D5-4993-95E9-78829F105B97}" type="parTrans" cxnId="{8039D936-C13E-4079-B70E-51DE5477621E}">
      <dgm:prSet/>
      <dgm:spPr/>
    </dgm:pt>
    <dgm:pt modelId="{9A967914-67C5-473D-B605-10C532FCCE90}" type="sibTrans" cxnId="{8039D936-C13E-4079-B70E-51DE5477621E}">
      <dgm:prSet/>
      <dgm:spPr/>
    </dgm:pt>
    <dgm:pt modelId="{DB8450F9-CCA3-4095-B833-ABCB2743403C}">
      <dgm:prSet phldrT="[Texto]" custT="1"/>
      <dgm:spPr/>
      <dgm:t>
        <a:bodyPr/>
        <a:lstStyle/>
        <a:p>
          <a:r>
            <a:rPr lang="es-CL" sz="1600" dirty="0" smtClean="0"/>
            <a:t>Causa deterioro en la vida social y funcionamiento habitual</a:t>
          </a:r>
          <a:endParaRPr lang="es-CL" sz="1600" dirty="0"/>
        </a:p>
      </dgm:t>
    </dgm:pt>
    <dgm:pt modelId="{627D3204-1B33-4825-A23B-F76C0AA9BF38}" type="parTrans" cxnId="{0D2B1C53-7FB8-4F0F-AADD-8FA62E0833AA}">
      <dgm:prSet/>
      <dgm:spPr/>
    </dgm:pt>
    <dgm:pt modelId="{FE0FFA37-3048-47BC-B1B8-B97A0ADDC13B}" type="sibTrans" cxnId="{0D2B1C53-7FB8-4F0F-AADD-8FA62E0833AA}">
      <dgm:prSet/>
      <dgm:spPr/>
    </dgm:pt>
    <dgm:pt modelId="{BC7A4636-65B7-4F65-B397-292A07BCA1A6}">
      <dgm:prSet phldrT="[Texto]" custT="1"/>
      <dgm:spPr/>
      <dgm:t>
        <a:bodyPr/>
        <a:lstStyle/>
        <a:p>
          <a:r>
            <a:rPr lang="es-CL" sz="1600" dirty="0" smtClean="0"/>
            <a:t>Frecuentemente concomitante con DI</a:t>
          </a:r>
          <a:endParaRPr lang="es-CL" sz="1600" dirty="0"/>
        </a:p>
      </dgm:t>
    </dgm:pt>
    <dgm:pt modelId="{00C3B4C6-85E0-4DC3-BE02-EAB1487D6598}" type="parTrans" cxnId="{5070B818-3EDA-4A86-AE8F-95E269442B07}">
      <dgm:prSet/>
      <dgm:spPr/>
    </dgm:pt>
    <dgm:pt modelId="{89832B5C-15D5-466A-A43C-13ABBD2858B2}" type="sibTrans" cxnId="{5070B818-3EDA-4A86-AE8F-95E269442B07}">
      <dgm:prSet/>
      <dgm:spPr/>
    </dgm:pt>
    <dgm:pt modelId="{16E949D2-80B6-41D0-8026-1AD479BA874E}" type="pres">
      <dgm:prSet presAssocID="{ACC7B733-A004-4966-903B-ACF8AA8C76F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3C1D57B5-8E41-4E01-B994-D3C6FDB57C77}" type="pres">
      <dgm:prSet presAssocID="{4F89FFAE-167C-4CF0-8882-1966133A7DD1}" presName="linNode" presStyleCnt="0"/>
      <dgm:spPr/>
    </dgm:pt>
    <dgm:pt modelId="{90038797-05F9-4E8B-AD41-7FD505AD4D16}" type="pres">
      <dgm:prSet presAssocID="{4F89FFAE-167C-4CF0-8882-1966133A7DD1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A7F63898-2140-43CC-9770-DB2ADAD7B50A}" type="pres">
      <dgm:prSet presAssocID="{4F89FFAE-167C-4CF0-8882-1966133A7DD1}" presName="descendantText" presStyleLbl="alignAccFollowNode1" presStyleIdx="0" presStyleCnt="2" custScaleY="114700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0454B7C0-7FB5-4D77-B611-4DAED4693D80}" type="pres">
      <dgm:prSet presAssocID="{8961355F-74DE-4BF9-BC44-3EE844F6BD53}" presName="sp" presStyleCnt="0"/>
      <dgm:spPr/>
    </dgm:pt>
    <dgm:pt modelId="{FAFC110C-B708-4640-9784-9A5080F97119}" type="pres">
      <dgm:prSet presAssocID="{8F94AA54-8C94-4F8D-9280-A6C80F61ADBB}" presName="linNode" presStyleCnt="0"/>
      <dgm:spPr/>
    </dgm:pt>
    <dgm:pt modelId="{216B6A87-BC1C-46CB-8EA8-9E553C946953}" type="pres">
      <dgm:prSet presAssocID="{8F94AA54-8C94-4F8D-9280-A6C80F61ADBB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47BEF68C-C55A-4170-B996-A0A7B5BA6EF9}" type="pres">
      <dgm:prSet presAssocID="{8F94AA54-8C94-4F8D-9280-A6C80F61ADBB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D43452E2-DAA9-4D2E-8D7B-C06968D62FA2}" type="presOf" srcId="{DB8450F9-CCA3-4095-B833-ABCB2743403C}" destId="{A7F63898-2140-43CC-9770-DB2ADAD7B50A}" srcOrd="0" destOrd="4" presId="urn:microsoft.com/office/officeart/2005/8/layout/vList5"/>
    <dgm:cxn modelId="{891BA099-9D29-49EF-86C3-88D551AD5DB8}" type="presOf" srcId="{4F89FFAE-167C-4CF0-8882-1966133A7DD1}" destId="{90038797-05F9-4E8B-AD41-7FD505AD4D16}" srcOrd="0" destOrd="0" presId="urn:microsoft.com/office/officeart/2005/8/layout/vList5"/>
    <dgm:cxn modelId="{0858301A-0EFC-4F6A-87F3-254815F9F00E}" srcId="{4F89FFAE-167C-4CF0-8882-1966133A7DD1}" destId="{00237303-81F8-40CC-8F64-726E5B430D19}" srcOrd="0" destOrd="0" parTransId="{1DE48AAA-5EEF-4AFC-A19B-8B02EAD52430}" sibTransId="{B67F1949-A0B6-4963-A35B-8D59A1F4981D}"/>
    <dgm:cxn modelId="{D00FABE8-D72C-4182-8517-2AEC5EB4662F}" srcId="{8F94AA54-8C94-4F8D-9280-A6C80F61ADBB}" destId="{A4303F61-ABED-452B-9E79-FE57204BC2DC}" srcOrd="0" destOrd="0" parTransId="{16D06FC1-8A1B-4FAE-9F02-4BACCE38AC8C}" sibTransId="{CEDD3F9A-6929-4334-ACBE-6D73E1F18E53}"/>
    <dgm:cxn modelId="{33F41A71-E968-4106-A318-5AFC8ECE1203}" type="presOf" srcId="{E7CA6512-9D20-42B9-B091-E5E68A85E4D7}" destId="{A7F63898-2140-43CC-9770-DB2ADAD7B50A}" srcOrd="0" destOrd="1" presId="urn:microsoft.com/office/officeart/2005/8/layout/vList5"/>
    <dgm:cxn modelId="{5D6069D3-6EDC-4861-9C68-31DB5FCAF1C8}" type="presOf" srcId="{8F94AA54-8C94-4F8D-9280-A6C80F61ADBB}" destId="{216B6A87-BC1C-46CB-8EA8-9E553C946953}" srcOrd="0" destOrd="0" presId="urn:microsoft.com/office/officeart/2005/8/layout/vList5"/>
    <dgm:cxn modelId="{8039D936-C13E-4079-B70E-51DE5477621E}" srcId="{4F89FFAE-167C-4CF0-8882-1966133A7DD1}" destId="{C781F276-E959-4FED-AAF3-1599B44EEC14}" srcOrd="3" destOrd="0" parTransId="{A6F55632-10D5-4993-95E9-78829F105B97}" sibTransId="{9A967914-67C5-473D-B605-10C532FCCE90}"/>
    <dgm:cxn modelId="{9EF6BFF7-F7AA-40DB-9BD3-2ABC1CBE2E61}" srcId="{ACC7B733-A004-4966-903B-ACF8AA8C76F8}" destId="{8F94AA54-8C94-4F8D-9280-A6C80F61ADBB}" srcOrd="1" destOrd="0" parTransId="{BB92E002-556B-4E94-9C26-22FCC238A34A}" sibTransId="{8BFC68DC-FB16-412F-9DE2-F56F8683EC71}"/>
    <dgm:cxn modelId="{BED89715-31F3-4C8C-AB73-DB00B7939AF3}" srcId="{ACC7B733-A004-4966-903B-ACF8AA8C76F8}" destId="{4F89FFAE-167C-4CF0-8882-1966133A7DD1}" srcOrd="0" destOrd="0" parTransId="{DA77FCB4-CFC0-42C0-B5C0-7508F06EB378}" sibTransId="{8961355F-74DE-4BF9-BC44-3EE844F6BD53}"/>
    <dgm:cxn modelId="{03421CDC-1057-4F98-85E7-D82001E188AE}" type="presOf" srcId="{0FBB6ED7-B6BF-4D05-83DA-10F2E8C4B078}" destId="{47BEF68C-C55A-4170-B996-A0A7B5BA6EF9}" srcOrd="0" destOrd="1" presId="urn:microsoft.com/office/officeart/2005/8/layout/vList5"/>
    <dgm:cxn modelId="{AA208B7E-51BB-4729-B98C-CA321A159A82}" srcId="{8F94AA54-8C94-4F8D-9280-A6C80F61ADBB}" destId="{0FBB6ED7-B6BF-4D05-83DA-10F2E8C4B078}" srcOrd="1" destOrd="0" parTransId="{7C4745AB-8735-49E8-BEB3-AE9A30F25069}" sibTransId="{2249E252-821A-462B-8B53-27F9F1A10CF2}"/>
    <dgm:cxn modelId="{DE6E6A6D-19E6-4914-9EA4-8E50D9F19773}" srcId="{8F94AA54-8C94-4F8D-9280-A6C80F61ADBB}" destId="{2D6ACDE6-B632-4F6F-82E8-2B438D9C04D4}" srcOrd="2" destOrd="0" parTransId="{4C7E5183-7703-48BD-9894-56FD96C1A488}" sibTransId="{35F9A212-984F-402C-8988-503A36F6EA7A}"/>
    <dgm:cxn modelId="{3905280B-1C05-4902-A299-DC5484793654}" srcId="{8F94AA54-8C94-4F8D-9280-A6C80F61ADBB}" destId="{EB1FA6DB-25FE-4325-B79D-CC0554DBBE9B}" srcOrd="3" destOrd="0" parTransId="{26ACE938-DA6B-41B9-A8CC-942CB7CEE22E}" sibTransId="{62A58419-C740-429E-9198-336E52576B11}"/>
    <dgm:cxn modelId="{4DA7434A-4F98-42F5-B05E-7535AC32B477}" srcId="{4F89FFAE-167C-4CF0-8882-1966133A7DD1}" destId="{07CDC7E6-C1A8-4148-BCC7-2FC53C16AE42}" srcOrd="2" destOrd="0" parTransId="{99AB0FC8-273E-4325-AE4A-ED9912E50D0D}" sibTransId="{329DB939-53DE-4D8E-9A3C-8FE38C0D7855}"/>
    <dgm:cxn modelId="{00B9036B-8759-4B17-A6BA-BF249F7F5295}" type="presOf" srcId="{C781F276-E959-4FED-AAF3-1599B44EEC14}" destId="{A7F63898-2140-43CC-9770-DB2ADAD7B50A}" srcOrd="0" destOrd="3" presId="urn:microsoft.com/office/officeart/2005/8/layout/vList5"/>
    <dgm:cxn modelId="{74168C14-8569-48A1-8CF9-A14A05B7E4B3}" type="presOf" srcId="{00237303-81F8-40CC-8F64-726E5B430D19}" destId="{A7F63898-2140-43CC-9770-DB2ADAD7B50A}" srcOrd="0" destOrd="0" presId="urn:microsoft.com/office/officeart/2005/8/layout/vList5"/>
    <dgm:cxn modelId="{BA040904-9A24-41A3-8529-ECD11A846181}" type="presOf" srcId="{BC7A4636-65B7-4F65-B397-292A07BCA1A6}" destId="{A7F63898-2140-43CC-9770-DB2ADAD7B50A}" srcOrd="0" destOrd="5" presId="urn:microsoft.com/office/officeart/2005/8/layout/vList5"/>
    <dgm:cxn modelId="{CD040B83-55E9-4FC5-84BF-D847C11F2F2E}" srcId="{4F89FFAE-167C-4CF0-8882-1966133A7DD1}" destId="{E7CA6512-9D20-42B9-B091-E5E68A85E4D7}" srcOrd="1" destOrd="0" parTransId="{2853ECD1-7C54-462F-B898-431268760485}" sibTransId="{213EECAC-FA3F-4C51-B283-F1A869601F39}"/>
    <dgm:cxn modelId="{16746352-68AB-4B80-B7C5-84FC0E818DC3}" type="presOf" srcId="{A4303F61-ABED-452B-9E79-FE57204BC2DC}" destId="{47BEF68C-C55A-4170-B996-A0A7B5BA6EF9}" srcOrd="0" destOrd="0" presId="urn:microsoft.com/office/officeart/2005/8/layout/vList5"/>
    <dgm:cxn modelId="{251E033A-FC6F-4B60-81F7-46103638AB32}" type="presOf" srcId="{07CDC7E6-C1A8-4148-BCC7-2FC53C16AE42}" destId="{A7F63898-2140-43CC-9770-DB2ADAD7B50A}" srcOrd="0" destOrd="2" presId="urn:microsoft.com/office/officeart/2005/8/layout/vList5"/>
    <dgm:cxn modelId="{0D2B1C53-7FB8-4F0F-AADD-8FA62E0833AA}" srcId="{4F89FFAE-167C-4CF0-8882-1966133A7DD1}" destId="{DB8450F9-CCA3-4095-B833-ABCB2743403C}" srcOrd="4" destOrd="0" parTransId="{627D3204-1B33-4825-A23B-F76C0AA9BF38}" sibTransId="{FE0FFA37-3048-47BC-B1B8-B97A0ADDC13B}"/>
    <dgm:cxn modelId="{FD548EBB-00EC-448F-ADCD-4D4FC967592B}" type="presOf" srcId="{2D6ACDE6-B632-4F6F-82E8-2B438D9C04D4}" destId="{47BEF68C-C55A-4170-B996-A0A7B5BA6EF9}" srcOrd="0" destOrd="2" presId="urn:microsoft.com/office/officeart/2005/8/layout/vList5"/>
    <dgm:cxn modelId="{7F0F1303-16A8-4907-BCE1-A95881FF11BD}" type="presOf" srcId="{EB1FA6DB-25FE-4325-B79D-CC0554DBBE9B}" destId="{47BEF68C-C55A-4170-B996-A0A7B5BA6EF9}" srcOrd="0" destOrd="3" presId="urn:microsoft.com/office/officeart/2005/8/layout/vList5"/>
    <dgm:cxn modelId="{5070B818-3EDA-4A86-AE8F-95E269442B07}" srcId="{4F89FFAE-167C-4CF0-8882-1966133A7DD1}" destId="{BC7A4636-65B7-4F65-B397-292A07BCA1A6}" srcOrd="5" destOrd="0" parTransId="{00C3B4C6-85E0-4DC3-BE02-EAB1487D6598}" sibTransId="{89832B5C-15D5-466A-A43C-13ABBD2858B2}"/>
    <dgm:cxn modelId="{0903CB6C-1469-48AF-9345-871A7D769ED1}" type="presOf" srcId="{ACC7B733-A004-4966-903B-ACF8AA8C76F8}" destId="{16E949D2-80B6-41D0-8026-1AD479BA874E}" srcOrd="0" destOrd="0" presId="urn:microsoft.com/office/officeart/2005/8/layout/vList5"/>
    <dgm:cxn modelId="{F4FAABCE-88CD-4B73-997C-AAEBBC6A737F}" type="presParOf" srcId="{16E949D2-80B6-41D0-8026-1AD479BA874E}" destId="{3C1D57B5-8E41-4E01-B994-D3C6FDB57C77}" srcOrd="0" destOrd="0" presId="urn:microsoft.com/office/officeart/2005/8/layout/vList5"/>
    <dgm:cxn modelId="{2B750D99-8FCE-4899-B1B1-9518D02AC4AD}" type="presParOf" srcId="{3C1D57B5-8E41-4E01-B994-D3C6FDB57C77}" destId="{90038797-05F9-4E8B-AD41-7FD505AD4D16}" srcOrd="0" destOrd="0" presId="urn:microsoft.com/office/officeart/2005/8/layout/vList5"/>
    <dgm:cxn modelId="{1104CC72-0075-4AEF-BDB3-1F69E02D5CCA}" type="presParOf" srcId="{3C1D57B5-8E41-4E01-B994-D3C6FDB57C77}" destId="{A7F63898-2140-43CC-9770-DB2ADAD7B50A}" srcOrd="1" destOrd="0" presId="urn:microsoft.com/office/officeart/2005/8/layout/vList5"/>
    <dgm:cxn modelId="{94E43330-FF0A-4C4E-917D-C0D066E6B5A3}" type="presParOf" srcId="{16E949D2-80B6-41D0-8026-1AD479BA874E}" destId="{0454B7C0-7FB5-4D77-B611-4DAED4693D80}" srcOrd="1" destOrd="0" presId="urn:microsoft.com/office/officeart/2005/8/layout/vList5"/>
    <dgm:cxn modelId="{C3352924-69F0-488F-AF80-25D786B59572}" type="presParOf" srcId="{16E949D2-80B6-41D0-8026-1AD479BA874E}" destId="{FAFC110C-B708-4640-9784-9A5080F97119}" srcOrd="2" destOrd="0" presId="urn:microsoft.com/office/officeart/2005/8/layout/vList5"/>
    <dgm:cxn modelId="{D164D57C-FA25-4C9E-B4C7-9D8504AC0BF5}" type="presParOf" srcId="{FAFC110C-B708-4640-9784-9A5080F97119}" destId="{216B6A87-BC1C-46CB-8EA8-9E553C946953}" srcOrd="0" destOrd="0" presId="urn:microsoft.com/office/officeart/2005/8/layout/vList5"/>
    <dgm:cxn modelId="{A525E37C-A50E-42DE-83B9-468854667E90}" type="presParOf" srcId="{FAFC110C-B708-4640-9784-9A5080F97119}" destId="{47BEF68C-C55A-4170-B996-A0A7B5BA6EF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38EBE86-07E6-4582-9D76-5316C6360085}" type="doc">
      <dgm:prSet loTypeId="urn:microsoft.com/office/officeart/2005/8/layout/vList3" loCatId="list" qsTypeId="urn:microsoft.com/office/officeart/2005/8/quickstyle/simple1" qsCatId="simple" csTypeId="urn:microsoft.com/office/officeart/2005/8/colors/colorful2" csCatId="colorful" phldr="1"/>
      <dgm:spPr/>
    </dgm:pt>
    <dgm:pt modelId="{7631B434-CBDC-4C43-B658-1E92A7264680}">
      <dgm:prSet phldrT="[Texto]"/>
      <dgm:spPr/>
      <dgm:t>
        <a:bodyPr/>
        <a:lstStyle/>
        <a:p>
          <a:r>
            <a:rPr lang="es-CL" dirty="0" smtClean="0"/>
            <a:t>Debe pasar en más de un contexto, </a:t>
          </a:r>
        </a:p>
        <a:p>
          <a:r>
            <a:rPr lang="es-CL" dirty="0" smtClean="0"/>
            <a:t>porque si no</a:t>
          </a:r>
        </a:p>
        <a:p>
          <a:r>
            <a:rPr lang="es-CL" dirty="0" smtClean="0"/>
            <a:t>podría ser un problema de adaptación.</a:t>
          </a:r>
          <a:endParaRPr lang="es-CL" dirty="0"/>
        </a:p>
      </dgm:t>
    </dgm:pt>
    <dgm:pt modelId="{D39736F0-EC94-48C1-8B3A-E8B9C5B5103A}" type="parTrans" cxnId="{F809695E-E3C5-4583-AB1B-FFA9953F55EA}">
      <dgm:prSet/>
      <dgm:spPr/>
      <dgm:t>
        <a:bodyPr/>
        <a:lstStyle/>
        <a:p>
          <a:endParaRPr lang="es-CL"/>
        </a:p>
      </dgm:t>
    </dgm:pt>
    <dgm:pt modelId="{F8CAF447-D881-43DA-A911-793D18FF2F12}" type="sibTrans" cxnId="{F809695E-E3C5-4583-AB1B-FFA9953F55EA}">
      <dgm:prSet/>
      <dgm:spPr/>
      <dgm:t>
        <a:bodyPr/>
        <a:lstStyle/>
        <a:p>
          <a:endParaRPr lang="es-CL"/>
        </a:p>
      </dgm:t>
    </dgm:pt>
    <dgm:pt modelId="{C33D654A-5C05-433D-9841-EF4E26F04E9B}">
      <dgm:prSet phldrT="[Texto]"/>
      <dgm:spPr/>
      <dgm:t>
        <a:bodyPr/>
        <a:lstStyle/>
        <a:p>
          <a:r>
            <a:rPr lang="es-CL" dirty="0" smtClean="0"/>
            <a:t>Para que estos trastornos  se consideren una NEE deben provocar una dificultad en el acceso y debe existir la necesidad de apoyos. </a:t>
          </a:r>
          <a:endParaRPr lang="es-CL" dirty="0"/>
        </a:p>
      </dgm:t>
    </dgm:pt>
    <dgm:pt modelId="{CE44024B-ADAD-4045-A17E-D512E4819830}" type="parTrans" cxnId="{6F5EA027-3C99-4CFF-9CCB-E46027D5BB7F}">
      <dgm:prSet/>
      <dgm:spPr/>
      <dgm:t>
        <a:bodyPr/>
        <a:lstStyle/>
        <a:p>
          <a:endParaRPr lang="es-CL"/>
        </a:p>
      </dgm:t>
    </dgm:pt>
    <dgm:pt modelId="{2E90DB49-04A8-480D-A322-DF3C92BF7AD8}" type="sibTrans" cxnId="{6F5EA027-3C99-4CFF-9CCB-E46027D5BB7F}">
      <dgm:prSet/>
      <dgm:spPr/>
      <dgm:t>
        <a:bodyPr/>
        <a:lstStyle/>
        <a:p>
          <a:endParaRPr lang="es-CL"/>
        </a:p>
      </dgm:t>
    </dgm:pt>
    <dgm:pt modelId="{E325BA02-CA8F-4387-AD86-09041786354B}">
      <dgm:prSet phldrT="[Texto]"/>
      <dgm:spPr/>
      <dgm:t>
        <a:bodyPr/>
        <a:lstStyle/>
        <a:p>
          <a:r>
            <a:rPr lang="es-CL" dirty="0" smtClean="0"/>
            <a:t>El diagnóstico de cada uno de estos trastornos tiene profesionales idóneos para cada uno de ellos.</a:t>
          </a:r>
          <a:endParaRPr lang="es-CL" dirty="0"/>
        </a:p>
      </dgm:t>
    </dgm:pt>
    <dgm:pt modelId="{B784FC2C-B578-4E72-B7D1-D72DCE053ED5}" type="parTrans" cxnId="{11141000-63E9-43DC-8EC1-AA6AAF37EE7A}">
      <dgm:prSet/>
      <dgm:spPr/>
      <dgm:t>
        <a:bodyPr/>
        <a:lstStyle/>
        <a:p>
          <a:endParaRPr lang="es-CL"/>
        </a:p>
      </dgm:t>
    </dgm:pt>
    <dgm:pt modelId="{BB406A4E-41A0-4C68-B91E-488074B10BDE}" type="sibTrans" cxnId="{11141000-63E9-43DC-8EC1-AA6AAF37EE7A}">
      <dgm:prSet/>
      <dgm:spPr/>
      <dgm:t>
        <a:bodyPr/>
        <a:lstStyle/>
        <a:p>
          <a:endParaRPr lang="es-CL"/>
        </a:p>
      </dgm:t>
    </dgm:pt>
    <dgm:pt modelId="{7CBE6708-7728-435E-A0DB-71E76F26C1F6}" type="pres">
      <dgm:prSet presAssocID="{738EBE86-07E6-4582-9D76-5316C6360085}" presName="linearFlow" presStyleCnt="0">
        <dgm:presLayoutVars>
          <dgm:dir/>
          <dgm:resizeHandles val="exact"/>
        </dgm:presLayoutVars>
      </dgm:prSet>
      <dgm:spPr/>
    </dgm:pt>
    <dgm:pt modelId="{9EFAD614-D445-407C-AE4F-2F30A9F4A9CD}" type="pres">
      <dgm:prSet presAssocID="{7631B434-CBDC-4C43-B658-1E92A7264680}" presName="composite" presStyleCnt="0"/>
      <dgm:spPr/>
    </dgm:pt>
    <dgm:pt modelId="{95C33DE2-FAA5-4519-8AC2-E3B4576124A3}" type="pres">
      <dgm:prSet presAssocID="{7631B434-CBDC-4C43-B658-1E92A7264680}" presName="imgShp" presStyleLbl="fgImgPlace1" presStyleIdx="0" presStyleCnt="3" custScaleX="89022" custScaleY="8754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4834F15-F970-4E66-A795-8E104633EEA7}" type="pres">
      <dgm:prSet presAssocID="{7631B434-CBDC-4C43-B658-1E92A7264680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AF503016-E343-44D2-A83E-590DC4DF4095}" type="pres">
      <dgm:prSet presAssocID="{F8CAF447-D881-43DA-A911-793D18FF2F12}" presName="spacing" presStyleCnt="0"/>
      <dgm:spPr/>
    </dgm:pt>
    <dgm:pt modelId="{42C99600-4E57-4BC4-A2B7-2BB08BB8CDEA}" type="pres">
      <dgm:prSet presAssocID="{C33D654A-5C05-433D-9841-EF4E26F04E9B}" presName="composite" presStyleCnt="0"/>
      <dgm:spPr/>
    </dgm:pt>
    <dgm:pt modelId="{C82AF0FF-289E-4334-BEDF-86ACA8E51104}" type="pres">
      <dgm:prSet presAssocID="{C33D654A-5C05-433D-9841-EF4E26F04E9B}" presName="imgShp" presStyleLbl="fgImgPlace1" presStyleIdx="1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F9D79E1-B111-4C19-848E-CCD3919D89C9}" type="pres">
      <dgm:prSet presAssocID="{C33D654A-5C05-433D-9841-EF4E26F04E9B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36BE01E6-2281-4F1E-9F91-89892FE88C7A}" type="pres">
      <dgm:prSet presAssocID="{2E90DB49-04A8-480D-A322-DF3C92BF7AD8}" presName="spacing" presStyleCnt="0"/>
      <dgm:spPr/>
    </dgm:pt>
    <dgm:pt modelId="{D2E6F972-525B-4140-8CC1-1A5D6C452C6A}" type="pres">
      <dgm:prSet presAssocID="{E325BA02-CA8F-4387-AD86-09041786354B}" presName="composite" presStyleCnt="0"/>
      <dgm:spPr/>
    </dgm:pt>
    <dgm:pt modelId="{73339EA3-6CE4-430E-BDB9-EA47C7D78837}" type="pres">
      <dgm:prSet presAssocID="{E325BA02-CA8F-4387-AD86-09041786354B}" presName="imgShp" presStyleLbl="fgImgPlace1" presStyleIdx="2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BA076E9-2340-487D-9248-8D93D289CDA5}" type="pres">
      <dgm:prSet presAssocID="{E325BA02-CA8F-4387-AD86-09041786354B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9E415E58-7E01-4846-B32B-5C0FD2581A8A}" type="presOf" srcId="{7631B434-CBDC-4C43-B658-1E92A7264680}" destId="{D4834F15-F970-4E66-A795-8E104633EEA7}" srcOrd="0" destOrd="0" presId="urn:microsoft.com/office/officeart/2005/8/layout/vList3"/>
    <dgm:cxn modelId="{4DD9019B-2090-418D-935E-56D960DC871E}" type="presOf" srcId="{738EBE86-07E6-4582-9D76-5316C6360085}" destId="{7CBE6708-7728-435E-A0DB-71E76F26C1F6}" srcOrd="0" destOrd="0" presId="urn:microsoft.com/office/officeart/2005/8/layout/vList3"/>
    <dgm:cxn modelId="{D1F9B995-6D04-4E25-ADE5-13730FB72A77}" type="presOf" srcId="{E325BA02-CA8F-4387-AD86-09041786354B}" destId="{4BA076E9-2340-487D-9248-8D93D289CDA5}" srcOrd="0" destOrd="0" presId="urn:microsoft.com/office/officeart/2005/8/layout/vList3"/>
    <dgm:cxn modelId="{F809695E-E3C5-4583-AB1B-FFA9953F55EA}" srcId="{738EBE86-07E6-4582-9D76-5316C6360085}" destId="{7631B434-CBDC-4C43-B658-1E92A7264680}" srcOrd="0" destOrd="0" parTransId="{D39736F0-EC94-48C1-8B3A-E8B9C5B5103A}" sibTransId="{F8CAF447-D881-43DA-A911-793D18FF2F12}"/>
    <dgm:cxn modelId="{6F5EA027-3C99-4CFF-9CCB-E46027D5BB7F}" srcId="{738EBE86-07E6-4582-9D76-5316C6360085}" destId="{C33D654A-5C05-433D-9841-EF4E26F04E9B}" srcOrd="1" destOrd="0" parTransId="{CE44024B-ADAD-4045-A17E-D512E4819830}" sibTransId="{2E90DB49-04A8-480D-A322-DF3C92BF7AD8}"/>
    <dgm:cxn modelId="{1100BAD9-49D1-4547-B133-5B1CA1C5EA92}" type="presOf" srcId="{C33D654A-5C05-433D-9841-EF4E26F04E9B}" destId="{DF9D79E1-B111-4C19-848E-CCD3919D89C9}" srcOrd="0" destOrd="0" presId="urn:microsoft.com/office/officeart/2005/8/layout/vList3"/>
    <dgm:cxn modelId="{11141000-63E9-43DC-8EC1-AA6AAF37EE7A}" srcId="{738EBE86-07E6-4582-9D76-5316C6360085}" destId="{E325BA02-CA8F-4387-AD86-09041786354B}" srcOrd="2" destOrd="0" parTransId="{B784FC2C-B578-4E72-B7D1-D72DCE053ED5}" sibTransId="{BB406A4E-41A0-4C68-B91E-488074B10BDE}"/>
    <dgm:cxn modelId="{8CE19A1F-1AB3-4EDD-B7E2-C75FCAB52D1C}" type="presParOf" srcId="{7CBE6708-7728-435E-A0DB-71E76F26C1F6}" destId="{9EFAD614-D445-407C-AE4F-2F30A9F4A9CD}" srcOrd="0" destOrd="0" presId="urn:microsoft.com/office/officeart/2005/8/layout/vList3"/>
    <dgm:cxn modelId="{4A28FEB9-29B7-45FF-B5EC-5A6CEEEDCD32}" type="presParOf" srcId="{9EFAD614-D445-407C-AE4F-2F30A9F4A9CD}" destId="{95C33DE2-FAA5-4519-8AC2-E3B4576124A3}" srcOrd="0" destOrd="0" presId="urn:microsoft.com/office/officeart/2005/8/layout/vList3"/>
    <dgm:cxn modelId="{019C02DD-D756-485C-8CBF-D2A8F6659D0D}" type="presParOf" srcId="{9EFAD614-D445-407C-AE4F-2F30A9F4A9CD}" destId="{D4834F15-F970-4E66-A795-8E104633EEA7}" srcOrd="1" destOrd="0" presId="urn:microsoft.com/office/officeart/2005/8/layout/vList3"/>
    <dgm:cxn modelId="{8A75B585-73E9-49FC-A7D2-CE634BD96D6C}" type="presParOf" srcId="{7CBE6708-7728-435E-A0DB-71E76F26C1F6}" destId="{AF503016-E343-44D2-A83E-590DC4DF4095}" srcOrd="1" destOrd="0" presId="urn:microsoft.com/office/officeart/2005/8/layout/vList3"/>
    <dgm:cxn modelId="{C41CA481-F9C1-4EE5-BAD1-4CBF45A16D27}" type="presParOf" srcId="{7CBE6708-7728-435E-A0DB-71E76F26C1F6}" destId="{42C99600-4E57-4BC4-A2B7-2BB08BB8CDEA}" srcOrd="2" destOrd="0" presId="urn:microsoft.com/office/officeart/2005/8/layout/vList3"/>
    <dgm:cxn modelId="{16AC17AC-A753-453E-9047-A4D0091B05A1}" type="presParOf" srcId="{42C99600-4E57-4BC4-A2B7-2BB08BB8CDEA}" destId="{C82AF0FF-289E-4334-BEDF-86ACA8E51104}" srcOrd="0" destOrd="0" presId="urn:microsoft.com/office/officeart/2005/8/layout/vList3"/>
    <dgm:cxn modelId="{98276827-417C-4B1B-9C45-A25926909665}" type="presParOf" srcId="{42C99600-4E57-4BC4-A2B7-2BB08BB8CDEA}" destId="{DF9D79E1-B111-4C19-848E-CCD3919D89C9}" srcOrd="1" destOrd="0" presId="urn:microsoft.com/office/officeart/2005/8/layout/vList3"/>
    <dgm:cxn modelId="{1D57A6B1-4C6B-4EA8-8D1B-7847B7ED827E}" type="presParOf" srcId="{7CBE6708-7728-435E-A0DB-71E76F26C1F6}" destId="{36BE01E6-2281-4F1E-9F91-89892FE88C7A}" srcOrd="3" destOrd="0" presId="urn:microsoft.com/office/officeart/2005/8/layout/vList3"/>
    <dgm:cxn modelId="{1DD297EC-FA88-47C9-B529-194AB38EBA2D}" type="presParOf" srcId="{7CBE6708-7728-435E-A0DB-71E76F26C1F6}" destId="{D2E6F972-525B-4140-8CC1-1A5D6C452C6A}" srcOrd="4" destOrd="0" presId="urn:microsoft.com/office/officeart/2005/8/layout/vList3"/>
    <dgm:cxn modelId="{FDC86964-BF0F-42DE-B232-74D1473700B1}" type="presParOf" srcId="{D2E6F972-525B-4140-8CC1-1A5D6C452C6A}" destId="{73339EA3-6CE4-430E-BDB9-EA47C7D78837}" srcOrd="0" destOrd="0" presId="urn:microsoft.com/office/officeart/2005/8/layout/vList3"/>
    <dgm:cxn modelId="{E06E98AD-0727-455B-A3C8-E70574AD6496}" type="presParOf" srcId="{D2E6F972-525B-4140-8CC1-1A5D6C452C6A}" destId="{4BA076E9-2340-487D-9248-8D93D289CDA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FA30688-D438-4F23-BDCF-F63E8F7DBCAA}" type="doc">
      <dgm:prSet loTypeId="urn:microsoft.com/office/officeart/2005/8/layout/v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L"/>
        </a:p>
      </dgm:t>
    </dgm:pt>
    <dgm:pt modelId="{94380F57-A123-4B89-85AD-BF76D5D06869}">
      <dgm:prSet phldrT="[Texto]" custT="1"/>
      <dgm:spPr/>
      <dgm:t>
        <a:bodyPr/>
        <a:lstStyle/>
        <a:p>
          <a:r>
            <a:rPr lang="es-CL" sz="1600" b="0" i="0" dirty="0" smtClean="0"/>
            <a:t>Atención y concentración</a:t>
          </a:r>
          <a:endParaRPr lang="es-CL" sz="1600" dirty="0"/>
        </a:p>
      </dgm:t>
    </dgm:pt>
    <dgm:pt modelId="{0E982BE8-453E-4AC7-A20B-7119B41CCAE5}" type="parTrans" cxnId="{DE4CBC82-B227-4A47-97E8-DDEBAEBE42AD}">
      <dgm:prSet/>
      <dgm:spPr/>
      <dgm:t>
        <a:bodyPr/>
        <a:lstStyle/>
        <a:p>
          <a:endParaRPr lang="es-CL"/>
        </a:p>
      </dgm:t>
    </dgm:pt>
    <dgm:pt modelId="{C9B279C7-7411-47DA-8322-87161CE5233E}" type="sibTrans" cxnId="{DE4CBC82-B227-4A47-97E8-DDEBAEBE42AD}">
      <dgm:prSet/>
      <dgm:spPr/>
      <dgm:t>
        <a:bodyPr/>
        <a:lstStyle/>
        <a:p>
          <a:endParaRPr lang="es-CL"/>
        </a:p>
      </dgm:t>
    </dgm:pt>
    <dgm:pt modelId="{3A356F20-B67B-42B5-B632-B28955EC4E9D}">
      <dgm:prSet phldrT="[Texto]" custT="1"/>
      <dgm:spPr/>
      <dgm:t>
        <a:bodyPr/>
        <a:lstStyle/>
        <a:p>
          <a:r>
            <a:rPr lang="es-CL" sz="1600" b="0" i="0" dirty="0" smtClean="0"/>
            <a:t>Hiperactividad</a:t>
          </a:r>
          <a:endParaRPr lang="es-CL" sz="1600" dirty="0"/>
        </a:p>
      </dgm:t>
    </dgm:pt>
    <dgm:pt modelId="{F0038F3F-905D-43F2-A4E8-DAC0F5921971}" type="sibTrans" cxnId="{018540E5-326C-4FEF-840F-45D808F00060}">
      <dgm:prSet/>
      <dgm:spPr/>
      <dgm:t>
        <a:bodyPr/>
        <a:lstStyle/>
        <a:p>
          <a:endParaRPr lang="es-CL"/>
        </a:p>
      </dgm:t>
    </dgm:pt>
    <dgm:pt modelId="{E31EA1CC-0146-4BC5-97CB-4DEFB6349EE4}" type="parTrans" cxnId="{018540E5-326C-4FEF-840F-45D808F00060}">
      <dgm:prSet/>
      <dgm:spPr/>
      <dgm:t>
        <a:bodyPr/>
        <a:lstStyle/>
        <a:p>
          <a:endParaRPr lang="es-CL"/>
        </a:p>
      </dgm:t>
    </dgm:pt>
    <dgm:pt modelId="{42CAC72B-B603-4A76-911D-C0EB0F77C68D}">
      <dgm:prSet custT="1"/>
      <dgm:spPr/>
      <dgm:t>
        <a:bodyPr/>
        <a:lstStyle/>
        <a:p>
          <a:r>
            <a:rPr lang="es-CL" sz="1600" b="0" i="0" smtClean="0"/>
            <a:t>Impulsividad</a:t>
          </a:r>
          <a:endParaRPr lang="es-CL" sz="1600" dirty="0"/>
        </a:p>
      </dgm:t>
    </dgm:pt>
    <dgm:pt modelId="{2BD11D8F-224A-4825-9C5F-BB94B41FDBD1}" type="sibTrans" cxnId="{C7C864D3-137C-49F9-989E-81052271DCFA}">
      <dgm:prSet/>
      <dgm:spPr/>
      <dgm:t>
        <a:bodyPr/>
        <a:lstStyle/>
        <a:p>
          <a:endParaRPr lang="es-CL"/>
        </a:p>
      </dgm:t>
    </dgm:pt>
    <dgm:pt modelId="{6D42B814-AC96-480B-B87C-88BBEC29FADB}" type="parTrans" cxnId="{C7C864D3-137C-49F9-989E-81052271DCFA}">
      <dgm:prSet/>
      <dgm:spPr/>
      <dgm:t>
        <a:bodyPr/>
        <a:lstStyle/>
        <a:p>
          <a:endParaRPr lang="es-CL"/>
        </a:p>
      </dgm:t>
    </dgm:pt>
    <dgm:pt modelId="{1FD12603-C280-4D51-B2C7-5C7BFEF7F66C}" type="pres">
      <dgm:prSet presAssocID="{2FA30688-D438-4F23-BDCF-F63E8F7DBCAA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CL"/>
        </a:p>
      </dgm:t>
    </dgm:pt>
    <dgm:pt modelId="{89B36FA8-E3D9-46F4-9D4A-7A7631474170}" type="pres">
      <dgm:prSet presAssocID="{94380F57-A123-4B89-85AD-BF76D5D06869}" presName="linNode" presStyleCnt="0"/>
      <dgm:spPr/>
    </dgm:pt>
    <dgm:pt modelId="{67B10AE2-0472-46F8-8B12-4EABFAEE81B7}" type="pres">
      <dgm:prSet presAssocID="{94380F57-A123-4B89-85AD-BF76D5D06869}" presName="parentShp" presStyleLbl="node1" presStyleIdx="0" presStyleCnt="3" custScaleX="73554" custLinFactNeighborX="-10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02777C20-4FD6-4C4E-857A-7E883931785A}" type="pres">
      <dgm:prSet presAssocID="{94380F57-A123-4B89-85AD-BF76D5D06869}" presName="childShp" presStyleLbl="bgAccFollowNode1" presStyleIdx="0" presStyleCnt="3" custAng="10800000" custScaleX="127253" custLinFactNeighborX="5463" custLinFactNeighborY="0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F0F98EF-11A9-44E0-B1E2-ABA0F99AB170}" type="pres">
      <dgm:prSet presAssocID="{C9B279C7-7411-47DA-8322-87161CE5233E}" presName="spacing" presStyleCnt="0"/>
      <dgm:spPr/>
    </dgm:pt>
    <dgm:pt modelId="{773EADC7-C0AE-42F9-9C6D-1D1911E20C5B}" type="pres">
      <dgm:prSet presAssocID="{3A356F20-B67B-42B5-B632-B28955EC4E9D}" presName="linNode" presStyleCnt="0"/>
      <dgm:spPr/>
    </dgm:pt>
    <dgm:pt modelId="{A8656730-4207-4370-A9EC-1D84751E2B0C}" type="pres">
      <dgm:prSet presAssocID="{3A356F20-B67B-42B5-B632-B28955EC4E9D}" presName="parentShp" presStyleLbl="node1" presStyleIdx="1" presStyleCnt="3" custScaleX="85417" custLinFactX="39556" custLinFactNeighborX="100000" custLinFactNeighborY="1111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773C4C16-EA67-43B8-AC4B-60A89642BA0C}" type="pres">
      <dgm:prSet presAssocID="{3A356F20-B67B-42B5-B632-B28955EC4E9D}" presName="childShp" presStyleLbl="bgAccFollowNode1" presStyleIdx="1" presStyleCnt="3" custScaleX="127253" custLinFactNeighborX="-85498" custLinFactNeighborY="1111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8A2A6F7-C3E8-47A3-A4B6-97C1FD9DF52F}" type="pres">
      <dgm:prSet presAssocID="{F0038F3F-905D-43F2-A4E8-DAC0F5921971}" presName="spacing" presStyleCnt="0"/>
      <dgm:spPr/>
    </dgm:pt>
    <dgm:pt modelId="{99EFBB45-0D52-4E2B-BA92-B4CBE9F31B40}" type="pres">
      <dgm:prSet presAssocID="{42CAC72B-B603-4A76-911D-C0EB0F77C68D}" presName="linNode" presStyleCnt="0"/>
      <dgm:spPr/>
    </dgm:pt>
    <dgm:pt modelId="{F8EE571B-5F5C-4249-A51F-A07E5EE14176}" type="pres">
      <dgm:prSet presAssocID="{42CAC72B-B603-4A76-911D-C0EB0F77C68D}" presName="parentShp" presStyleLbl="node1" presStyleIdx="2" presStyleCnt="3" custScaleX="75211" custLinFactNeighborX="647" custLinFactNeighborY="-3301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3D92178B-ACA4-4FF5-8435-48B023E4547A}" type="pres">
      <dgm:prSet presAssocID="{42CAC72B-B603-4A76-911D-C0EB0F77C68D}" presName="childShp" presStyleLbl="bgAccFollowNode1" presStyleIdx="2" presStyleCnt="3" custAng="10800000" custScaleX="12339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62A9F473-BC0D-4291-8F51-E428C62BB120}" type="presOf" srcId="{42CAC72B-B603-4A76-911D-C0EB0F77C68D}" destId="{F8EE571B-5F5C-4249-A51F-A07E5EE14176}" srcOrd="0" destOrd="0" presId="urn:microsoft.com/office/officeart/2005/8/layout/vList6"/>
    <dgm:cxn modelId="{C7C864D3-137C-49F9-989E-81052271DCFA}" srcId="{2FA30688-D438-4F23-BDCF-F63E8F7DBCAA}" destId="{42CAC72B-B603-4A76-911D-C0EB0F77C68D}" srcOrd="2" destOrd="0" parTransId="{6D42B814-AC96-480B-B87C-88BBEC29FADB}" sibTransId="{2BD11D8F-224A-4825-9C5F-BB94B41FDBD1}"/>
    <dgm:cxn modelId="{B996DA33-0228-4665-9E59-C1F357D72BD6}" type="presOf" srcId="{3A356F20-B67B-42B5-B632-B28955EC4E9D}" destId="{A8656730-4207-4370-A9EC-1D84751E2B0C}" srcOrd="0" destOrd="0" presId="urn:microsoft.com/office/officeart/2005/8/layout/vList6"/>
    <dgm:cxn modelId="{861EE833-C7F9-4896-82E7-DA0BBAF1E59F}" type="presOf" srcId="{2FA30688-D438-4F23-BDCF-F63E8F7DBCAA}" destId="{1FD12603-C280-4D51-B2C7-5C7BFEF7F66C}" srcOrd="0" destOrd="0" presId="urn:microsoft.com/office/officeart/2005/8/layout/vList6"/>
    <dgm:cxn modelId="{018540E5-326C-4FEF-840F-45D808F00060}" srcId="{2FA30688-D438-4F23-BDCF-F63E8F7DBCAA}" destId="{3A356F20-B67B-42B5-B632-B28955EC4E9D}" srcOrd="1" destOrd="0" parTransId="{E31EA1CC-0146-4BC5-97CB-4DEFB6349EE4}" sibTransId="{F0038F3F-905D-43F2-A4E8-DAC0F5921971}"/>
    <dgm:cxn modelId="{DE4CBC82-B227-4A47-97E8-DDEBAEBE42AD}" srcId="{2FA30688-D438-4F23-BDCF-F63E8F7DBCAA}" destId="{94380F57-A123-4B89-85AD-BF76D5D06869}" srcOrd="0" destOrd="0" parTransId="{0E982BE8-453E-4AC7-A20B-7119B41CCAE5}" sibTransId="{C9B279C7-7411-47DA-8322-87161CE5233E}"/>
    <dgm:cxn modelId="{1950F3DD-5A39-45C0-8C68-8AAEA1C7AA0B}" type="presOf" srcId="{94380F57-A123-4B89-85AD-BF76D5D06869}" destId="{67B10AE2-0472-46F8-8B12-4EABFAEE81B7}" srcOrd="0" destOrd="0" presId="urn:microsoft.com/office/officeart/2005/8/layout/vList6"/>
    <dgm:cxn modelId="{D89EA55A-45D4-45BD-8FB5-9AC4F31BD769}" type="presParOf" srcId="{1FD12603-C280-4D51-B2C7-5C7BFEF7F66C}" destId="{89B36FA8-E3D9-46F4-9D4A-7A7631474170}" srcOrd="0" destOrd="0" presId="urn:microsoft.com/office/officeart/2005/8/layout/vList6"/>
    <dgm:cxn modelId="{8E56C5F6-26FF-450A-877A-3E704AF465A2}" type="presParOf" srcId="{89B36FA8-E3D9-46F4-9D4A-7A7631474170}" destId="{67B10AE2-0472-46F8-8B12-4EABFAEE81B7}" srcOrd="0" destOrd="0" presId="urn:microsoft.com/office/officeart/2005/8/layout/vList6"/>
    <dgm:cxn modelId="{447CD124-1CCC-43CE-A47A-ABC4D0B375CA}" type="presParOf" srcId="{89B36FA8-E3D9-46F4-9D4A-7A7631474170}" destId="{02777C20-4FD6-4C4E-857A-7E883931785A}" srcOrd="1" destOrd="0" presId="urn:microsoft.com/office/officeart/2005/8/layout/vList6"/>
    <dgm:cxn modelId="{CC180B00-8DF2-472F-9628-4A2586DAFBB5}" type="presParOf" srcId="{1FD12603-C280-4D51-B2C7-5C7BFEF7F66C}" destId="{BF0F98EF-11A9-44E0-B1E2-ABA0F99AB170}" srcOrd="1" destOrd="0" presId="urn:microsoft.com/office/officeart/2005/8/layout/vList6"/>
    <dgm:cxn modelId="{972CE88F-C920-4120-9504-7B4AF9550CCF}" type="presParOf" srcId="{1FD12603-C280-4D51-B2C7-5C7BFEF7F66C}" destId="{773EADC7-C0AE-42F9-9C6D-1D1911E20C5B}" srcOrd="2" destOrd="0" presId="urn:microsoft.com/office/officeart/2005/8/layout/vList6"/>
    <dgm:cxn modelId="{0E9E92BF-D8CC-4978-AEC8-727EF1BD59A2}" type="presParOf" srcId="{773EADC7-C0AE-42F9-9C6D-1D1911E20C5B}" destId="{A8656730-4207-4370-A9EC-1D84751E2B0C}" srcOrd="0" destOrd="0" presId="urn:microsoft.com/office/officeart/2005/8/layout/vList6"/>
    <dgm:cxn modelId="{779EB81A-B071-4034-BA48-88E1E571287E}" type="presParOf" srcId="{773EADC7-C0AE-42F9-9C6D-1D1911E20C5B}" destId="{773C4C16-EA67-43B8-AC4B-60A89642BA0C}" srcOrd="1" destOrd="0" presId="urn:microsoft.com/office/officeart/2005/8/layout/vList6"/>
    <dgm:cxn modelId="{ECF08F67-8AB3-4658-AF65-280B9131579E}" type="presParOf" srcId="{1FD12603-C280-4D51-B2C7-5C7BFEF7F66C}" destId="{B8A2A6F7-C3E8-47A3-A4B6-97C1FD9DF52F}" srcOrd="3" destOrd="0" presId="urn:microsoft.com/office/officeart/2005/8/layout/vList6"/>
    <dgm:cxn modelId="{7C0717E0-9586-46B2-8EA5-AA40B449A596}" type="presParOf" srcId="{1FD12603-C280-4D51-B2C7-5C7BFEF7F66C}" destId="{99EFBB45-0D52-4E2B-BA92-B4CBE9F31B40}" srcOrd="4" destOrd="0" presId="urn:microsoft.com/office/officeart/2005/8/layout/vList6"/>
    <dgm:cxn modelId="{8F0F3EA0-DD98-4A35-B4FA-47D3EF027F05}" type="presParOf" srcId="{99EFBB45-0D52-4E2B-BA92-B4CBE9F31B40}" destId="{F8EE571B-5F5C-4249-A51F-A07E5EE14176}" srcOrd="0" destOrd="0" presId="urn:microsoft.com/office/officeart/2005/8/layout/vList6"/>
    <dgm:cxn modelId="{BD359563-BFAB-4E03-84A3-DE7333B07241}" type="presParOf" srcId="{99EFBB45-0D52-4E2B-BA92-B4CBE9F31B40}" destId="{3D92178B-ACA4-4FF5-8435-48B023E4547A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DCF1F26-D2E2-4E88-BB73-8C7520362D1A}" type="doc">
      <dgm:prSet loTypeId="urn:microsoft.com/office/officeart/2005/8/layout/bList2" loCatId="list" qsTypeId="urn:microsoft.com/office/officeart/2005/8/quickstyle/simple1" qsCatId="simple" csTypeId="urn:microsoft.com/office/officeart/2005/8/colors/colorful1" csCatId="colorful" phldr="1"/>
      <dgm:spPr/>
    </dgm:pt>
    <dgm:pt modelId="{070B50E2-5211-4F2E-B447-C41BAE129D81}">
      <dgm:prSet phldrT="[Texto]"/>
      <dgm:spPr/>
      <dgm:t>
        <a:bodyPr/>
        <a:lstStyle/>
        <a:p>
          <a:r>
            <a:rPr lang="es-CL" dirty="0" smtClean="0"/>
            <a:t>Conducta</a:t>
          </a:r>
          <a:endParaRPr lang="es-CL" dirty="0"/>
        </a:p>
      </dgm:t>
    </dgm:pt>
    <dgm:pt modelId="{C5492CC7-6FE4-4291-AA6C-EF5AAC17D489}" type="parTrans" cxnId="{6624F097-F891-4C9E-A4DC-7C23E0A20941}">
      <dgm:prSet/>
      <dgm:spPr/>
      <dgm:t>
        <a:bodyPr/>
        <a:lstStyle/>
        <a:p>
          <a:endParaRPr lang="es-CL"/>
        </a:p>
      </dgm:t>
    </dgm:pt>
    <dgm:pt modelId="{B8E6EC9C-0B60-4900-B39D-46B60EEA87B9}" type="sibTrans" cxnId="{6624F097-F891-4C9E-A4DC-7C23E0A20941}">
      <dgm:prSet/>
      <dgm:spPr/>
      <dgm:t>
        <a:bodyPr/>
        <a:lstStyle/>
        <a:p>
          <a:endParaRPr lang="es-CL"/>
        </a:p>
      </dgm:t>
    </dgm:pt>
    <dgm:pt modelId="{516BAEAE-840E-48AE-9492-1E5BFBF32004}">
      <dgm:prSet phldrT="[Texto]"/>
      <dgm:spPr/>
      <dgm:t>
        <a:bodyPr/>
        <a:lstStyle/>
        <a:p>
          <a:r>
            <a:rPr lang="es-CL" dirty="0" smtClean="0"/>
            <a:t>Habilidades</a:t>
          </a:r>
        </a:p>
        <a:p>
          <a:r>
            <a:rPr lang="es-CL" dirty="0" smtClean="0"/>
            <a:t>Sociales</a:t>
          </a:r>
          <a:endParaRPr lang="es-CL" dirty="0"/>
        </a:p>
      </dgm:t>
    </dgm:pt>
    <dgm:pt modelId="{1AD61C4E-79F7-400A-910A-9961F0E96109}" type="parTrans" cxnId="{DB8E80AB-BC64-4210-A59D-F7A7C23826B5}">
      <dgm:prSet/>
      <dgm:spPr/>
      <dgm:t>
        <a:bodyPr/>
        <a:lstStyle/>
        <a:p>
          <a:endParaRPr lang="es-CL"/>
        </a:p>
      </dgm:t>
    </dgm:pt>
    <dgm:pt modelId="{494DB88F-C414-4588-AEE5-7CD8BB6424B3}" type="sibTrans" cxnId="{DB8E80AB-BC64-4210-A59D-F7A7C23826B5}">
      <dgm:prSet/>
      <dgm:spPr/>
      <dgm:t>
        <a:bodyPr/>
        <a:lstStyle/>
        <a:p>
          <a:endParaRPr lang="es-CL"/>
        </a:p>
      </dgm:t>
    </dgm:pt>
    <dgm:pt modelId="{21EBB635-FBCD-4F3C-8860-D349E9511919}">
      <dgm:prSet phldrT="[Texto]"/>
      <dgm:spPr/>
      <dgm:t>
        <a:bodyPr/>
        <a:lstStyle/>
        <a:p>
          <a:r>
            <a:rPr lang="es-CL" dirty="0" smtClean="0"/>
            <a:t>Rendimiento</a:t>
          </a:r>
          <a:endParaRPr lang="es-CL" dirty="0"/>
        </a:p>
      </dgm:t>
    </dgm:pt>
    <dgm:pt modelId="{3AE1861A-4CEF-4E67-A228-138075510057}" type="parTrans" cxnId="{EEDA9646-DDC7-4415-9C2E-6A723896ED26}">
      <dgm:prSet/>
      <dgm:spPr/>
      <dgm:t>
        <a:bodyPr/>
        <a:lstStyle/>
        <a:p>
          <a:endParaRPr lang="es-CL"/>
        </a:p>
      </dgm:t>
    </dgm:pt>
    <dgm:pt modelId="{6C80B7E6-40E1-41BD-8A6E-F5F84A744E3E}" type="sibTrans" cxnId="{EEDA9646-DDC7-4415-9C2E-6A723896ED26}">
      <dgm:prSet/>
      <dgm:spPr/>
      <dgm:t>
        <a:bodyPr/>
        <a:lstStyle/>
        <a:p>
          <a:endParaRPr lang="es-CL"/>
        </a:p>
      </dgm:t>
    </dgm:pt>
    <dgm:pt modelId="{39CC9B99-8713-46B3-AB43-9616B230C633}">
      <dgm:prSet custT="1"/>
      <dgm:spPr/>
      <dgm:t>
        <a:bodyPr/>
        <a:lstStyle/>
        <a:p>
          <a:r>
            <a:rPr lang="es-CL" sz="1800" dirty="0" smtClean="0"/>
            <a:t>Inmadurez emocional</a:t>
          </a:r>
          <a:endParaRPr lang="es-CL" sz="1800" dirty="0"/>
        </a:p>
      </dgm:t>
    </dgm:pt>
    <dgm:pt modelId="{7D89E448-7DC6-4F49-BCF4-16182B3F8AE5}" type="parTrans" cxnId="{88BE1E21-76C9-481B-82F0-58F68ADE4934}">
      <dgm:prSet/>
      <dgm:spPr/>
      <dgm:t>
        <a:bodyPr/>
        <a:lstStyle/>
        <a:p>
          <a:endParaRPr lang="es-CL"/>
        </a:p>
      </dgm:t>
    </dgm:pt>
    <dgm:pt modelId="{4FD4D653-604E-4E51-8172-E986CA910770}" type="sibTrans" cxnId="{88BE1E21-76C9-481B-82F0-58F68ADE4934}">
      <dgm:prSet/>
      <dgm:spPr/>
      <dgm:t>
        <a:bodyPr/>
        <a:lstStyle/>
        <a:p>
          <a:endParaRPr lang="es-CL"/>
        </a:p>
      </dgm:t>
    </dgm:pt>
    <dgm:pt modelId="{C2132DB0-2C41-44BC-8AD0-92EDB35A91BD}">
      <dgm:prSet custT="1"/>
      <dgm:spPr/>
      <dgm:t>
        <a:bodyPr/>
        <a:lstStyle/>
        <a:p>
          <a:r>
            <a:rPr lang="es-CL" sz="1800" dirty="0" smtClean="0"/>
            <a:t>Rabietas</a:t>
          </a:r>
          <a:endParaRPr lang="es-CL" sz="1800" dirty="0"/>
        </a:p>
      </dgm:t>
    </dgm:pt>
    <dgm:pt modelId="{1E0C8614-4E40-4A3B-95A8-CA8935638770}" type="parTrans" cxnId="{78A35834-7FB5-40DC-BE97-E123E1B494CE}">
      <dgm:prSet/>
      <dgm:spPr/>
      <dgm:t>
        <a:bodyPr/>
        <a:lstStyle/>
        <a:p>
          <a:endParaRPr lang="es-CL"/>
        </a:p>
      </dgm:t>
    </dgm:pt>
    <dgm:pt modelId="{F9D3FA19-E0FC-4D2C-8037-27CF2136953C}" type="sibTrans" cxnId="{78A35834-7FB5-40DC-BE97-E123E1B494CE}">
      <dgm:prSet/>
      <dgm:spPr/>
      <dgm:t>
        <a:bodyPr/>
        <a:lstStyle/>
        <a:p>
          <a:endParaRPr lang="es-CL"/>
        </a:p>
      </dgm:t>
    </dgm:pt>
    <dgm:pt modelId="{31B2B2DE-416C-4DD1-97A8-ED6D982DA4A0}">
      <dgm:prSet custT="1"/>
      <dgm:spPr/>
      <dgm:t>
        <a:bodyPr/>
        <a:lstStyle/>
        <a:p>
          <a:r>
            <a:rPr lang="es-CL" sz="1800" dirty="0" smtClean="0"/>
            <a:t>Falta de límite</a:t>
          </a:r>
          <a:endParaRPr lang="es-CL" sz="1800" dirty="0"/>
        </a:p>
      </dgm:t>
    </dgm:pt>
    <dgm:pt modelId="{DF79B561-66DB-425B-995C-01F7505C3786}" type="parTrans" cxnId="{E69F2106-C56C-4277-ABE9-03385E38A74E}">
      <dgm:prSet/>
      <dgm:spPr/>
      <dgm:t>
        <a:bodyPr/>
        <a:lstStyle/>
        <a:p>
          <a:endParaRPr lang="es-CL"/>
        </a:p>
      </dgm:t>
    </dgm:pt>
    <dgm:pt modelId="{C9C30279-1EEE-43E0-87CB-A993CD1E8017}" type="sibTrans" cxnId="{E69F2106-C56C-4277-ABE9-03385E38A74E}">
      <dgm:prSet/>
      <dgm:spPr/>
      <dgm:t>
        <a:bodyPr/>
        <a:lstStyle/>
        <a:p>
          <a:endParaRPr lang="es-CL"/>
        </a:p>
      </dgm:t>
    </dgm:pt>
    <dgm:pt modelId="{25AD6C34-681D-4923-A5A3-3F8753E8DEDD}">
      <dgm:prSet custT="1"/>
      <dgm:spPr/>
      <dgm:t>
        <a:bodyPr/>
        <a:lstStyle/>
        <a:p>
          <a:r>
            <a:rPr lang="es-CL" sz="1800" dirty="0" smtClean="0"/>
            <a:t>Contestador, apático, matón</a:t>
          </a:r>
          <a:endParaRPr lang="es-CL" sz="1800" dirty="0"/>
        </a:p>
      </dgm:t>
    </dgm:pt>
    <dgm:pt modelId="{A8DD9DE2-7B6A-45D4-B2DE-5EA950E307F4}" type="parTrans" cxnId="{25E20984-8F5D-45AC-9963-8A5C2FFD1241}">
      <dgm:prSet/>
      <dgm:spPr/>
      <dgm:t>
        <a:bodyPr/>
        <a:lstStyle/>
        <a:p>
          <a:endParaRPr lang="es-CL"/>
        </a:p>
      </dgm:t>
    </dgm:pt>
    <dgm:pt modelId="{7A9B746A-B9E5-4241-8EDA-2317EFAA7E6B}" type="sibTrans" cxnId="{25E20984-8F5D-45AC-9963-8A5C2FFD1241}">
      <dgm:prSet/>
      <dgm:spPr/>
      <dgm:t>
        <a:bodyPr/>
        <a:lstStyle/>
        <a:p>
          <a:endParaRPr lang="es-CL"/>
        </a:p>
      </dgm:t>
    </dgm:pt>
    <dgm:pt modelId="{C8908B4F-0D52-4CF1-B70A-6FDA4B97CAEB}">
      <dgm:prSet custT="1"/>
      <dgm:spPr/>
      <dgm:t>
        <a:bodyPr/>
        <a:lstStyle/>
        <a:p>
          <a:r>
            <a:rPr lang="es-CL" sz="1800" dirty="0" smtClean="0"/>
            <a:t>Dificultad comprensión y seguimiento instrucciones</a:t>
          </a:r>
          <a:endParaRPr lang="es-CL" sz="1800" dirty="0"/>
        </a:p>
      </dgm:t>
    </dgm:pt>
    <dgm:pt modelId="{645A9C18-A5C4-40C0-8448-23CB3006003B}" type="parTrans" cxnId="{C57427CA-9EC0-4E77-A5F4-99B91CA8360C}">
      <dgm:prSet/>
      <dgm:spPr/>
      <dgm:t>
        <a:bodyPr/>
        <a:lstStyle/>
        <a:p>
          <a:endParaRPr lang="es-CL"/>
        </a:p>
      </dgm:t>
    </dgm:pt>
    <dgm:pt modelId="{4BCCA417-3E08-478F-906C-51023D1D42EB}" type="sibTrans" cxnId="{C57427CA-9EC0-4E77-A5F4-99B91CA8360C}">
      <dgm:prSet/>
      <dgm:spPr/>
      <dgm:t>
        <a:bodyPr/>
        <a:lstStyle/>
        <a:p>
          <a:endParaRPr lang="es-CL"/>
        </a:p>
      </dgm:t>
    </dgm:pt>
    <dgm:pt modelId="{136DA566-6993-4ADA-AEA8-A22BC8046AED}">
      <dgm:prSet custT="1"/>
      <dgm:spPr/>
      <dgm:t>
        <a:bodyPr/>
        <a:lstStyle/>
        <a:p>
          <a:endParaRPr lang="es-CL" sz="1800" dirty="0"/>
        </a:p>
      </dgm:t>
    </dgm:pt>
    <dgm:pt modelId="{A27B3BAF-8FC3-4C10-A8D4-7E1519263BC0}" type="parTrans" cxnId="{6EBD6780-BE73-4412-AD74-C473880FEF87}">
      <dgm:prSet/>
      <dgm:spPr/>
      <dgm:t>
        <a:bodyPr/>
        <a:lstStyle/>
        <a:p>
          <a:endParaRPr lang="es-CL"/>
        </a:p>
      </dgm:t>
    </dgm:pt>
    <dgm:pt modelId="{446E9BC9-A28F-4612-9386-EF4C9C87BAB8}" type="sibTrans" cxnId="{6EBD6780-BE73-4412-AD74-C473880FEF87}">
      <dgm:prSet/>
      <dgm:spPr/>
      <dgm:t>
        <a:bodyPr/>
        <a:lstStyle/>
        <a:p>
          <a:endParaRPr lang="es-CL"/>
        </a:p>
      </dgm:t>
    </dgm:pt>
    <dgm:pt modelId="{C6E20DD0-FAFE-4F95-BC46-950DE2C76F76}">
      <dgm:prSet custT="1"/>
      <dgm:spPr/>
      <dgm:t>
        <a:bodyPr/>
        <a:lstStyle/>
        <a:p>
          <a:r>
            <a:rPr lang="es-CL" sz="1800" dirty="0" smtClean="0"/>
            <a:t>Desatención -  memoria</a:t>
          </a:r>
          <a:endParaRPr lang="es-CL" sz="1800" dirty="0"/>
        </a:p>
      </dgm:t>
    </dgm:pt>
    <dgm:pt modelId="{C7612638-65BA-46C4-82D7-335EECE12E26}" type="parTrans" cxnId="{D2B8E545-232D-4A4A-ABC6-6227FFB9461B}">
      <dgm:prSet/>
      <dgm:spPr/>
      <dgm:t>
        <a:bodyPr/>
        <a:lstStyle/>
        <a:p>
          <a:endParaRPr lang="es-CL"/>
        </a:p>
      </dgm:t>
    </dgm:pt>
    <dgm:pt modelId="{D1F8DB55-ECC3-424D-8FC9-AE933B32FD87}" type="sibTrans" cxnId="{D2B8E545-232D-4A4A-ABC6-6227FFB9461B}">
      <dgm:prSet/>
      <dgm:spPr/>
      <dgm:t>
        <a:bodyPr/>
        <a:lstStyle/>
        <a:p>
          <a:endParaRPr lang="es-CL"/>
        </a:p>
      </dgm:t>
    </dgm:pt>
    <dgm:pt modelId="{9A29127F-70ED-4B30-A86A-383F7B623206}">
      <dgm:prSet custT="1"/>
      <dgm:spPr/>
      <dgm:t>
        <a:bodyPr/>
        <a:lstStyle/>
        <a:p>
          <a:endParaRPr lang="es-CL" sz="1800" dirty="0"/>
        </a:p>
      </dgm:t>
    </dgm:pt>
    <dgm:pt modelId="{F203CA8C-3767-47F6-96BB-5F1CB7DE1A3B}" type="parTrans" cxnId="{F5A5427D-793B-4DA9-8F5B-E3EEAC39B653}">
      <dgm:prSet/>
      <dgm:spPr/>
      <dgm:t>
        <a:bodyPr/>
        <a:lstStyle/>
        <a:p>
          <a:endParaRPr lang="es-CL"/>
        </a:p>
      </dgm:t>
    </dgm:pt>
    <dgm:pt modelId="{47442F00-7E57-401B-8AEF-25BC8D10B682}" type="sibTrans" cxnId="{F5A5427D-793B-4DA9-8F5B-E3EEAC39B653}">
      <dgm:prSet/>
      <dgm:spPr/>
      <dgm:t>
        <a:bodyPr/>
        <a:lstStyle/>
        <a:p>
          <a:endParaRPr lang="es-CL"/>
        </a:p>
      </dgm:t>
    </dgm:pt>
    <dgm:pt modelId="{D1283ECE-705A-48E3-816F-AB9BB1E7F6A1}">
      <dgm:prSet custT="1"/>
      <dgm:spPr/>
      <dgm:t>
        <a:bodyPr/>
        <a:lstStyle/>
        <a:p>
          <a:r>
            <a:rPr lang="es-CL" sz="1800" dirty="0" err="1" smtClean="0"/>
            <a:t>Def</a:t>
          </a:r>
          <a:r>
            <a:rPr lang="es-CL" sz="1800" dirty="0" smtClean="0"/>
            <a:t>. lectura</a:t>
          </a:r>
          <a:endParaRPr lang="es-CL" sz="1800" dirty="0"/>
        </a:p>
      </dgm:t>
    </dgm:pt>
    <dgm:pt modelId="{CEF05EA8-4869-478A-967B-4E5A8DF72541}" type="parTrans" cxnId="{1F92E381-2212-4DA3-B0D0-2F0530FD8C82}">
      <dgm:prSet/>
      <dgm:spPr/>
      <dgm:t>
        <a:bodyPr/>
        <a:lstStyle/>
        <a:p>
          <a:endParaRPr lang="es-CL"/>
        </a:p>
      </dgm:t>
    </dgm:pt>
    <dgm:pt modelId="{14597D5E-8C53-46F8-B1FB-964BC6A9A7AD}" type="sibTrans" cxnId="{1F92E381-2212-4DA3-B0D0-2F0530FD8C82}">
      <dgm:prSet/>
      <dgm:spPr/>
      <dgm:t>
        <a:bodyPr/>
        <a:lstStyle/>
        <a:p>
          <a:endParaRPr lang="es-CL"/>
        </a:p>
      </dgm:t>
    </dgm:pt>
    <dgm:pt modelId="{373AFE7E-FFDC-4AE2-83E6-C2831A678FA2}">
      <dgm:prSet custT="1"/>
      <dgm:spPr/>
      <dgm:t>
        <a:bodyPr/>
        <a:lstStyle/>
        <a:p>
          <a:r>
            <a:rPr lang="es-CL" sz="1800" dirty="0" smtClean="0"/>
            <a:t>Invadir espacios</a:t>
          </a:r>
          <a:endParaRPr lang="es-CL" sz="1800" dirty="0"/>
        </a:p>
      </dgm:t>
    </dgm:pt>
    <dgm:pt modelId="{86435310-05AE-45D5-B72A-2D7404781B1A}" type="sibTrans" cxnId="{25C2AE9B-3B0B-4496-8791-8620E8226B4E}">
      <dgm:prSet/>
      <dgm:spPr/>
      <dgm:t>
        <a:bodyPr/>
        <a:lstStyle/>
        <a:p>
          <a:endParaRPr lang="es-CL"/>
        </a:p>
      </dgm:t>
    </dgm:pt>
    <dgm:pt modelId="{514F4295-FBE6-420F-96F1-37406D653D1C}" type="parTrans" cxnId="{25C2AE9B-3B0B-4496-8791-8620E8226B4E}">
      <dgm:prSet/>
      <dgm:spPr/>
      <dgm:t>
        <a:bodyPr/>
        <a:lstStyle/>
        <a:p>
          <a:endParaRPr lang="es-CL"/>
        </a:p>
      </dgm:t>
    </dgm:pt>
    <dgm:pt modelId="{A665C733-184D-4006-8609-13718A5F8220}">
      <dgm:prSet custT="1"/>
      <dgm:spPr/>
      <dgm:t>
        <a:bodyPr/>
        <a:lstStyle/>
        <a:p>
          <a:r>
            <a:rPr lang="es-CL" sz="1800" dirty="0" smtClean="0"/>
            <a:t>Utilizar juguetes de forma adecuada</a:t>
          </a:r>
          <a:endParaRPr lang="es-CL" sz="1800" dirty="0"/>
        </a:p>
      </dgm:t>
    </dgm:pt>
    <dgm:pt modelId="{B7D41371-D736-469C-AEC5-91B3434AFDF4}" type="sibTrans" cxnId="{BBD21039-B658-420E-97E7-6D7FF6A72EED}">
      <dgm:prSet/>
      <dgm:spPr/>
      <dgm:t>
        <a:bodyPr/>
        <a:lstStyle/>
        <a:p>
          <a:endParaRPr lang="es-CL"/>
        </a:p>
      </dgm:t>
    </dgm:pt>
    <dgm:pt modelId="{8C16EB78-CD9C-4231-B15B-2502B2835C56}" type="parTrans" cxnId="{BBD21039-B658-420E-97E7-6D7FF6A72EED}">
      <dgm:prSet/>
      <dgm:spPr/>
      <dgm:t>
        <a:bodyPr/>
        <a:lstStyle/>
        <a:p>
          <a:endParaRPr lang="es-CL"/>
        </a:p>
      </dgm:t>
    </dgm:pt>
    <dgm:pt modelId="{4D88C0D7-288F-4504-B4DB-86E14BB2D1F5}">
      <dgm:prSet custT="1"/>
      <dgm:spPr/>
      <dgm:t>
        <a:bodyPr/>
        <a:lstStyle/>
        <a:p>
          <a:r>
            <a:rPr lang="es-CL" sz="1800" dirty="0" smtClean="0"/>
            <a:t>Respetar turnos</a:t>
          </a:r>
          <a:endParaRPr lang="es-CL" sz="1800" dirty="0"/>
        </a:p>
      </dgm:t>
    </dgm:pt>
    <dgm:pt modelId="{596590D7-0F12-4CC8-91B7-353B1FAA48B9}" type="sibTrans" cxnId="{8CA5FD14-CD4A-4885-9E96-7B25EC3DCA4A}">
      <dgm:prSet/>
      <dgm:spPr/>
      <dgm:t>
        <a:bodyPr/>
        <a:lstStyle/>
        <a:p>
          <a:endParaRPr lang="es-CL"/>
        </a:p>
      </dgm:t>
    </dgm:pt>
    <dgm:pt modelId="{93371741-63BC-40AC-B207-DB2608AE2773}" type="parTrans" cxnId="{8CA5FD14-CD4A-4885-9E96-7B25EC3DCA4A}">
      <dgm:prSet/>
      <dgm:spPr/>
      <dgm:t>
        <a:bodyPr/>
        <a:lstStyle/>
        <a:p>
          <a:endParaRPr lang="es-CL"/>
        </a:p>
      </dgm:t>
    </dgm:pt>
    <dgm:pt modelId="{1EC3135B-3003-47B9-A9E3-3033B059F6F8}">
      <dgm:prSet custT="1"/>
      <dgm:spPr/>
      <dgm:t>
        <a:bodyPr/>
        <a:lstStyle/>
        <a:p>
          <a:r>
            <a:rPr lang="es-CL" sz="1800" dirty="0" smtClean="0"/>
            <a:t>Dificultad para jugar con otros </a:t>
          </a:r>
          <a:endParaRPr lang="es-CL" sz="1800" dirty="0"/>
        </a:p>
      </dgm:t>
    </dgm:pt>
    <dgm:pt modelId="{15EAFE97-BA12-4BC0-82FC-0DD448EB74F3}" type="sibTrans" cxnId="{CD352DD4-49F3-4600-81C2-9B463659E287}">
      <dgm:prSet/>
      <dgm:spPr/>
      <dgm:t>
        <a:bodyPr/>
        <a:lstStyle/>
        <a:p>
          <a:endParaRPr lang="es-CL"/>
        </a:p>
      </dgm:t>
    </dgm:pt>
    <dgm:pt modelId="{E30E0B7E-F6A6-4CFA-8BCD-127874065C62}" type="parTrans" cxnId="{CD352DD4-49F3-4600-81C2-9B463659E287}">
      <dgm:prSet/>
      <dgm:spPr/>
      <dgm:t>
        <a:bodyPr/>
        <a:lstStyle/>
        <a:p>
          <a:endParaRPr lang="es-CL"/>
        </a:p>
      </dgm:t>
    </dgm:pt>
    <dgm:pt modelId="{5434E098-CB1C-46E4-83EF-98D95B0A83D6}" type="pres">
      <dgm:prSet presAssocID="{5DCF1F26-D2E2-4E88-BB73-8C7520362D1A}" presName="diagram" presStyleCnt="0">
        <dgm:presLayoutVars>
          <dgm:dir/>
          <dgm:animLvl val="lvl"/>
          <dgm:resizeHandles val="exact"/>
        </dgm:presLayoutVars>
      </dgm:prSet>
      <dgm:spPr/>
    </dgm:pt>
    <dgm:pt modelId="{40431A14-B731-465D-B172-8A4CE315F56F}" type="pres">
      <dgm:prSet presAssocID="{070B50E2-5211-4F2E-B447-C41BAE129D81}" presName="compNode" presStyleCnt="0"/>
      <dgm:spPr/>
    </dgm:pt>
    <dgm:pt modelId="{11E7DA58-9532-4CAE-A270-B79BF75C2321}" type="pres">
      <dgm:prSet presAssocID="{070B50E2-5211-4F2E-B447-C41BAE129D81}" presName="childRect" presStyleLbl="bgAcc1" presStyleIdx="0" presStyleCnt="3" custScaleY="165989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8E474A9-93BD-4C05-8AF2-EE21BA0FF47C}" type="pres">
      <dgm:prSet presAssocID="{070B50E2-5211-4F2E-B447-C41BAE129D81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CA8CC15D-30C4-428F-8C67-00D92442598C}" type="pres">
      <dgm:prSet presAssocID="{070B50E2-5211-4F2E-B447-C41BAE129D81}" presName="parentRect" presStyleLbl="alignNode1" presStyleIdx="0" presStyleCnt="3"/>
      <dgm:spPr/>
      <dgm:t>
        <a:bodyPr/>
        <a:lstStyle/>
        <a:p>
          <a:endParaRPr lang="es-CL"/>
        </a:p>
      </dgm:t>
    </dgm:pt>
    <dgm:pt modelId="{475E3E07-C1D2-4A03-A31D-3C296AE5C618}" type="pres">
      <dgm:prSet presAssocID="{070B50E2-5211-4F2E-B447-C41BAE129D81}" presName="adorn" presStyleLbl="fgAccFollowNode1" presStyleIdx="0" presStyleCnt="3" custScaleX="151006" custScaleY="132152" custLinFactNeighborX="-13447" custLinFactNeighborY="496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810B087-259F-407E-B4C5-57F4352EA8C6}" type="pres">
      <dgm:prSet presAssocID="{B8E6EC9C-0B60-4900-B39D-46B60EEA87B9}" presName="sibTrans" presStyleLbl="sibTrans2D1" presStyleIdx="0" presStyleCnt="0"/>
      <dgm:spPr/>
      <dgm:t>
        <a:bodyPr/>
        <a:lstStyle/>
        <a:p>
          <a:endParaRPr lang="es-CL"/>
        </a:p>
      </dgm:t>
    </dgm:pt>
    <dgm:pt modelId="{6F27C296-ED54-4252-AD99-0081C66D1ECA}" type="pres">
      <dgm:prSet presAssocID="{516BAEAE-840E-48AE-9492-1E5BFBF32004}" presName="compNode" presStyleCnt="0"/>
      <dgm:spPr/>
    </dgm:pt>
    <dgm:pt modelId="{0F93575D-0557-4173-A75F-3B0CDB0F5D48}" type="pres">
      <dgm:prSet presAssocID="{516BAEAE-840E-48AE-9492-1E5BFBF32004}" presName="childRect" presStyleLbl="bgAcc1" presStyleIdx="1" presStyleCnt="3" custScaleY="174066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20F80439-B0AE-47D1-9C1E-7949488A78E9}" type="pres">
      <dgm:prSet presAssocID="{516BAEAE-840E-48AE-9492-1E5BFBF32004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0B5AD295-7A08-4789-8ECF-E9D44DF10103}" type="pres">
      <dgm:prSet presAssocID="{516BAEAE-840E-48AE-9492-1E5BFBF32004}" presName="parentRect" presStyleLbl="alignNode1" presStyleIdx="1" presStyleCnt="3"/>
      <dgm:spPr/>
      <dgm:t>
        <a:bodyPr/>
        <a:lstStyle/>
        <a:p>
          <a:endParaRPr lang="es-CL"/>
        </a:p>
      </dgm:t>
    </dgm:pt>
    <dgm:pt modelId="{BB04E2D2-0425-4798-97ED-357A371ED5F8}" type="pres">
      <dgm:prSet presAssocID="{516BAEAE-840E-48AE-9492-1E5BFBF32004}" presName="adorn" presStyleLbl="fgAccFollowNode1" presStyleIdx="1" presStyleCnt="3" custScaleX="163453" custScaleY="138957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727CEE5D-48BE-4056-944A-DA0CEAFDD1E0}" type="pres">
      <dgm:prSet presAssocID="{494DB88F-C414-4588-AEE5-7CD8BB6424B3}" presName="sibTrans" presStyleLbl="sibTrans2D1" presStyleIdx="0" presStyleCnt="0"/>
      <dgm:spPr/>
      <dgm:t>
        <a:bodyPr/>
        <a:lstStyle/>
        <a:p>
          <a:endParaRPr lang="es-CL"/>
        </a:p>
      </dgm:t>
    </dgm:pt>
    <dgm:pt modelId="{2854F6F0-602B-4F30-8997-2C93495DA88E}" type="pres">
      <dgm:prSet presAssocID="{21EBB635-FBCD-4F3C-8860-D349E9511919}" presName="compNode" presStyleCnt="0"/>
      <dgm:spPr/>
    </dgm:pt>
    <dgm:pt modelId="{2BF00663-0490-46DA-A60C-E5CB3C8D92F7}" type="pres">
      <dgm:prSet presAssocID="{21EBB635-FBCD-4F3C-8860-D349E9511919}" presName="childRect" presStyleLbl="bgAcc1" presStyleIdx="2" presStyleCnt="3" custScaleY="165946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47FBC741-A607-4439-A381-86EF3C1A8DCD}" type="pres">
      <dgm:prSet presAssocID="{21EBB635-FBCD-4F3C-8860-D349E9511919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A836647F-C854-427A-8269-B828D1ACB25E}" type="pres">
      <dgm:prSet presAssocID="{21EBB635-FBCD-4F3C-8860-D349E9511919}" presName="parentRect" presStyleLbl="alignNode1" presStyleIdx="2" presStyleCnt="3"/>
      <dgm:spPr/>
      <dgm:t>
        <a:bodyPr/>
        <a:lstStyle/>
        <a:p>
          <a:endParaRPr lang="es-CL"/>
        </a:p>
      </dgm:t>
    </dgm:pt>
    <dgm:pt modelId="{FE3BD88F-9530-4704-BE5A-9A2009F40287}" type="pres">
      <dgm:prSet presAssocID="{21EBB635-FBCD-4F3C-8860-D349E9511919}" presName="adorn" presStyleLbl="fgAccFollowNode1" presStyleIdx="2" presStyleCnt="3" custScaleX="145055" custScaleY="13544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BBD21039-B658-420E-97E7-6D7FF6A72EED}" srcId="{516BAEAE-840E-48AE-9492-1E5BFBF32004}" destId="{A665C733-184D-4006-8609-13718A5F8220}" srcOrd="2" destOrd="0" parTransId="{8C16EB78-CD9C-4231-B15B-2502B2835C56}" sibTransId="{B7D41371-D736-469C-AEC5-91B3434AFDF4}"/>
    <dgm:cxn modelId="{827AEB0E-F82C-48D9-9ACB-A47EE708D22F}" type="presOf" srcId="{B8E6EC9C-0B60-4900-B39D-46B60EEA87B9}" destId="{A810B087-259F-407E-B4C5-57F4352EA8C6}" srcOrd="0" destOrd="0" presId="urn:microsoft.com/office/officeart/2005/8/layout/bList2"/>
    <dgm:cxn modelId="{EEDA9646-DDC7-4415-9C2E-6A723896ED26}" srcId="{5DCF1F26-D2E2-4E88-BB73-8C7520362D1A}" destId="{21EBB635-FBCD-4F3C-8860-D349E9511919}" srcOrd="2" destOrd="0" parTransId="{3AE1861A-4CEF-4E67-A228-138075510057}" sibTransId="{6C80B7E6-40E1-41BD-8A6E-F5F84A744E3E}"/>
    <dgm:cxn modelId="{362BD891-93D8-4108-A970-94B67AFA17EA}" type="presOf" srcId="{9A29127F-70ED-4B30-A86A-383F7B623206}" destId="{2BF00663-0490-46DA-A60C-E5CB3C8D92F7}" srcOrd="0" destOrd="3" presId="urn:microsoft.com/office/officeart/2005/8/layout/bList2"/>
    <dgm:cxn modelId="{F1015C15-95D0-49FF-A02B-4383A53CF02D}" type="presOf" srcId="{070B50E2-5211-4F2E-B447-C41BAE129D81}" destId="{CA8CC15D-30C4-428F-8C67-00D92442598C}" srcOrd="1" destOrd="0" presId="urn:microsoft.com/office/officeart/2005/8/layout/bList2"/>
    <dgm:cxn modelId="{535CB4C7-1171-45B6-940A-6E7EFC1A25EC}" type="presOf" srcId="{D1283ECE-705A-48E3-816F-AB9BB1E7F6A1}" destId="{2BF00663-0490-46DA-A60C-E5CB3C8D92F7}" srcOrd="0" destOrd="2" presId="urn:microsoft.com/office/officeart/2005/8/layout/bList2"/>
    <dgm:cxn modelId="{1F92E381-2212-4DA3-B0D0-2F0530FD8C82}" srcId="{21EBB635-FBCD-4F3C-8860-D349E9511919}" destId="{D1283ECE-705A-48E3-816F-AB9BB1E7F6A1}" srcOrd="2" destOrd="0" parTransId="{CEF05EA8-4869-478A-967B-4E5A8DF72541}" sibTransId="{14597D5E-8C53-46F8-B1FB-964BC6A9A7AD}"/>
    <dgm:cxn modelId="{50700AF8-5EFD-4FD6-82E3-7C680B3C0923}" type="presOf" srcId="{5DCF1F26-D2E2-4E88-BB73-8C7520362D1A}" destId="{5434E098-CB1C-46E4-83EF-98D95B0A83D6}" srcOrd="0" destOrd="0" presId="urn:microsoft.com/office/officeart/2005/8/layout/bList2"/>
    <dgm:cxn modelId="{6DF42B71-9221-43FB-BAA5-505682EE75AD}" type="presOf" srcId="{39CC9B99-8713-46B3-AB43-9616B230C633}" destId="{11E7DA58-9532-4CAE-A270-B79BF75C2321}" srcOrd="0" destOrd="0" presId="urn:microsoft.com/office/officeart/2005/8/layout/bList2"/>
    <dgm:cxn modelId="{C43F56E4-120A-4664-A74B-E63D361A47BC}" type="presOf" srcId="{C6E20DD0-FAFE-4F95-BC46-950DE2C76F76}" destId="{2BF00663-0490-46DA-A60C-E5CB3C8D92F7}" srcOrd="0" destOrd="1" presId="urn:microsoft.com/office/officeart/2005/8/layout/bList2"/>
    <dgm:cxn modelId="{25E20984-8F5D-45AC-9963-8A5C2FFD1241}" srcId="{070B50E2-5211-4F2E-B447-C41BAE129D81}" destId="{25AD6C34-681D-4923-A5A3-3F8753E8DEDD}" srcOrd="3" destOrd="0" parTransId="{A8DD9DE2-7B6A-45D4-B2DE-5EA950E307F4}" sibTransId="{7A9B746A-B9E5-4241-8EDA-2317EFAA7E6B}"/>
    <dgm:cxn modelId="{F5A5427D-793B-4DA9-8F5B-E3EEAC39B653}" srcId="{21EBB635-FBCD-4F3C-8860-D349E9511919}" destId="{9A29127F-70ED-4B30-A86A-383F7B623206}" srcOrd="3" destOrd="0" parTransId="{F203CA8C-3767-47F6-96BB-5F1CB7DE1A3B}" sibTransId="{47442F00-7E57-401B-8AEF-25BC8D10B682}"/>
    <dgm:cxn modelId="{410A3A1C-4539-408F-A8F8-7EDB869321C7}" type="presOf" srcId="{A665C733-184D-4006-8609-13718A5F8220}" destId="{0F93575D-0557-4173-A75F-3B0CDB0F5D48}" srcOrd="0" destOrd="2" presId="urn:microsoft.com/office/officeart/2005/8/layout/bList2"/>
    <dgm:cxn modelId="{6624F097-F891-4C9E-A4DC-7C23E0A20941}" srcId="{5DCF1F26-D2E2-4E88-BB73-8C7520362D1A}" destId="{070B50E2-5211-4F2E-B447-C41BAE129D81}" srcOrd="0" destOrd="0" parTransId="{C5492CC7-6FE4-4291-AA6C-EF5AAC17D489}" sibTransId="{B8E6EC9C-0B60-4900-B39D-46B60EEA87B9}"/>
    <dgm:cxn modelId="{F78944F3-80E1-4149-9145-2EAEEEDDD468}" type="presOf" srcId="{C2132DB0-2C41-44BC-8AD0-92EDB35A91BD}" destId="{11E7DA58-9532-4CAE-A270-B79BF75C2321}" srcOrd="0" destOrd="1" presId="urn:microsoft.com/office/officeart/2005/8/layout/bList2"/>
    <dgm:cxn modelId="{174EC5C2-71A2-481D-8D74-FDE4266025A7}" type="presOf" srcId="{1EC3135B-3003-47B9-A9E3-3033B059F6F8}" destId="{0F93575D-0557-4173-A75F-3B0CDB0F5D48}" srcOrd="0" destOrd="0" presId="urn:microsoft.com/office/officeart/2005/8/layout/bList2"/>
    <dgm:cxn modelId="{88BE1E21-76C9-481B-82F0-58F68ADE4934}" srcId="{070B50E2-5211-4F2E-B447-C41BAE129D81}" destId="{39CC9B99-8713-46B3-AB43-9616B230C633}" srcOrd="0" destOrd="0" parTransId="{7D89E448-7DC6-4F49-BCF4-16182B3F8AE5}" sibTransId="{4FD4D653-604E-4E51-8172-E986CA910770}"/>
    <dgm:cxn modelId="{6751B14E-0E2A-43F3-ABA7-BD7F9AE74B46}" type="presOf" srcId="{516BAEAE-840E-48AE-9492-1E5BFBF32004}" destId="{20F80439-B0AE-47D1-9C1E-7949488A78E9}" srcOrd="0" destOrd="0" presId="urn:microsoft.com/office/officeart/2005/8/layout/bList2"/>
    <dgm:cxn modelId="{DDD3B5D8-36E2-45FB-92B4-0F5E294B34F2}" type="presOf" srcId="{494DB88F-C414-4588-AEE5-7CD8BB6424B3}" destId="{727CEE5D-48BE-4056-944A-DA0CEAFDD1E0}" srcOrd="0" destOrd="0" presId="urn:microsoft.com/office/officeart/2005/8/layout/bList2"/>
    <dgm:cxn modelId="{02006F6B-3DC8-4AC6-B192-3FEC0DDC99AB}" type="presOf" srcId="{21EBB635-FBCD-4F3C-8860-D349E9511919}" destId="{47FBC741-A607-4439-A381-86EF3C1A8DCD}" srcOrd="0" destOrd="0" presId="urn:microsoft.com/office/officeart/2005/8/layout/bList2"/>
    <dgm:cxn modelId="{6EBD6780-BE73-4412-AD74-C473880FEF87}" srcId="{21EBB635-FBCD-4F3C-8860-D349E9511919}" destId="{136DA566-6993-4ADA-AEA8-A22BC8046AED}" srcOrd="4" destOrd="0" parTransId="{A27B3BAF-8FC3-4C10-A8D4-7E1519263BC0}" sibTransId="{446E9BC9-A28F-4612-9386-EF4C9C87BAB8}"/>
    <dgm:cxn modelId="{E69F2106-C56C-4277-ABE9-03385E38A74E}" srcId="{070B50E2-5211-4F2E-B447-C41BAE129D81}" destId="{31B2B2DE-416C-4DD1-97A8-ED6D982DA4A0}" srcOrd="2" destOrd="0" parTransId="{DF79B561-66DB-425B-995C-01F7505C3786}" sibTransId="{C9C30279-1EEE-43E0-87CB-A993CD1E8017}"/>
    <dgm:cxn modelId="{F10EED5A-EC96-4DE5-827A-2EAFAB0B3565}" type="presOf" srcId="{070B50E2-5211-4F2E-B447-C41BAE129D81}" destId="{E8E474A9-93BD-4C05-8AF2-EE21BA0FF47C}" srcOrd="0" destOrd="0" presId="urn:microsoft.com/office/officeart/2005/8/layout/bList2"/>
    <dgm:cxn modelId="{CD352DD4-49F3-4600-81C2-9B463659E287}" srcId="{516BAEAE-840E-48AE-9492-1E5BFBF32004}" destId="{1EC3135B-3003-47B9-A9E3-3033B059F6F8}" srcOrd="0" destOrd="0" parTransId="{E30E0B7E-F6A6-4CFA-8BCD-127874065C62}" sibTransId="{15EAFE97-BA12-4BC0-82FC-0DD448EB74F3}"/>
    <dgm:cxn modelId="{8CA5FD14-CD4A-4885-9E96-7B25EC3DCA4A}" srcId="{516BAEAE-840E-48AE-9492-1E5BFBF32004}" destId="{4D88C0D7-288F-4504-B4DB-86E14BB2D1F5}" srcOrd="1" destOrd="0" parTransId="{93371741-63BC-40AC-B207-DB2608AE2773}" sibTransId="{596590D7-0F12-4CC8-91B7-353B1FAA48B9}"/>
    <dgm:cxn modelId="{25C2AE9B-3B0B-4496-8791-8620E8226B4E}" srcId="{516BAEAE-840E-48AE-9492-1E5BFBF32004}" destId="{373AFE7E-FFDC-4AE2-83E6-C2831A678FA2}" srcOrd="3" destOrd="0" parTransId="{514F4295-FBE6-420F-96F1-37406D653D1C}" sibTransId="{86435310-05AE-45D5-B72A-2D7404781B1A}"/>
    <dgm:cxn modelId="{D2B8E545-232D-4A4A-ABC6-6227FFB9461B}" srcId="{21EBB635-FBCD-4F3C-8860-D349E9511919}" destId="{C6E20DD0-FAFE-4F95-BC46-950DE2C76F76}" srcOrd="1" destOrd="0" parTransId="{C7612638-65BA-46C4-82D7-335EECE12E26}" sibTransId="{D1F8DB55-ECC3-424D-8FC9-AE933B32FD87}"/>
    <dgm:cxn modelId="{3CFF5F83-7605-4EF5-BFC6-65FCC0F2A5D3}" type="presOf" srcId="{31B2B2DE-416C-4DD1-97A8-ED6D982DA4A0}" destId="{11E7DA58-9532-4CAE-A270-B79BF75C2321}" srcOrd="0" destOrd="2" presId="urn:microsoft.com/office/officeart/2005/8/layout/bList2"/>
    <dgm:cxn modelId="{CD22565D-4B87-457D-8630-9CF130080B05}" type="presOf" srcId="{C8908B4F-0D52-4CF1-B70A-6FDA4B97CAEB}" destId="{2BF00663-0490-46DA-A60C-E5CB3C8D92F7}" srcOrd="0" destOrd="0" presId="urn:microsoft.com/office/officeart/2005/8/layout/bList2"/>
    <dgm:cxn modelId="{9FD53259-E98F-49E1-AAE3-BBD78E0A2D9F}" type="presOf" srcId="{136DA566-6993-4ADA-AEA8-A22BC8046AED}" destId="{2BF00663-0490-46DA-A60C-E5CB3C8D92F7}" srcOrd="0" destOrd="4" presId="urn:microsoft.com/office/officeart/2005/8/layout/bList2"/>
    <dgm:cxn modelId="{DB8E80AB-BC64-4210-A59D-F7A7C23826B5}" srcId="{5DCF1F26-D2E2-4E88-BB73-8C7520362D1A}" destId="{516BAEAE-840E-48AE-9492-1E5BFBF32004}" srcOrd="1" destOrd="0" parTransId="{1AD61C4E-79F7-400A-910A-9961F0E96109}" sibTransId="{494DB88F-C414-4588-AEE5-7CD8BB6424B3}"/>
    <dgm:cxn modelId="{C57427CA-9EC0-4E77-A5F4-99B91CA8360C}" srcId="{21EBB635-FBCD-4F3C-8860-D349E9511919}" destId="{C8908B4F-0D52-4CF1-B70A-6FDA4B97CAEB}" srcOrd="0" destOrd="0" parTransId="{645A9C18-A5C4-40C0-8448-23CB3006003B}" sibTransId="{4BCCA417-3E08-478F-906C-51023D1D42EB}"/>
    <dgm:cxn modelId="{9F0B2B92-F21C-42C3-B104-430891F334A5}" type="presOf" srcId="{21EBB635-FBCD-4F3C-8860-D349E9511919}" destId="{A836647F-C854-427A-8269-B828D1ACB25E}" srcOrd="1" destOrd="0" presId="urn:microsoft.com/office/officeart/2005/8/layout/bList2"/>
    <dgm:cxn modelId="{4EED8D7C-A77C-4CC4-8BCF-D3D72C169A83}" type="presOf" srcId="{25AD6C34-681D-4923-A5A3-3F8753E8DEDD}" destId="{11E7DA58-9532-4CAE-A270-B79BF75C2321}" srcOrd="0" destOrd="3" presId="urn:microsoft.com/office/officeart/2005/8/layout/bList2"/>
    <dgm:cxn modelId="{F5847F9C-CD2E-4E58-8693-686F019AD7D5}" type="presOf" srcId="{516BAEAE-840E-48AE-9492-1E5BFBF32004}" destId="{0B5AD295-7A08-4789-8ECF-E9D44DF10103}" srcOrd="1" destOrd="0" presId="urn:microsoft.com/office/officeart/2005/8/layout/bList2"/>
    <dgm:cxn modelId="{D257B80A-6DD3-4840-AC38-43C846F68D92}" type="presOf" srcId="{4D88C0D7-288F-4504-B4DB-86E14BB2D1F5}" destId="{0F93575D-0557-4173-A75F-3B0CDB0F5D48}" srcOrd="0" destOrd="1" presId="urn:microsoft.com/office/officeart/2005/8/layout/bList2"/>
    <dgm:cxn modelId="{B1EAEC1F-2D83-4E29-893D-547CF69990A2}" type="presOf" srcId="{373AFE7E-FFDC-4AE2-83E6-C2831A678FA2}" destId="{0F93575D-0557-4173-A75F-3B0CDB0F5D48}" srcOrd="0" destOrd="3" presId="urn:microsoft.com/office/officeart/2005/8/layout/bList2"/>
    <dgm:cxn modelId="{78A35834-7FB5-40DC-BE97-E123E1B494CE}" srcId="{070B50E2-5211-4F2E-B447-C41BAE129D81}" destId="{C2132DB0-2C41-44BC-8AD0-92EDB35A91BD}" srcOrd="1" destOrd="0" parTransId="{1E0C8614-4E40-4A3B-95A8-CA8935638770}" sibTransId="{F9D3FA19-E0FC-4D2C-8037-27CF2136953C}"/>
    <dgm:cxn modelId="{E807B857-7ABF-4AD5-8A4E-E6A10885B493}" type="presParOf" srcId="{5434E098-CB1C-46E4-83EF-98D95B0A83D6}" destId="{40431A14-B731-465D-B172-8A4CE315F56F}" srcOrd="0" destOrd="0" presId="urn:microsoft.com/office/officeart/2005/8/layout/bList2"/>
    <dgm:cxn modelId="{AEB2313B-280F-4C48-9806-DB562A204C5D}" type="presParOf" srcId="{40431A14-B731-465D-B172-8A4CE315F56F}" destId="{11E7DA58-9532-4CAE-A270-B79BF75C2321}" srcOrd="0" destOrd="0" presId="urn:microsoft.com/office/officeart/2005/8/layout/bList2"/>
    <dgm:cxn modelId="{0BD0B4C0-265B-4E2C-9AD4-E86D6D131B02}" type="presParOf" srcId="{40431A14-B731-465D-B172-8A4CE315F56F}" destId="{E8E474A9-93BD-4C05-8AF2-EE21BA0FF47C}" srcOrd="1" destOrd="0" presId="urn:microsoft.com/office/officeart/2005/8/layout/bList2"/>
    <dgm:cxn modelId="{8A710BE8-7C33-4A15-BDCC-F8BF2B8E533C}" type="presParOf" srcId="{40431A14-B731-465D-B172-8A4CE315F56F}" destId="{CA8CC15D-30C4-428F-8C67-00D92442598C}" srcOrd="2" destOrd="0" presId="urn:microsoft.com/office/officeart/2005/8/layout/bList2"/>
    <dgm:cxn modelId="{4D132518-D8C8-424E-95CA-6EBA7474E860}" type="presParOf" srcId="{40431A14-B731-465D-B172-8A4CE315F56F}" destId="{475E3E07-C1D2-4A03-A31D-3C296AE5C618}" srcOrd="3" destOrd="0" presId="urn:microsoft.com/office/officeart/2005/8/layout/bList2"/>
    <dgm:cxn modelId="{4C2F6D92-029E-4B52-864C-7FC23271A112}" type="presParOf" srcId="{5434E098-CB1C-46E4-83EF-98D95B0A83D6}" destId="{A810B087-259F-407E-B4C5-57F4352EA8C6}" srcOrd="1" destOrd="0" presId="urn:microsoft.com/office/officeart/2005/8/layout/bList2"/>
    <dgm:cxn modelId="{C0056C5D-3503-4700-BD9F-2701ADD62E22}" type="presParOf" srcId="{5434E098-CB1C-46E4-83EF-98D95B0A83D6}" destId="{6F27C296-ED54-4252-AD99-0081C66D1ECA}" srcOrd="2" destOrd="0" presId="urn:microsoft.com/office/officeart/2005/8/layout/bList2"/>
    <dgm:cxn modelId="{75B4819F-2C2F-4683-86FF-4FC52C459356}" type="presParOf" srcId="{6F27C296-ED54-4252-AD99-0081C66D1ECA}" destId="{0F93575D-0557-4173-A75F-3B0CDB0F5D48}" srcOrd="0" destOrd="0" presId="urn:microsoft.com/office/officeart/2005/8/layout/bList2"/>
    <dgm:cxn modelId="{7576360A-FC1A-41B7-9009-C8EE02A1723B}" type="presParOf" srcId="{6F27C296-ED54-4252-AD99-0081C66D1ECA}" destId="{20F80439-B0AE-47D1-9C1E-7949488A78E9}" srcOrd="1" destOrd="0" presId="urn:microsoft.com/office/officeart/2005/8/layout/bList2"/>
    <dgm:cxn modelId="{4A69A7C5-01F5-48C7-9E76-D3D2F1BCE6D2}" type="presParOf" srcId="{6F27C296-ED54-4252-AD99-0081C66D1ECA}" destId="{0B5AD295-7A08-4789-8ECF-E9D44DF10103}" srcOrd="2" destOrd="0" presId="urn:microsoft.com/office/officeart/2005/8/layout/bList2"/>
    <dgm:cxn modelId="{FFC89D25-4B7B-431A-96B4-3FF631B71A00}" type="presParOf" srcId="{6F27C296-ED54-4252-AD99-0081C66D1ECA}" destId="{BB04E2D2-0425-4798-97ED-357A371ED5F8}" srcOrd="3" destOrd="0" presId="urn:microsoft.com/office/officeart/2005/8/layout/bList2"/>
    <dgm:cxn modelId="{06A6C317-2FB9-444C-91FA-281AA7B3881E}" type="presParOf" srcId="{5434E098-CB1C-46E4-83EF-98D95B0A83D6}" destId="{727CEE5D-48BE-4056-944A-DA0CEAFDD1E0}" srcOrd="3" destOrd="0" presId="urn:microsoft.com/office/officeart/2005/8/layout/bList2"/>
    <dgm:cxn modelId="{E2ED63FE-3A5A-419C-B242-013DB1065E3C}" type="presParOf" srcId="{5434E098-CB1C-46E4-83EF-98D95B0A83D6}" destId="{2854F6F0-602B-4F30-8997-2C93495DA88E}" srcOrd="4" destOrd="0" presId="urn:microsoft.com/office/officeart/2005/8/layout/bList2"/>
    <dgm:cxn modelId="{5612F2E8-2F0B-4487-8AA4-4017C15A8B24}" type="presParOf" srcId="{2854F6F0-602B-4F30-8997-2C93495DA88E}" destId="{2BF00663-0490-46DA-A60C-E5CB3C8D92F7}" srcOrd="0" destOrd="0" presId="urn:microsoft.com/office/officeart/2005/8/layout/bList2"/>
    <dgm:cxn modelId="{0444FA55-B66D-4928-A5F5-EA0F5EB4F932}" type="presParOf" srcId="{2854F6F0-602B-4F30-8997-2C93495DA88E}" destId="{47FBC741-A607-4439-A381-86EF3C1A8DCD}" srcOrd="1" destOrd="0" presId="urn:microsoft.com/office/officeart/2005/8/layout/bList2"/>
    <dgm:cxn modelId="{37FA0D56-33A4-406F-9A74-321B2EA5AC6F}" type="presParOf" srcId="{2854F6F0-602B-4F30-8997-2C93495DA88E}" destId="{A836647F-C854-427A-8269-B828D1ACB25E}" srcOrd="2" destOrd="0" presId="urn:microsoft.com/office/officeart/2005/8/layout/bList2"/>
    <dgm:cxn modelId="{946AB630-B910-42CB-A56A-E5B072937722}" type="presParOf" srcId="{2854F6F0-602B-4F30-8997-2C93495DA88E}" destId="{FE3BD88F-9530-4704-BE5A-9A2009F40287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B267EF1-6633-4A41-8142-EA0FED0F1FDC}" type="doc">
      <dgm:prSet loTypeId="urn:microsoft.com/office/officeart/2005/8/layout/vList3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s-CL"/>
        </a:p>
      </dgm:t>
    </dgm:pt>
    <dgm:pt modelId="{B5EEDA5C-08EE-4479-8B4E-7C70D2603078}">
      <dgm:prSet phldrT="[Texto]"/>
      <dgm:spPr/>
      <dgm:t>
        <a:bodyPr/>
        <a:lstStyle/>
        <a:p>
          <a:r>
            <a:rPr lang="es-CL" dirty="0" smtClean="0"/>
            <a:t>Hágalo parte del grupo</a:t>
          </a:r>
          <a:endParaRPr lang="es-CL" dirty="0"/>
        </a:p>
      </dgm:t>
    </dgm:pt>
    <dgm:pt modelId="{E1A61523-D1B4-46D0-BADC-E08D98ED7F78}" type="parTrans" cxnId="{093375F6-D669-43CD-80D8-8E3AC661682C}">
      <dgm:prSet/>
      <dgm:spPr/>
      <dgm:t>
        <a:bodyPr/>
        <a:lstStyle/>
        <a:p>
          <a:endParaRPr lang="es-CL"/>
        </a:p>
      </dgm:t>
    </dgm:pt>
    <dgm:pt modelId="{A43DE6BB-2B78-405B-B7EC-3E5611D04082}" type="sibTrans" cxnId="{093375F6-D669-43CD-80D8-8E3AC661682C}">
      <dgm:prSet/>
      <dgm:spPr/>
      <dgm:t>
        <a:bodyPr/>
        <a:lstStyle/>
        <a:p>
          <a:endParaRPr lang="es-CL"/>
        </a:p>
      </dgm:t>
    </dgm:pt>
    <dgm:pt modelId="{81556D06-9991-4AE3-B852-79A8FF63BEAE}">
      <dgm:prSet phldrT="[Texto]"/>
      <dgm:spPr/>
      <dgm:t>
        <a:bodyPr/>
        <a:lstStyle/>
        <a:p>
          <a:r>
            <a:rPr lang="es-CL" dirty="0" smtClean="0"/>
            <a:t>Entregue responsabilidades, deberes y protagonismo</a:t>
          </a:r>
          <a:endParaRPr lang="es-CL" dirty="0"/>
        </a:p>
      </dgm:t>
    </dgm:pt>
    <dgm:pt modelId="{7763B5EC-EC64-4D16-BAF7-BCC78C4AA5C8}" type="parTrans" cxnId="{16383F3C-1725-448C-98A9-9850C085749A}">
      <dgm:prSet/>
      <dgm:spPr/>
      <dgm:t>
        <a:bodyPr/>
        <a:lstStyle/>
        <a:p>
          <a:endParaRPr lang="es-CL"/>
        </a:p>
      </dgm:t>
    </dgm:pt>
    <dgm:pt modelId="{C9847835-61A8-41DC-AFF3-1754D83E965C}" type="sibTrans" cxnId="{16383F3C-1725-448C-98A9-9850C085749A}">
      <dgm:prSet/>
      <dgm:spPr/>
      <dgm:t>
        <a:bodyPr/>
        <a:lstStyle/>
        <a:p>
          <a:endParaRPr lang="es-CL"/>
        </a:p>
      </dgm:t>
    </dgm:pt>
    <dgm:pt modelId="{C155F853-FF09-4CB8-BD49-C846F40CA3BC}">
      <dgm:prSet phldrT="[Texto]"/>
      <dgm:spPr/>
      <dgm:t>
        <a:bodyPr/>
        <a:lstStyle/>
        <a:p>
          <a:r>
            <a:rPr lang="es-CL" dirty="0" smtClean="0"/>
            <a:t>Evite la confrontación en público - privacidad</a:t>
          </a:r>
          <a:endParaRPr lang="es-CL" dirty="0"/>
        </a:p>
      </dgm:t>
    </dgm:pt>
    <dgm:pt modelId="{1B3028E4-E0F1-4379-A77E-0F70ABF298FF}" type="parTrans" cxnId="{0F435945-63CC-4C8B-A853-59DE233B4020}">
      <dgm:prSet/>
      <dgm:spPr/>
      <dgm:t>
        <a:bodyPr/>
        <a:lstStyle/>
        <a:p>
          <a:endParaRPr lang="es-CL"/>
        </a:p>
      </dgm:t>
    </dgm:pt>
    <dgm:pt modelId="{E4918A33-9EA0-4567-BFF5-63B62FBCC5FC}" type="sibTrans" cxnId="{0F435945-63CC-4C8B-A853-59DE233B4020}">
      <dgm:prSet/>
      <dgm:spPr/>
      <dgm:t>
        <a:bodyPr/>
        <a:lstStyle/>
        <a:p>
          <a:endParaRPr lang="es-CL"/>
        </a:p>
      </dgm:t>
    </dgm:pt>
    <dgm:pt modelId="{FCDF57DD-36CB-4D02-9ABC-9E5A790A2681}">
      <dgm:prSet phldrT="[Texto]"/>
      <dgm:spPr/>
      <dgm:t>
        <a:bodyPr/>
        <a:lstStyle/>
        <a:p>
          <a:r>
            <a:rPr lang="es-CL" dirty="0" smtClean="0"/>
            <a:t>Ponga atención a lo que hace bien, conductas deseadas</a:t>
          </a:r>
          <a:endParaRPr lang="es-CL" dirty="0"/>
        </a:p>
      </dgm:t>
    </dgm:pt>
    <dgm:pt modelId="{73080719-6B67-483D-AD98-2BBC05A05250}" type="parTrans" cxnId="{63587CDE-D336-4D5B-89D4-722EAAC1B1B9}">
      <dgm:prSet/>
      <dgm:spPr/>
      <dgm:t>
        <a:bodyPr/>
        <a:lstStyle/>
        <a:p>
          <a:endParaRPr lang="es-CL"/>
        </a:p>
      </dgm:t>
    </dgm:pt>
    <dgm:pt modelId="{086097C1-8771-4A3A-B5C2-C2CB1B98A69A}" type="sibTrans" cxnId="{63587CDE-D336-4D5B-89D4-722EAAC1B1B9}">
      <dgm:prSet/>
      <dgm:spPr/>
      <dgm:t>
        <a:bodyPr/>
        <a:lstStyle/>
        <a:p>
          <a:endParaRPr lang="es-CL"/>
        </a:p>
      </dgm:t>
    </dgm:pt>
    <dgm:pt modelId="{14D6BCAA-DC96-48AD-B0B5-55234CA46516}">
      <dgm:prSet phldrT="[Texto]"/>
      <dgm:spPr/>
      <dgm:t>
        <a:bodyPr/>
        <a:lstStyle/>
        <a:p>
          <a:r>
            <a:rPr lang="es-CL" dirty="0" smtClean="0"/>
            <a:t>Anticipe conductas indeseadas, ponga límites claros y visibles</a:t>
          </a:r>
          <a:endParaRPr lang="es-CL" dirty="0"/>
        </a:p>
      </dgm:t>
    </dgm:pt>
    <dgm:pt modelId="{3FDBD185-E711-4994-8089-FE6C03E97CF5}" type="parTrans" cxnId="{125937E0-DD0A-4143-A324-5F2AF57183B5}">
      <dgm:prSet/>
      <dgm:spPr/>
      <dgm:t>
        <a:bodyPr/>
        <a:lstStyle/>
        <a:p>
          <a:endParaRPr lang="es-CL"/>
        </a:p>
      </dgm:t>
    </dgm:pt>
    <dgm:pt modelId="{EDC218AD-8DCA-45CB-B64A-06F9B56AB45F}" type="sibTrans" cxnId="{125937E0-DD0A-4143-A324-5F2AF57183B5}">
      <dgm:prSet/>
      <dgm:spPr/>
      <dgm:t>
        <a:bodyPr/>
        <a:lstStyle/>
        <a:p>
          <a:endParaRPr lang="es-CL"/>
        </a:p>
      </dgm:t>
    </dgm:pt>
    <dgm:pt modelId="{D85214C1-1EDC-4856-989B-7A33E87FEE1B}" type="pres">
      <dgm:prSet presAssocID="{5B267EF1-6633-4A41-8142-EA0FED0F1FD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A8AEEDF0-F855-4BC6-A346-A3A1D4E85031}" type="pres">
      <dgm:prSet presAssocID="{B5EEDA5C-08EE-4479-8B4E-7C70D2603078}" presName="composite" presStyleCnt="0"/>
      <dgm:spPr/>
    </dgm:pt>
    <dgm:pt modelId="{A5F63355-58B9-4704-8D54-3651956E051D}" type="pres">
      <dgm:prSet presAssocID="{B5EEDA5C-08EE-4479-8B4E-7C70D2603078}" presName="imgShp" presStyleLbl="fgImgPlace1" presStyleIdx="0" presStyleCnt="5" custScaleX="135179" custScaleY="13004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C8A1540-A596-48BE-A1FF-9709DFFBA25F}" type="pres">
      <dgm:prSet presAssocID="{B5EEDA5C-08EE-4479-8B4E-7C70D2603078}" presName="txShp" presStyleLbl="node1" presStyleIdx="0" presStyleCnt="5" custScaleY="104927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260898EB-16BF-4503-B4D8-7AF306484E98}" type="pres">
      <dgm:prSet presAssocID="{A43DE6BB-2B78-405B-B7EC-3E5611D04082}" presName="spacing" presStyleCnt="0"/>
      <dgm:spPr/>
    </dgm:pt>
    <dgm:pt modelId="{6503B1BC-F879-4197-944F-138776F790D7}" type="pres">
      <dgm:prSet presAssocID="{81556D06-9991-4AE3-B852-79A8FF63BEAE}" presName="composite" presStyleCnt="0"/>
      <dgm:spPr/>
    </dgm:pt>
    <dgm:pt modelId="{25D8D6BE-1F44-4821-969E-2272D0D9550A}" type="pres">
      <dgm:prSet presAssocID="{81556D06-9991-4AE3-B852-79A8FF63BEAE}" presName="imgShp" presStyleLbl="fgImgPlace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F5A1BB9B-AFA8-4B60-BC58-6D13EC5C8527}" type="pres">
      <dgm:prSet presAssocID="{81556D06-9991-4AE3-B852-79A8FF63BEAE}" presName="txShp" presStyleLbl="node1" presStyleIdx="1" presStyleCnt="5" custScaleY="8419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90F43E0A-3987-4CA1-BBDC-4C4774FEB86E}" type="pres">
      <dgm:prSet presAssocID="{C9847835-61A8-41DC-AFF3-1754D83E965C}" presName="spacing" presStyleCnt="0"/>
      <dgm:spPr/>
    </dgm:pt>
    <dgm:pt modelId="{392CA0C0-D5C3-43B8-9AE6-0BFD9FBC7B70}" type="pres">
      <dgm:prSet presAssocID="{C155F853-FF09-4CB8-BD49-C846F40CA3BC}" presName="composite" presStyleCnt="0"/>
      <dgm:spPr/>
    </dgm:pt>
    <dgm:pt modelId="{8176879A-4B3F-44F9-96F1-F30777AF2CD6}" type="pres">
      <dgm:prSet presAssocID="{C155F853-FF09-4CB8-BD49-C846F40CA3BC}" presName="imgShp" presStyleLbl="fgImgPlace1" presStyleIdx="2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F0EDA4A6-E6FA-4BC4-870E-26359ED96552}" type="pres">
      <dgm:prSet presAssocID="{C155F853-FF09-4CB8-BD49-C846F40CA3BC}" presName="txShp" presStyleLbl="node1" presStyleIdx="2" presStyleCnt="5" custScaleY="9350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62AA1E97-E36F-4E1E-A316-B1DAAC73E4F0}" type="pres">
      <dgm:prSet presAssocID="{E4918A33-9EA0-4567-BFF5-63B62FBCC5FC}" presName="spacing" presStyleCnt="0"/>
      <dgm:spPr/>
    </dgm:pt>
    <dgm:pt modelId="{F2B891FF-433C-455B-A812-ADC0016EBE1E}" type="pres">
      <dgm:prSet presAssocID="{FCDF57DD-36CB-4D02-9ABC-9E5A790A2681}" presName="composite" presStyleCnt="0"/>
      <dgm:spPr/>
    </dgm:pt>
    <dgm:pt modelId="{5564405B-301F-4800-9046-0BA407CAA1F1}" type="pres">
      <dgm:prSet presAssocID="{FCDF57DD-36CB-4D02-9ABC-9E5A790A2681}" presName="imgShp" presStyleLbl="fgImgPlace1" presStyleIdx="3" presStyleCnt="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6883A808-461A-47D7-A2A0-9DC60B700283}" type="pres">
      <dgm:prSet presAssocID="{FCDF57DD-36CB-4D02-9ABC-9E5A790A2681}" presName="txShp" presStyleLbl="node1" presStyleIdx="3" presStyleCnt="5" custScaleY="82119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3F31E7E8-4F4D-41AB-86B8-94549CA56C87}" type="pres">
      <dgm:prSet presAssocID="{086097C1-8771-4A3A-B5C2-C2CB1B98A69A}" presName="spacing" presStyleCnt="0"/>
      <dgm:spPr/>
    </dgm:pt>
    <dgm:pt modelId="{7D05B475-22DC-446C-A168-3309E376F007}" type="pres">
      <dgm:prSet presAssocID="{14D6BCAA-DC96-48AD-B0B5-55234CA46516}" presName="composite" presStyleCnt="0"/>
      <dgm:spPr/>
    </dgm:pt>
    <dgm:pt modelId="{4AA1462B-A530-49B5-A39A-D66603B7A452}" type="pres">
      <dgm:prSet presAssocID="{14D6BCAA-DC96-48AD-B0B5-55234CA46516}" presName="imgShp" presStyleLbl="fgImgPlace1" presStyleIdx="4" presStyleCnt="5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1B06B5AF-831C-4AD8-BD79-7E5014E847A0}" type="pres">
      <dgm:prSet presAssocID="{14D6BCAA-DC96-48AD-B0B5-55234CA46516}" presName="txShp" presStyleLbl="node1" presStyleIdx="4" presStyleCnt="5" custScaleY="75266" custLinFactNeighborX="615" custLinFactNeighborY="-226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16383F3C-1725-448C-98A9-9850C085749A}" srcId="{5B267EF1-6633-4A41-8142-EA0FED0F1FDC}" destId="{81556D06-9991-4AE3-B852-79A8FF63BEAE}" srcOrd="1" destOrd="0" parTransId="{7763B5EC-EC64-4D16-BAF7-BCC78C4AA5C8}" sibTransId="{C9847835-61A8-41DC-AFF3-1754D83E965C}"/>
    <dgm:cxn modelId="{67793484-D2AE-4D9B-BD34-744B850193C4}" type="presOf" srcId="{5B267EF1-6633-4A41-8142-EA0FED0F1FDC}" destId="{D85214C1-1EDC-4856-989B-7A33E87FEE1B}" srcOrd="0" destOrd="0" presId="urn:microsoft.com/office/officeart/2005/8/layout/vList3"/>
    <dgm:cxn modelId="{DC6F9D8F-E2B6-497F-8B67-4352EE02F5BA}" type="presOf" srcId="{FCDF57DD-36CB-4D02-9ABC-9E5A790A2681}" destId="{6883A808-461A-47D7-A2A0-9DC60B700283}" srcOrd="0" destOrd="0" presId="urn:microsoft.com/office/officeart/2005/8/layout/vList3"/>
    <dgm:cxn modelId="{C60DB349-6260-4B09-9635-75789B4FB2EE}" type="presOf" srcId="{81556D06-9991-4AE3-B852-79A8FF63BEAE}" destId="{F5A1BB9B-AFA8-4B60-BC58-6D13EC5C8527}" srcOrd="0" destOrd="0" presId="urn:microsoft.com/office/officeart/2005/8/layout/vList3"/>
    <dgm:cxn modelId="{093375F6-D669-43CD-80D8-8E3AC661682C}" srcId="{5B267EF1-6633-4A41-8142-EA0FED0F1FDC}" destId="{B5EEDA5C-08EE-4479-8B4E-7C70D2603078}" srcOrd="0" destOrd="0" parTransId="{E1A61523-D1B4-46D0-BADC-E08D98ED7F78}" sibTransId="{A43DE6BB-2B78-405B-B7EC-3E5611D04082}"/>
    <dgm:cxn modelId="{9B3263CA-D40E-453E-9458-2F658F8C2D37}" type="presOf" srcId="{C155F853-FF09-4CB8-BD49-C846F40CA3BC}" destId="{F0EDA4A6-E6FA-4BC4-870E-26359ED96552}" srcOrd="0" destOrd="0" presId="urn:microsoft.com/office/officeart/2005/8/layout/vList3"/>
    <dgm:cxn modelId="{6D588E46-5698-43D7-BB0B-D50658A433AE}" type="presOf" srcId="{B5EEDA5C-08EE-4479-8B4E-7C70D2603078}" destId="{CC8A1540-A596-48BE-A1FF-9709DFFBA25F}" srcOrd="0" destOrd="0" presId="urn:microsoft.com/office/officeart/2005/8/layout/vList3"/>
    <dgm:cxn modelId="{0F435945-63CC-4C8B-A853-59DE233B4020}" srcId="{5B267EF1-6633-4A41-8142-EA0FED0F1FDC}" destId="{C155F853-FF09-4CB8-BD49-C846F40CA3BC}" srcOrd="2" destOrd="0" parTransId="{1B3028E4-E0F1-4379-A77E-0F70ABF298FF}" sibTransId="{E4918A33-9EA0-4567-BFF5-63B62FBCC5FC}"/>
    <dgm:cxn modelId="{8AC4D02C-50D1-4EB0-8083-28294EF71244}" type="presOf" srcId="{14D6BCAA-DC96-48AD-B0B5-55234CA46516}" destId="{1B06B5AF-831C-4AD8-BD79-7E5014E847A0}" srcOrd="0" destOrd="0" presId="urn:microsoft.com/office/officeart/2005/8/layout/vList3"/>
    <dgm:cxn modelId="{63587CDE-D336-4D5B-89D4-722EAAC1B1B9}" srcId="{5B267EF1-6633-4A41-8142-EA0FED0F1FDC}" destId="{FCDF57DD-36CB-4D02-9ABC-9E5A790A2681}" srcOrd="3" destOrd="0" parTransId="{73080719-6B67-483D-AD98-2BBC05A05250}" sibTransId="{086097C1-8771-4A3A-B5C2-C2CB1B98A69A}"/>
    <dgm:cxn modelId="{125937E0-DD0A-4143-A324-5F2AF57183B5}" srcId="{5B267EF1-6633-4A41-8142-EA0FED0F1FDC}" destId="{14D6BCAA-DC96-48AD-B0B5-55234CA46516}" srcOrd="4" destOrd="0" parTransId="{3FDBD185-E711-4994-8089-FE6C03E97CF5}" sibTransId="{EDC218AD-8DCA-45CB-B64A-06F9B56AB45F}"/>
    <dgm:cxn modelId="{2701A2C3-7E66-4A89-A93C-FFAE1F06949A}" type="presParOf" srcId="{D85214C1-1EDC-4856-989B-7A33E87FEE1B}" destId="{A8AEEDF0-F855-4BC6-A346-A3A1D4E85031}" srcOrd="0" destOrd="0" presId="urn:microsoft.com/office/officeart/2005/8/layout/vList3"/>
    <dgm:cxn modelId="{10CAF017-E930-4632-8D4D-8B0C3C7CF006}" type="presParOf" srcId="{A8AEEDF0-F855-4BC6-A346-A3A1D4E85031}" destId="{A5F63355-58B9-4704-8D54-3651956E051D}" srcOrd="0" destOrd="0" presId="urn:microsoft.com/office/officeart/2005/8/layout/vList3"/>
    <dgm:cxn modelId="{98A31F92-738D-4A28-AB82-DC1E4728A700}" type="presParOf" srcId="{A8AEEDF0-F855-4BC6-A346-A3A1D4E85031}" destId="{CC8A1540-A596-48BE-A1FF-9709DFFBA25F}" srcOrd="1" destOrd="0" presId="urn:microsoft.com/office/officeart/2005/8/layout/vList3"/>
    <dgm:cxn modelId="{BE162F12-7A52-4CE1-965C-25CBC2BB658D}" type="presParOf" srcId="{D85214C1-1EDC-4856-989B-7A33E87FEE1B}" destId="{260898EB-16BF-4503-B4D8-7AF306484E98}" srcOrd="1" destOrd="0" presId="urn:microsoft.com/office/officeart/2005/8/layout/vList3"/>
    <dgm:cxn modelId="{3A525742-666E-46DD-B89F-B7AC34F9AEEA}" type="presParOf" srcId="{D85214C1-1EDC-4856-989B-7A33E87FEE1B}" destId="{6503B1BC-F879-4197-944F-138776F790D7}" srcOrd="2" destOrd="0" presId="urn:microsoft.com/office/officeart/2005/8/layout/vList3"/>
    <dgm:cxn modelId="{3045EB08-C83D-4E5C-812F-B38A42FD22AB}" type="presParOf" srcId="{6503B1BC-F879-4197-944F-138776F790D7}" destId="{25D8D6BE-1F44-4821-969E-2272D0D9550A}" srcOrd="0" destOrd="0" presId="urn:microsoft.com/office/officeart/2005/8/layout/vList3"/>
    <dgm:cxn modelId="{5A2AA5F2-24EA-481E-845F-F9E96717AFBF}" type="presParOf" srcId="{6503B1BC-F879-4197-944F-138776F790D7}" destId="{F5A1BB9B-AFA8-4B60-BC58-6D13EC5C8527}" srcOrd="1" destOrd="0" presId="urn:microsoft.com/office/officeart/2005/8/layout/vList3"/>
    <dgm:cxn modelId="{EFAEBC18-1574-4A34-BA96-2A968C41FC57}" type="presParOf" srcId="{D85214C1-1EDC-4856-989B-7A33E87FEE1B}" destId="{90F43E0A-3987-4CA1-BBDC-4C4774FEB86E}" srcOrd="3" destOrd="0" presId="urn:microsoft.com/office/officeart/2005/8/layout/vList3"/>
    <dgm:cxn modelId="{17154446-7BD7-4E99-AAA6-8DA9F8B0BD0C}" type="presParOf" srcId="{D85214C1-1EDC-4856-989B-7A33E87FEE1B}" destId="{392CA0C0-D5C3-43B8-9AE6-0BFD9FBC7B70}" srcOrd="4" destOrd="0" presId="urn:microsoft.com/office/officeart/2005/8/layout/vList3"/>
    <dgm:cxn modelId="{D865DA3D-52E9-4B90-89BD-77763D34D754}" type="presParOf" srcId="{392CA0C0-D5C3-43B8-9AE6-0BFD9FBC7B70}" destId="{8176879A-4B3F-44F9-96F1-F30777AF2CD6}" srcOrd="0" destOrd="0" presId="urn:microsoft.com/office/officeart/2005/8/layout/vList3"/>
    <dgm:cxn modelId="{B05B252D-796A-4B21-BF16-15FF44EA376F}" type="presParOf" srcId="{392CA0C0-D5C3-43B8-9AE6-0BFD9FBC7B70}" destId="{F0EDA4A6-E6FA-4BC4-870E-26359ED96552}" srcOrd="1" destOrd="0" presId="urn:microsoft.com/office/officeart/2005/8/layout/vList3"/>
    <dgm:cxn modelId="{2EB28DC1-7C71-43F1-A86C-1FD424CDA8FC}" type="presParOf" srcId="{D85214C1-1EDC-4856-989B-7A33E87FEE1B}" destId="{62AA1E97-E36F-4E1E-A316-B1DAAC73E4F0}" srcOrd="5" destOrd="0" presId="urn:microsoft.com/office/officeart/2005/8/layout/vList3"/>
    <dgm:cxn modelId="{0EA2CC92-4656-4CBB-8623-D350655E02B6}" type="presParOf" srcId="{D85214C1-1EDC-4856-989B-7A33E87FEE1B}" destId="{F2B891FF-433C-455B-A812-ADC0016EBE1E}" srcOrd="6" destOrd="0" presId="urn:microsoft.com/office/officeart/2005/8/layout/vList3"/>
    <dgm:cxn modelId="{810B55F7-6262-445E-9352-6FDE38B1AEF6}" type="presParOf" srcId="{F2B891FF-433C-455B-A812-ADC0016EBE1E}" destId="{5564405B-301F-4800-9046-0BA407CAA1F1}" srcOrd="0" destOrd="0" presId="urn:microsoft.com/office/officeart/2005/8/layout/vList3"/>
    <dgm:cxn modelId="{71374CDA-6F3A-4CEE-9DAE-9D71DBD743F3}" type="presParOf" srcId="{F2B891FF-433C-455B-A812-ADC0016EBE1E}" destId="{6883A808-461A-47D7-A2A0-9DC60B700283}" srcOrd="1" destOrd="0" presId="urn:microsoft.com/office/officeart/2005/8/layout/vList3"/>
    <dgm:cxn modelId="{8FDAC955-533E-4E7E-8372-14DE62360F1F}" type="presParOf" srcId="{D85214C1-1EDC-4856-989B-7A33E87FEE1B}" destId="{3F31E7E8-4F4D-41AB-86B8-94549CA56C87}" srcOrd="7" destOrd="0" presId="urn:microsoft.com/office/officeart/2005/8/layout/vList3"/>
    <dgm:cxn modelId="{2E24A451-544E-4BC2-BE51-BC9386B5408D}" type="presParOf" srcId="{D85214C1-1EDC-4856-989B-7A33E87FEE1B}" destId="{7D05B475-22DC-446C-A168-3309E376F007}" srcOrd="8" destOrd="0" presId="urn:microsoft.com/office/officeart/2005/8/layout/vList3"/>
    <dgm:cxn modelId="{739C12B5-3926-40C0-9F1B-E2DB4BC1C149}" type="presParOf" srcId="{7D05B475-22DC-446C-A168-3309E376F007}" destId="{4AA1462B-A530-49B5-A39A-D66603B7A452}" srcOrd="0" destOrd="0" presId="urn:microsoft.com/office/officeart/2005/8/layout/vList3"/>
    <dgm:cxn modelId="{11CCEEC1-F64C-4B62-A157-9075E1D1376E}" type="presParOf" srcId="{7D05B475-22DC-446C-A168-3309E376F007}" destId="{1B06B5AF-831C-4AD8-BD79-7E5014E847A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7C555B5-5A29-463C-A8E0-6B53C4840043}" type="doc">
      <dgm:prSet loTypeId="urn:microsoft.com/office/officeart/2005/8/layout/vList3" loCatId="list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es-CL"/>
        </a:p>
      </dgm:t>
    </dgm:pt>
    <dgm:pt modelId="{C89A02B0-5A76-4008-897F-519A834D95E3}">
      <dgm:prSet phldrT="[Texto]"/>
      <dgm:spPr/>
      <dgm:t>
        <a:bodyPr/>
        <a:lstStyle/>
        <a:p>
          <a:r>
            <a:rPr lang="es-CL" dirty="0" smtClean="0"/>
            <a:t>No estigmatice, cuide la imagen delante del curso</a:t>
          </a:r>
          <a:endParaRPr lang="es-CL" dirty="0"/>
        </a:p>
      </dgm:t>
    </dgm:pt>
    <dgm:pt modelId="{BF85C320-737D-4C77-8887-618805E7EFB5}" type="parTrans" cxnId="{8AD33F1D-1DB0-4028-83AD-C82E4F29D1C6}">
      <dgm:prSet/>
      <dgm:spPr/>
      <dgm:t>
        <a:bodyPr/>
        <a:lstStyle/>
        <a:p>
          <a:endParaRPr lang="es-CL"/>
        </a:p>
      </dgm:t>
    </dgm:pt>
    <dgm:pt modelId="{C01D8FED-DBA6-4689-B1EF-CF89290DE524}" type="sibTrans" cxnId="{8AD33F1D-1DB0-4028-83AD-C82E4F29D1C6}">
      <dgm:prSet/>
      <dgm:spPr/>
      <dgm:t>
        <a:bodyPr/>
        <a:lstStyle/>
        <a:p>
          <a:endParaRPr lang="es-CL"/>
        </a:p>
      </dgm:t>
    </dgm:pt>
    <dgm:pt modelId="{B0F7164F-8BF9-44CF-86DF-C6704F907A6C}">
      <dgm:prSet phldrT="[Texto]"/>
      <dgm:spPr/>
      <dgm:t>
        <a:bodyPr/>
        <a:lstStyle/>
        <a:p>
          <a:r>
            <a:rPr lang="es-CL" dirty="0" smtClean="0"/>
            <a:t>Corregir cualquier forma de expresión violenta o inadecuada</a:t>
          </a:r>
          <a:endParaRPr lang="es-CL" dirty="0"/>
        </a:p>
      </dgm:t>
    </dgm:pt>
    <dgm:pt modelId="{4EC74D56-FEB0-4915-88EF-D5C86D14812E}" type="parTrans" cxnId="{F6C8094E-D1EA-4990-BB71-87A9A9714DD1}">
      <dgm:prSet/>
      <dgm:spPr/>
      <dgm:t>
        <a:bodyPr/>
        <a:lstStyle/>
        <a:p>
          <a:endParaRPr lang="es-CL"/>
        </a:p>
      </dgm:t>
    </dgm:pt>
    <dgm:pt modelId="{F106B7D8-E5CA-4673-811D-BBDD0F088D2E}" type="sibTrans" cxnId="{F6C8094E-D1EA-4990-BB71-87A9A9714DD1}">
      <dgm:prSet/>
      <dgm:spPr/>
      <dgm:t>
        <a:bodyPr/>
        <a:lstStyle/>
        <a:p>
          <a:endParaRPr lang="es-CL"/>
        </a:p>
      </dgm:t>
    </dgm:pt>
    <dgm:pt modelId="{DD6C5C3E-18CC-4111-8834-E197292EF71E}">
      <dgm:prSet phldrT="[Texto]"/>
      <dgm:spPr/>
      <dgm:t>
        <a:bodyPr/>
        <a:lstStyle/>
        <a:p>
          <a:r>
            <a:rPr lang="es-CL" dirty="0" smtClean="0"/>
            <a:t>Cuidar el atribuir malas  conductas a un diagnóstico o falta de tratamiento </a:t>
          </a:r>
          <a:endParaRPr lang="es-CL" dirty="0"/>
        </a:p>
      </dgm:t>
    </dgm:pt>
    <dgm:pt modelId="{4362ED95-972A-4CF5-BE52-68E3CB3E8B76}" type="parTrans" cxnId="{4BA63E65-E533-461F-A8DD-C0D4602EF054}">
      <dgm:prSet/>
      <dgm:spPr/>
      <dgm:t>
        <a:bodyPr/>
        <a:lstStyle/>
        <a:p>
          <a:endParaRPr lang="es-CL"/>
        </a:p>
      </dgm:t>
    </dgm:pt>
    <dgm:pt modelId="{C3BD2B77-569F-41B6-8E4E-7616CD16AFF0}" type="sibTrans" cxnId="{4BA63E65-E533-461F-A8DD-C0D4602EF054}">
      <dgm:prSet/>
      <dgm:spPr/>
      <dgm:t>
        <a:bodyPr/>
        <a:lstStyle/>
        <a:p>
          <a:endParaRPr lang="es-CL"/>
        </a:p>
      </dgm:t>
    </dgm:pt>
    <dgm:pt modelId="{8D16743A-2CA0-4E10-BD62-D84448DDE9C6}">
      <dgm:prSet phldrT="[Texto]"/>
      <dgm:spPr/>
      <dgm:t>
        <a:bodyPr/>
        <a:lstStyle/>
        <a:p>
          <a:r>
            <a:rPr lang="es-CL" dirty="0" smtClean="0"/>
            <a:t>Organice juegos guiados, realice trabajos de grupos pequeños</a:t>
          </a:r>
          <a:endParaRPr lang="es-CL" dirty="0"/>
        </a:p>
      </dgm:t>
    </dgm:pt>
    <dgm:pt modelId="{3E44357F-A6AA-42D4-8545-3CFED170521E}" type="parTrans" cxnId="{8DB8F299-BB78-4B65-A054-06E9C8EAF703}">
      <dgm:prSet/>
      <dgm:spPr/>
      <dgm:t>
        <a:bodyPr/>
        <a:lstStyle/>
        <a:p>
          <a:endParaRPr lang="es-CL"/>
        </a:p>
      </dgm:t>
    </dgm:pt>
    <dgm:pt modelId="{5DF5907A-591E-44C6-B665-B2FC62E17D4C}" type="sibTrans" cxnId="{8DB8F299-BB78-4B65-A054-06E9C8EAF703}">
      <dgm:prSet/>
      <dgm:spPr/>
      <dgm:t>
        <a:bodyPr/>
        <a:lstStyle/>
        <a:p>
          <a:endParaRPr lang="es-CL"/>
        </a:p>
      </dgm:t>
    </dgm:pt>
    <dgm:pt modelId="{87710A0D-4262-4477-A6E0-8764E70E7751}">
      <dgm:prSet phldrT="[Texto]"/>
      <dgm:spPr/>
      <dgm:t>
        <a:bodyPr/>
        <a:lstStyle/>
        <a:p>
          <a:r>
            <a:rPr lang="es-CL" dirty="0" smtClean="0"/>
            <a:t>Fomente una relación creciente con alumnos “ejemplo”</a:t>
          </a:r>
          <a:endParaRPr lang="es-CL" dirty="0"/>
        </a:p>
      </dgm:t>
    </dgm:pt>
    <dgm:pt modelId="{AEDBD2A7-74B4-466C-A765-50BF99F99D21}" type="parTrans" cxnId="{EB0D2176-E9E9-42F9-8AFC-08A8CA2F33C3}">
      <dgm:prSet/>
      <dgm:spPr/>
      <dgm:t>
        <a:bodyPr/>
        <a:lstStyle/>
        <a:p>
          <a:endParaRPr lang="es-CL"/>
        </a:p>
      </dgm:t>
    </dgm:pt>
    <dgm:pt modelId="{BF8A7478-17E6-4A68-B20B-F4F5B0DA6669}" type="sibTrans" cxnId="{EB0D2176-E9E9-42F9-8AFC-08A8CA2F33C3}">
      <dgm:prSet/>
      <dgm:spPr/>
      <dgm:t>
        <a:bodyPr/>
        <a:lstStyle/>
        <a:p>
          <a:endParaRPr lang="es-CL"/>
        </a:p>
      </dgm:t>
    </dgm:pt>
    <dgm:pt modelId="{C18CE577-D719-4D5C-A3EE-1491053900A1}" type="pres">
      <dgm:prSet presAssocID="{47C555B5-5A29-463C-A8E0-6B53C4840043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1C61B50D-D84C-410A-A22B-916DB176FCDE}" type="pres">
      <dgm:prSet presAssocID="{C89A02B0-5A76-4008-897F-519A834D95E3}" presName="composite" presStyleCnt="0"/>
      <dgm:spPr/>
    </dgm:pt>
    <dgm:pt modelId="{3666F4CB-861C-4D14-A136-6773CAE8A267}" type="pres">
      <dgm:prSet presAssocID="{C89A02B0-5A76-4008-897F-519A834D95E3}" presName="imgShp" presStyleLbl="fgImgPlac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CL"/>
        </a:p>
      </dgm:t>
    </dgm:pt>
    <dgm:pt modelId="{622D0F95-ED1F-45BF-BB87-EDF9D19D6333}" type="pres">
      <dgm:prSet presAssocID="{C89A02B0-5A76-4008-897F-519A834D95E3}" presName="txShp" presStyleLbl="node1" presStyleIdx="0" presStyleCnt="5" custScaleY="10508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721A7CAC-4A49-4F81-805E-7F0B0ACF5D17}" type="pres">
      <dgm:prSet presAssocID="{C01D8FED-DBA6-4689-B1EF-CF89290DE524}" presName="spacing" presStyleCnt="0"/>
      <dgm:spPr/>
    </dgm:pt>
    <dgm:pt modelId="{5C0300D0-4445-4B45-BA12-7D9266326903}" type="pres">
      <dgm:prSet presAssocID="{B0F7164F-8BF9-44CF-86DF-C6704F907A6C}" presName="composite" presStyleCnt="0"/>
      <dgm:spPr/>
    </dgm:pt>
    <dgm:pt modelId="{7E2ACB83-E629-4147-8292-6079E756B24D}" type="pres">
      <dgm:prSet presAssocID="{B0F7164F-8BF9-44CF-86DF-C6704F907A6C}" presName="imgShp" presStyleLbl="fgImgPlace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CL"/>
        </a:p>
      </dgm:t>
    </dgm:pt>
    <dgm:pt modelId="{9704367B-F2C3-4071-80CC-B0ACC95628F3}" type="pres">
      <dgm:prSet presAssocID="{B0F7164F-8BF9-44CF-86DF-C6704F907A6C}" presName="txShp" presStyleLbl="node1" presStyleIdx="1" presStyleCnt="5" custScaleY="7506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4F16C21B-BA24-4272-996E-6D812574238F}" type="pres">
      <dgm:prSet presAssocID="{F106B7D8-E5CA-4673-811D-BBDD0F088D2E}" presName="spacing" presStyleCnt="0"/>
      <dgm:spPr/>
    </dgm:pt>
    <dgm:pt modelId="{D9AD75B3-F061-4181-84BA-798269B25A13}" type="pres">
      <dgm:prSet presAssocID="{DD6C5C3E-18CC-4111-8834-E197292EF71E}" presName="composite" presStyleCnt="0"/>
      <dgm:spPr/>
    </dgm:pt>
    <dgm:pt modelId="{56010D4D-2356-4A5A-9C5D-FA6721619753}" type="pres">
      <dgm:prSet presAssocID="{DD6C5C3E-18CC-4111-8834-E197292EF71E}" presName="imgShp" presStyleLbl="fgImgPlace1" presStyleIdx="2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CL"/>
        </a:p>
      </dgm:t>
    </dgm:pt>
    <dgm:pt modelId="{F372989D-F995-4E7A-87AC-1610922BDDCB}" type="pres">
      <dgm:prSet presAssocID="{DD6C5C3E-18CC-4111-8834-E197292EF71E}" presName="txShp" presStyleLbl="node1" presStyleIdx="2" presStyleCnt="5" custScaleY="93756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DA7E8971-E20B-4B2C-91A6-562BF1217A17}" type="pres">
      <dgm:prSet presAssocID="{C3BD2B77-569F-41B6-8E4E-7616CD16AFF0}" presName="spacing" presStyleCnt="0"/>
      <dgm:spPr/>
    </dgm:pt>
    <dgm:pt modelId="{54B7F53D-881C-4CF1-A5B7-3FD166246C3D}" type="pres">
      <dgm:prSet presAssocID="{8D16743A-2CA0-4E10-BD62-D84448DDE9C6}" presName="composite" presStyleCnt="0"/>
      <dgm:spPr/>
    </dgm:pt>
    <dgm:pt modelId="{FC8216D8-A1F6-4F27-BB1A-A0738B1F11BD}" type="pres">
      <dgm:prSet presAssocID="{8D16743A-2CA0-4E10-BD62-D84448DDE9C6}" presName="imgShp" presStyleLbl="fgImgPlace1" presStyleIdx="3" presStyleCnt="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s-CL"/>
        </a:p>
      </dgm:t>
    </dgm:pt>
    <dgm:pt modelId="{E1082834-2DCF-4002-89C9-FBCFDABC2BB8}" type="pres">
      <dgm:prSet presAssocID="{8D16743A-2CA0-4E10-BD62-D84448DDE9C6}" presName="txShp" presStyleLbl="node1" presStyleIdx="3" presStyleCnt="5" custScaleY="9256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A4F1CD8A-7109-4B2A-B049-C21F0546428B}" type="pres">
      <dgm:prSet presAssocID="{5DF5907A-591E-44C6-B665-B2FC62E17D4C}" presName="spacing" presStyleCnt="0"/>
      <dgm:spPr/>
    </dgm:pt>
    <dgm:pt modelId="{30691254-BC04-499F-8779-347BBB3A390F}" type="pres">
      <dgm:prSet presAssocID="{87710A0D-4262-4477-A6E0-8764E70E7751}" presName="composite" presStyleCnt="0"/>
      <dgm:spPr/>
    </dgm:pt>
    <dgm:pt modelId="{9EEF61F8-684C-4CFE-976D-AC7C21F15160}" type="pres">
      <dgm:prSet presAssocID="{87710A0D-4262-4477-A6E0-8764E70E7751}" presName="imgShp" presStyleLbl="fgImgPlace1" presStyleIdx="4" presStyleCnt="5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s-CL"/>
        </a:p>
      </dgm:t>
    </dgm:pt>
    <dgm:pt modelId="{943BCAC3-8944-47E0-AD4E-2BACEBDC523F}" type="pres">
      <dgm:prSet presAssocID="{87710A0D-4262-4477-A6E0-8764E70E7751}" presName="txShp" presStyleLbl="node1" presStyleIdx="4" presStyleCnt="5" custScaleY="8759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FFA69D66-9888-483A-920B-6090698D088D}" type="presOf" srcId="{47C555B5-5A29-463C-A8E0-6B53C4840043}" destId="{C18CE577-D719-4D5C-A3EE-1491053900A1}" srcOrd="0" destOrd="0" presId="urn:microsoft.com/office/officeart/2005/8/layout/vList3"/>
    <dgm:cxn modelId="{EF9BB75C-EC5F-4E03-AC03-981AA8AF5BAF}" type="presOf" srcId="{C89A02B0-5A76-4008-897F-519A834D95E3}" destId="{622D0F95-ED1F-45BF-BB87-EDF9D19D6333}" srcOrd="0" destOrd="0" presId="urn:microsoft.com/office/officeart/2005/8/layout/vList3"/>
    <dgm:cxn modelId="{EB0D2176-E9E9-42F9-8AFC-08A8CA2F33C3}" srcId="{47C555B5-5A29-463C-A8E0-6B53C4840043}" destId="{87710A0D-4262-4477-A6E0-8764E70E7751}" srcOrd="4" destOrd="0" parTransId="{AEDBD2A7-74B4-466C-A765-50BF99F99D21}" sibTransId="{BF8A7478-17E6-4A68-B20B-F4F5B0DA6669}"/>
    <dgm:cxn modelId="{CBFD0484-9FCC-4AE8-95CE-DEB9994E069D}" type="presOf" srcId="{8D16743A-2CA0-4E10-BD62-D84448DDE9C6}" destId="{E1082834-2DCF-4002-89C9-FBCFDABC2BB8}" srcOrd="0" destOrd="0" presId="urn:microsoft.com/office/officeart/2005/8/layout/vList3"/>
    <dgm:cxn modelId="{15788582-C497-437B-B54D-8939F7FCEFBE}" type="presOf" srcId="{DD6C5C3E-18CC-4111-8834-E197292EF71E}" destId="{F372989D-F995-4E7A-87AC-1610922BDDCB}" srcOrd="0" destOrd="0" presId="urn:microsoft.com/office/officeart/2005/8/layout/vList3"/>
    <dgm:cxn modelId="{8AD33F1D-1DB0-4028-83AD-C82E4F29D1C6}" srcId="{47C555B5-5A29-463C-A8E0-6B53C4840043}" destId="{C89A02B0-5A76-4008-897F-519A834D95E3}" srcOrd="0" destOrd="0" parTransId="{BF85C320-737D-4C77-8887-618805E7EFB5}" sibTransId="{C01D8FED-DBA6-4689-B1EF-CF89290DE524}"/>
    <dgm:cxn modelId="{8DB8F299-BB78-4B65-A054-06E9C8EAF703}" srcId="{47C555B5-5A29-463C-A8E0-6B53C4840043}" destId="{8D16743A-2CA0-4E10-BD62-D84448DDE9C6}" srcOrd="3" destOrd="0" parTransId="{3E44357F-A6AA-42D4-8545-3CFED170521E}" sibTransId="{5DF5907A-591E-44C6-B665-B2FC62E17D4C}"/>
    <dgm:cxn modelId="{2D011C72-6C4A-4437-AEE1-124069734B12}" type="presOf" srcId="{B0F7164F-8BF9-44CF-86DF-C6704F907A6C}" destId="{9704367B-F2C3-4071-80CC-B0ACC95628F3}" srcOrd="0" destOrd="0" presId="urn:microsoft.com/office/officeart/2005/8/layout/vList3"/>
    <dgm:cxn modelId="{4BA63E65-E533-461F-A8DD-C0D4602EF054}" srcId="{47C555B5-5A29-463C-A8E0-6B53C4840043}" destId="{DD6C5C3E-18CC-4111-8834-E197292EF71E}" srcOrd="2" destOrd="0" parTransId="{4362ED95-972A-4CF5-BE52-68E3CB3E8B76}" sibTransId="{C3BD2B77-569F-41B6-8E4E-7616CD16AFF0}"/>
    <dgm:cxn modelId="{71792878-176C-454B-A01E-9962B2FCD611}" type="presOf" srcId="{87710A0D-4262-4477-A6E0-8764E70E7751}" destId="{943BCAC3-8944-47E0-AD4E-2BACEBDC523F}" srcOrd="0" destOrd="0" presId="urn:microsoft.com/office/officeart/2005/8/layout/vList3"/>
    <dgm:cxn modelId="{F6C8094E-D1EA-4990-BB71-87A9A9714DD1}" srcId="{47C555B5-5A29-463C-A8E0-6B53C4840043}" destId="{B0F7164F-8BF9-44CF-86DF-C6704F907A6C}" srcOrd="1" destOrd="0" parTransId="{4EC74D56-FEB0-4915-88EF-D5C86D14812E}" sibTransId="{F106B7D8-E5CA-4673-811D-BBDD0F088D2E}"/>
    <dgm:cxn modelId="{4FEB7F1C-B41C-4419-B1BD-06C8FB062993}" type="presParOf" srcId="{C18CE577-D719-4D5C-A3EE-1491053900A1}" destId="{1C61B50D-D84C-410A-A22B-916DB176FCDE}" srcOrd="0" destOrd="0" presId="urn:microsoft.com/office/officeart/2005/8/layout/vList3"/>
    <dgm:cxn modelId="{618AB77E-2AFF-4807-ABBE-3C22C2C69182}" type="presParOf" srcId="{1C61B50D-D84C-410A-A22B-916DB176FCDE}" destId="{3666F4CB-861C-4D14-A136-6773CAE8A267}" srcOrd="0" destOrd="0" presId="urn:microsoft.com/office/officeart/2005/8/layout/vList3"/>
    <dgm:cxn modelId="{F02032AE-7221-4837-BDCD-BB28FC5E2A93}" type="presParOf" srcId="{1C61B50D-D84C-410A-A22B-916DB176FCDE}" destId="{622D0F95-ED1F-45BF-BB87-EDF9D19D6333}" srcOrd="1" destOrd="0" presId="urn:microsoft.com/office/officeart/2005/8/layout/vList3"/>
    <dgm:cxn modelId="{A7AAE73D-833A-40CB-B6DA-F35E2EEEAAB9}" type="presParOf" srcId="{C18CE577-D719-4D5C-A3EE-1491053900A1}" destId="{721A7CAC-4A49-4F81-805E-7F0B0ACF5D17}" srcOrd="1" destOrd="0" presId="urn:microsoft.com/office/officeart/2005/8/layout/vList3"/>
    <dgm:cxn modelId="{E5C1157C-7B1F-44DC-A934-AE01BE9C49AF}" type="presParOf" srcId="{C18CE577-D719-4D5C-A3EE-1491053900A1}" destId="{5C0300D0-4445-4B45-BA12-7D9266326903}" srcOrd="2" destOrd="0" presId="urn:microsoft.com/office/officeart/2005/8/layout/vList3"/>
    <dgm:cxn modelId="{B0E42134-0DA8-4D59-B508-64AD5727FE00}" type="presParOf" srcId="{5C0300D0-4445-4B45-BA12-7D9266326903}" destId="{7E2ACB83-E629-4147-8292-6079E756B24D}" srcOrd="0" destOrd="0" presId="urn:microsoft.com/office/officeart/2005/8/layout/vList3"/>
    <dgm:cxn modelId="{E59C6E91-ACA5-4931-8828-B757F31E1A75}" type="presParOf" srcId="{5C0300D0-4445-4B45-BA12-7D9266326903}" destId="{9704367B-F2C3-4071-80CC-B0ACC95628F3}" srcOrd="1" destOrd="0" presId="urn:microsoft.com/office/officeart/2005/8/layout/vList3"/>
    <dgm:cxn modelId="{AD67095C-F299-40E3-B9FD-181E520DF281}" type="presParOf" srcId="{C18CE577-D719-4D5C-A3EE-1491053900A1}" destId="{4F16C21B-BA24-4272-996E-6D812574238F}" srcOrd="3" destOrd="0" presId="urn:microsoft.com/office/officeart/2005/8/layout/vList3"/>
    <dgm:cxn modelId="{338CB9DE-CBB4-4F35-9C19-18164C88E052}" type="presParOf" srcId="{C18CE577-D719-4D5C-A3EE-1491053900A1}" destId="{D9AD75B3-F061-4181-84BA-798269B25A13}" srcOrd="4" destOrd="0" presId="urn:microsoft.com/office/officeart/2005/8/layout/vList3"/>
    <dgm:cxn modelId="{DB24AFE9-3C84-498E-9F16-FCF4BC5C3B5D}" type="presParOf" srcId="{D9AD75B3-F061-4181-84BA-798269B25A13}" destId="{56010D4D-2356-4A5A-9C5D-FA6721619753}" srcOrd="0" destOrd="0" presId="urn:microsoft.com/office/officeart/2005/8/layout/vList3"/>
    <dgm:cxn modelId="{D784879F-91DC-4751-BA3F-48E7B0B40581}" type="presParOf" srcId="{D9AD75B3-F061-4181-84BA-798269B25A13}" destId="{F372989D-F995-4E7A-87AC-1610922BDDCB}" srcOrd="1" destOrd="0" presId="urn:microsoft.com/office/officeart/2005/8/layout/vList3"/>
    <dgm:cxn modelId="{1BFFD553-167F-45ED-B6AF-A641DD9AE18F}" type="presParOf" srcId="{C18CE577-D719-4D5C-A3EE-1491053900A1}" destId="{DA7E8971-E20B-4B2C-91A6-562BF1217A17}" srcOrd="5" destOrd="0" presId="urn:microsoft.com/office/officeart/2005/8/layout/vList3"/>
    <dgm:cxn modelId="{4920B32C-CC8D-4C0A-9F34-CC34403B7BBF}" type="presParOf" srcId="{C18CE577-D719-4D5C-A3EE-1491053900A1}" destId="{54B7F53D-881C-4CF1-A5B7-3FD166246C3D}" srcOrd="6" destOrd="0" presId="urn:microsoft.com/office/officeart/2005/8/layout/vList3"/>
    <dgm:cxn modelId="{414EF0B0-082A-4D99-A9DC-49AC56AB65DE}" type="presParOf" srcId="{54B7F53D-881C-4CF1-A5B7-3FD166246C3D}" destId="{FC8216D8-A1F6-4F27-BB1A-A0738B1F11BD}" srcOrd="0" destOrd="0" presId="urn:microsoft.com/office/officeart/2005/8/layout/vList3"/>
    <dgm:cxn modelId="{F02417AF-C019-462E-B3BF-D04994A6E0E1}" type="presParOf" srcId="{54B7F53D-881C-4CF1-A5B7-3FD166246C3D}" destId="{E1082834-2DCF-4002-89C9-FBCFDABC2BB8}" srcOrd="1" destOrd="0" presId="urn:microsoft.com/office/officeart/2005/8/layout/vList3"/>
    <dgm:cxn modelId="{E44DADF9-2CCF-4D71-A630-358ACC5B8EA3}" type="presParOf" srcId="{C18CE577-D719-4D5C-A3EE-1491053900A1}" destId="{A4F1CD8A-7109-4B2A-B049-C21F0546428B}" srcOrd="7" destOrd="0" presId="urn:microsoft.com/office/officeart/2005/8/layout/vList3"/>
    <dgm:cxn modelId="{C7D50E05-51D8-4778-A415-B05C511490E5}" type="presParOf" srcId="{C18CE577-D719-4D5C-A3EE-1491053900A1}" destId="{30691254-BC04-499F-8779-347BBB3A390F}" srcOrd="8" destOrd="0" presId="urn:microsoft.com/office/officeart/2005/8/layout/vList3"/>
    <dgm:cxn modelId="{7759B1B0-94D1-43F1-8635-2938F5F81C56}" type="presParOf" srcId="{30691254-BC04-499F-8779-347BBB3A390F}" destId="{9EEF61F8-684C-4CFE-976D-AC7C21F15160}" srcOrd="0" destOrd="0" presId="urn:microsoft.com/office/officeart/2005/8/layout/vList3"/>
    <dgm:cxn modelId="{F7FE2226-E7A4-4289-9D09-BF22A06F086F}" type="presParOf" srcId="{30691254-BC04-499F-8779-347BBB3A390F}" destId="{943BCAC3-8944-47E0-AD4E-2BACEBDC523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B5245B1-71AC-4AC4-A276-4B3E1314E529}" type="doc">
      <dgm:prSet loTypeId="urn:microsoft.com/office/officeart/2005/8/layout/vList3" loCatId="list" qsTypeId="urn:microsoft.com/office/officeart/2005/8/quickstyle/simple1" qsCatId="simple" csTypeId="urn:microsoft.com/office/officeart/2005/8/colors/accent4_5" csCatId="accent4" phldr="1"/>
      <dgm:spPr/>
      <dgm:t>
        <a:bodyPr/>
        <a:lstStyle/>
        <a:p>
          <a:endParaRPr lang="es-CL"/>
        </a:p>
      </dgm:t>
    </dgm:pt>
    <dgm:pt modelId="{3D3805A7-93CF-4DB7-8781-98E0B8A6EDF0}">
      <dgm:prSet/>
      <dgm:spPr/>
      <dgm:t>
        <a:bodyPr/>
        <a:lstStyle/>
        <a:p>
          <a:r>
            <a:rPr lang="es-CL" dirty="0" smtClean="0"/>
            <a:t>Propicie  actividades que lo lleven a la abstracción</a:t>
          </a:r>
          <a:endParaRPr lang="es-CL" dirty="0"/>
        </a:p>
      </dgm:t>
    </dgm:pt>
    <dgm:pt modelId="{7AF9CF1F-43B0-4189-9C2A-319F70240E53}" type="parTrans" cxnId="{C6C58A91-B336-43A0-AA2C-371AE8FFD2CC}">
      <dgm:prSet/>
      <dgm:spPr/>
      <dgm:t>
        <a:bodyPr/>
        <a:lstStyle/>
        <a:p>
          <a:endParaRPr lang="es-CL"/>
        </a:p>
      </dgm:t>
    </dgm:pt>
    <dgm:pt modelId="{A826B721-F41D-4338-9769-32A722945751}" type="sibTrans" cxnId="{C6C58A91-B336-43A0-AA2C-371AE8FFD2CC}">
      <dgm:prSet/>
      <dgm:spPr/>
      <dgm:t>
        <a:bodyPr/>
        <a:lstStyle/>
        <a:p>
          <a:endParaRPr lang="es-CL"/>
        </a:p>
      </dgm:t>
    </dgm:pt>
    <dgm:pt modelId="{D34C68D0-25B4-4C19-8C58-B0827A40CCBA}">
      <dgm:prSet/>
      <dgm:spPr/>
      <dgm:t>
        <a:bodyPr/>
        <a:lstStyle/>
        <a:p>
          <a:r>
            <a:rPr lang="es-CL" dirty="0" smtClean="0"/>
            <a:t>Uso de diferentes materiales, elementos, y formas de representación </a:t>
          </a:r>
          <a:endParaRPr lang="es-CL" dirty="0"/>
        </a:p>
      </dgm:t>
    </dgm:pt>
    <dgm:pt modelId="{21BA777A-3788-49A9-871C-07E9E2ACCA6D}" type="parTrans" cxnId="{06778EE7-9AD9-4DE4-8C3D-C5343FC75226}">
      <dgm:prSet/>
      <dgm:spPr/>
      <dgm:t>
        <a:bodyPr/>
        <a:lstStyle/>
        <a:p>
          <a:endParaRPr lang="es-CL"/>
        </a:p>
      </dgm:t>
    </dgm:pt>
    <dgm:pt modelId="{58C5A55E-1F64-48A0-B8DA-D1B8F005684B}" type="sibTrans" cxnId="{06778EE7-9AD9-4DE4-8C3D-C5343FC75226}">
      <dgm:prSet/>
      <dgm:spPr/>
      <dgm:t>
        <a:bodyPr/>
        <a:lstStyle/>
        <a:p>
          <a:endParaRPr lang="es-CL"/>
        </a:p>
      </dgm:t>
    </dgm:pt>
    <dgm:pt modelId="{C40A06AA-4F9B-4FA4-9924-F5EEA6B046D0}">
      <dgm:prSet/>
      <dgm:spPr/>
      <dgm:t>
        <a:bodyPr/>
        <a:lstStyle/>
        <a:p>
          <a:r>
            <a:rPr lang="es-CL" dirty="0" smtClean="0"/>
            <a:t>Realice actividades cortas que requieran menos tiempos de atención</a:t>
          </a:r>
          <a:endParaRPr lang="es-CL" dirty="0"/>
        </a:p>
      </dgm:t>
    </dgm:pt>
    <dgm:pt modelId="{BCFFC17A-C103-4CCA-ABF2-6CF109775FBD}" type="parTrans" cxnId="{07477DDD-7F3D-40C6-8758-5FD505EFA91E}">
      <dgm:prSet/>
      <dgm:spPr/>
      <dgm:t>
        <a:bodyPr/>
        <a:lstStyle/>
        <a:p>
          <a:endParaRPr lang="es-CL"/>
        </a:p>
      </dgm:t>
    </dgm:pt>
    <dgm:pt modelId="{F974085E-7E2A-4ED6-8FBA-80388E2D7ACA}" type="sibTrans" cxnId="{07477DDD-7F3D-40C6-8758-5FD505EFA91E}">
      <dgm:prSet/>
      <dgm:spPr/>
      <dgm:t>
        <a:bodyPr/>
        <a:lstStyle/>
        <a:p>
          <a:endParaRPr lang="es-CL"/>
        </a:p>
      </dgm:t>
    </dgm:pt>
    <dgm:pt modelId="{A869AED7-6450-48D1-AED2-86B9F8684268}">
      <dgm:prSet/>
      <dgm:spPr/>
      <dgm:t>
        <a:bodyPr/>
        <a:lstStyle/>
        <a:p>
          <a:r>
            <a:rPr lang="es-CL" dirty="0" smtClean="0"/>
            <a:t>Fomente actividades grupales en que el alumno tenga un rol activo y definido</a:t>
          </a:r>
          <a:endParaRPr lang="es-CL" dirty="0"/>
        </a:p>
      </dgm:t>
    </dgm:pt>
    <dgm:pt modelId="{A09DB722-B339-411C-AE63-EBAC6838BBD6}" type="parTrans" cxnId="{6CEA6746-2D11-42B0-9A0E-D4B4B166008C}">
      <dgm:prSet/>
      <dgm:spPr/>
      <dgm:t>
        <a:bodyPr/>
        <a:lstStyle/>
        <a:p>
          <a:endParaRPr lang="es-CL"/>
        </a:p>
      </dgm:t>
    </dgm:pt>
    <dgm:pt modelId="{A7118CF6-BC42-489B-864E-8FADCD107CA2}" type="sibTrans" cxnId="{6CEA6746-2D11-42B0-9A0E-D4B4B166008C}">
      <dgm:prSet/>
      <dgm:spPr/>
      <dgm:t>
        <a:bodyPr/>
        <a:lstStyle/>
        <a:p>
          <a:endParaRPr lang="es-CL"/>
        </a:p>
      </dgm:t>
    </dgm:pt>
    <dgm:pt modelId="{5B5D86E5-5933-4E46-B4F1-ECB7374B4C51}">
      <dgm:prSet/>
      <dgm:spPr/>
      <dgm:t>
        <a:bodyPr/>
        <a:lstStyle/>
        <a:p>
          <a:r>
            <a:rPr lang="es-CL" dirty="0" smtClean="0"/>
            <a:t>Reconozca sus logros </a:t>
          </a:r>
          <a:endParaRPr lang="es-CL" dirty="0"/>
        </a:p>
      </dgm:t>
    </dgm:pt>
    <dgm:pt modelId="{2EEDCACB-4868-42FC-8D19-026F670AFDB1}" type="parTrans" cxnId="{A687FB55-4F71-4771-9B76-93F912F7576B}">
      <dgm:prSet/>
      <dgm:spPr/>
      <dgm:t>
        <a:bodyPr/>
        <a:lstStyle/>
        <a:p>
          <a:endParaRPr lang="es-CL"/>
        </a:p>
      </dgm:t>
    </dgm:pt>
    <dgm:pt modelId="{54CB0A45-5F62-4606-B554-153F72352898}" type="sibTrans" cxnId="{A687FB55-4F71-4771-9B76-93F912F7576B}">
      <dgm:prSet/>
      <dgm:spPr/>
      <dgm:t>
        <a:bodyPr/>
        <a:lstStyle/>
        <a:p>
          <a:endParaRPr lang="es-CL"/>
        </a:p>
      </dgm:t>
    </dgm:pt>
    <dgm:pt modelId="{1048C5CF-EF99-4D48-81B8-4CF3B5596D91}" type="pres">
      <dgm:prSet presAssocID="{8B5245B1-71AC-4AC4-A276-4B3E1314E529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D8451E0C-1232-4BA0-A91B-AB24DC8CCE3A}" type="pres">
      <dgm:prSet presAssocID="{3D3805A7-93CF-4DB7-8781-98E0B8A6EDF0}" presName="composite" presStyleCnt="0"/>
      <dgm:spPr/>
    </dgm:pt>
    <dgm:pt modelId="{68C84122-A71E-4BFA-AAC3-0AD76C96A6AA}" type="pres">
      <dgm:prSet presAssocID="{3D3805A7-93CF-4DB7-8781-98E0B8A6EDF0}" presName="imgShp" presStyleLbl="fgImgPlac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381CBEC-7931-4BC6-8698-4A8ABCBC81DC}" type="pres">
      <dgm:prSet presAssocID="{3D3805A7-93CF-4DB7-8781-98E0B8A6EDF0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7EF79E33-A102-41F7-9E85-EEF60E7ABBDE}" type="pres">
      <dgm:prSet presAssocID="{A826B721-F41D-4338-9769-32A722945751}" presName="spacing" presStyleCnt="0"/>
      <dgm:spPr/>
    </dgm:pt>
    <dgm:pt modelId="{D9DF6A3F-94E9-45D9-94BB-5FE169F1AB4A}" type="pres">
      <dgm:prSet presAssocID="{D34C68D0-25B4-4C19-8C58-B0827A40CCBA}" presName="composite" presStyleCnt="0"/>
      <dgm:spPr/>
    </dgm:pt>
    <dgm:pt modelId="{F0007B81-F69F-480B-8E23-55F0E879CAC6}" type="pres">
      <dgm:prSet presAssocID="{D34C68D0-25B4-4C19-8C58-B0827A40CCBA}" presName="imgShp" presStyleLbl="fgImgPlace1" presStyleIdx="1" presStyleCnt="5" custScaleX="134141" custScaleY="12582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CL"/>
        </a:p>
      </dgm:t>
    </dgm:pt>
    <dgm:pt modelId="{6ECE7869-6927-4136-86C3-DF35756806BC}" type="pres">
      <dgm:prSet presAssocID="{D34C68D0-25B4-4C19-8C58-B0827A40CCBA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15F9242-DF69-4500-B806-8EB1DF0C3010}" type="pres">
      <dgm:prSet presAssocID="{58C5A55E-1F64-48A0-B8DA-D1B8F005684B}" presName="spacing" presStyleCnt="0"/>
      <dgm:spPr/>
    </dgm:pt>
    <dgm:pt modelId="{71D9568F-C94C-4E21-8F64-6A001677C2C9}" type="pres">
      <dgm:prSet presAssocID="{C40A06AA-4F9B-4FA4-9924-F5EEA6B046D0}" presName="composite" presStyleCnt="0"/>
      <dgm:spPr/>
    </dgm:pt>
    <dgm:pt modelId="{C68BA8F8-92E4-4FF4-9AA8-3D691A296381}" type="pres">
      <dgm:prSet presAssocID="{C40A06AA-4F9B-4FA4-9924-F5EEA6B046D0}" presName="imgShp" presStyleLbl="fgImgPlace1" presStyleIdx="2" presStyleCnt="5" custScaleX="147383" custScaleY="160540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CL"/>
        </a:p>
      </dgm:t>
    </dgm:pt>
    <dgm:pt modelId="{1C9E1C94-E706-4695-990C-AB59CB2ACE80}" type="pres">
      <dgm:prSet presAssocID="{C40A06AA-4F9B-4FA4-9924-F5EEA6B046D0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0376F0D0-D465-477A-90C1-A1F6D97D33F3}" type="pres">
      <dgm:prSet presAssocID="{F974085E-7E2A-4ED6-8FBA-80388E2D7ACA}" presName="spacing" presStyleCnt="0"/>
      <dgm:spPr/>
    </dgm:pt>
    <dgm:pt modelId="{5EF45606-62E5-4781-BD02-2FCF244CE798}" type="pres">
      <dgm:prSet presAssocID="{A869AED7-6450-48D1-AED2-86B9F8684268}" presName="composite" presStyleCnt="0"/>
      <dgm:spPr/>
    </dgm:pt>
    <dgm:pt modelId="{484A680C-9AF3-42F7-BBDD-7C37838FC3FB}" type="pres">
      <dgm:prSet presAssocID="{A869AED7-6450-48D1-AED2-86B9F8684268}" presName="imgShp" presStyleLbl="fgImgPlace1" presStyleIdx="3" presStyleCnt="5" custScaleX="139132" custScaleY="144900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s-CL"/>
        </a:p>
      </dgm:t>
    </dgm:pt>
    <dgm:pt modelId="{CAEF39BC-8DC1-471E-9B31-C18C7705BBFC}" type="pres">
      <dgm:prSet presAssocID="{A869AED7-6450-48D1-AED2-86B9F8684268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84087DE8-DDD6-451E-9407-B52E368C7B09}" type="pres">
      <dgm:prSet presAssocID="{A7118CF6-BC42-489B-864E-8FADCD107CA2}" presName="spacing" presStyleCnt="0"/>
      <dgm:spPr/>
    </dgm:pt>
    <dgm:pt modelId="{473716E5-E7BC-4C5B-94E0-11759BA0E1EC}" type="pres">
      <dgm:prSet presAssocID="{5B5D86E5-5933-4E46-B4F1-ECB7374B4C51}" presName="composite" presStyleCnt="0"/>
      <dgm:spPr/>
    </dgm:pt>
    <dgm:pt modelId="{C250EB04-76F1-46F5-B0B4-22BC2F5368DC}" type="pres">
      <dgm:prSet presAssocID="{5B5D86E5-5933-4E46-B4F1-ECB7374B4C51}" presName="imgShp" presStyleLbl="fgImgPlace1" presStyleIdx="4" presStyleCnt="5" custScaleX="163151" custScaleY="144434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s-CL"/>
        </a:p>
      </dgm:t>
    </dgm:pt>
    <dgm:pt modelId="{8EA18DD2-E255-4C95-8E78-46369AB182A8}" type="pres">
      <dgm:prSet presAssocID="{5B5D86E5-5933-4E46-B4F1-ECB7374B4C51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FB560557-4CB6-4E9F-BB4B-AF69B84D4601}" type="presOf" srcId="{A869AED7-6450-48D1-AED2-86B9F8684268}" destId="{CAEF39BC-8DC1-471E-9B31-C18C7705BBFC}" srcOrd="0" destOrd="0" presId="urn:microsoft.com/office/officeart/2005/8/layout/vList3"/>
    <dgm:cxn modelId="{F42C184A-E371-42E4-90EE-C12C44CE5982}" type="presOf" srcId="{C40A06AA-4F9B-4FA4-9924-F5EEA6B046D0}" destId="{1C9E1C94-E706-4695-990C-AB59CB2ACE80}" srcOrd="0" destOrd="0" presId="urn:microsoft.com/office/officeart/2005/8/layout/vList3"/>
    <dgm:cxn modelId="{A687FB55-4F71-4771-9B76-93F912F7576B}" srcId="{8B5245B1-71AC-4AC4-A276-4B3E1314E529}" destId="{5B5D86E5-5933-4E46-B4F1-ECB7374B4C51}" srcOrd="4" destOrd="0" parTransId="{2EEDCACB-4868-42FC-8D19-026F670AFDB1}" sibTransId="{54CB0A45-5F62-4606-B554-153F72352898}"/>
    <dgm:cxn modelId="{96CA8D20-17AF-4198-ACF9-83DD6F15738C}" type="presOf" srcId="{8B5245B1-71AC-4AC4-A276-4B3E1314E529}" destId="{1048C5CF-EF99-4D48-81B8-4CF3B5596D91}" srcOrd="0" destOrd="0" presId="urn:microsoft.com/office/officeart/2005/8/layout/vList3"/>
    <dgm:cxn modelId="{1C997762-DD5E-4468-913B-C118ACBC640E}" type="presOf" srcId="{5B5D86E5-5933-4E46-B4F1-ECB7374B4C51}" destId="{8EA18DD2-E255-4C95-8E78-46369AB182A8}" srcOrd="0" destOrd="0" presId="urn:microsoft.com/office/officeart/2005/8/layout/vList3"/>
    <dgm:cxn modelId="{56479F54-070A-4EF3-A1FD-B2C83371FBC0}" type="presOf" srcId="{D34C68D0-25B4-4C19-8C58-B0827A40CCBA}" destId="{6ECE7869-6927-4136-86C3-DF35756806BC}" srcOrd="0" destOrd="0" presId="urn:microsoft.com/office/officeart/2005/8/layout/vList3"/>
    <dgm:cxn modelId="{3F43E47E-F8ED-41D8-888F-01F3FE6CC67E}" type="presOf" srcId="{3D3805A7-93CF-4DB7-8781-98E0B8A6EDF0}" destId="{E381CBEC-7931-4BC6-8698-4A8ABCBC81DC}" srcOrd="0" destOrd="0" presId="urn:microsoft.com/office/officeart/2005/8/layout/vList3"/>
    <dgm:cxn modelId="{6CEA6746-2D11-42B0-9A0E-D4B4B166008C}" srcId="{8B5245B1-71AC-4AC4-A276-4B3E1314E529}" destId="{A869AED7-6450-48D1-AED2-86B9F8684268}" srcOrd="3" destOrd="0" parTransId="{A09DB722-B339-411C-AE63-EBAC6838BBD6}" sibTransId="{A7118CF6-BC42-489B-864E-8FADCD107CA2}"/>
    <dgm:cxn modelId="{07477DDD-7F3D-40C6-8758-5FD505EFA91E}" srcId="{8B5245B1-71AC-4AC4-A276-4B3E1314E529}" destId="{C40A06AA-4F9B-4FA4-9924-F5EEA6B046D0}" srcOrd="2" destOrd="0" parTransId="{BCFFC17A-C103-4CCA-ABF2-6CF109775FBD}" sibTransId="{F974085E-7E2A-4ED6-8FBA-80388E2D7ACA}"/>
    <dgm:cxn modelId="{06778EE7-9AD9-4DE4-8C3D-C5343FC75226}" srcId="{8B5245B1-71AC-4AC4-A276-4B3E1314E529}" destId="{D34C68D0-25B4-4C19-8C58-B0827A40CCBA}" srcOrd="1" destOrd="0" parTransId="{21BA777A-3788-49A9-871C-07E9E2ACCA6D}" sibTransId="{58C5A55E-1F64-48A0-B8DA-D1B8F005684B}"/>
    <dgm:cxn modelId="{C6C58A91-B336-43A0-AA2C-371AE8FFD2CC}" srcId="{8B5245B1-71AC-4AC4-A276-4B3E1314E529}" destId="{3D3805A7-93CF-4DB7-8781-98E0B8A6EDF0}" srcOrd="0" destOrd="0" parTransId="{7AF9CF1F-43B0-4189-9C2A-319F70240E53}" sibTransId="{A826B721-F41D-4338-9769-32A722945751}"/>
    <dgm:cxn modelId="{C1D8C068-586B-4941-8B78-5427DD23823A}" type="presParOf" srcId="{1048C5CF-EF99-4D48-81B8-4CF3B5596D91}" destId="{D8451E0C-1232-4BA0-A91B-AB24DC8CCE3A}" srcOrd="0" destOrd="0" presId="urn:microsoft.com/office/officeart/2005/8/layout/vList3"/>
    <dgm:cxn modelId="{B8D63C6D-85BC-4E9F-B8C0-775F9AE720EE}" type="presParOf" srcId="{D8451E0C-1232-4BA0-A91B-AB24DC8CCE3A}" destId="{68C84122-A71E-4BFA-AAC3-0AD76C96A6AA}" srcOrd="0" destOrd="0" presId="urn:microsoft.com/office/officeart/2005/8/layout/vList3"/>
    <dgm:cxn modelId="{435ED85A-1494-44A6-8C60-7CE1F011CB75}" type="presParOf" srcId="{D8451E0C-1232-4BA0-A91B-AB24DC8CCE3A}" destId="{E381CBEC-7931-4BC6-8698-4A8ABCBC81DC}" srcOrd="1" destOrd="0" presId="urn:microsoft.com/office/officeart/2005/8/layout/vList3"/>
    <dgm:cxn modelId="{29F5540D-6A37-45CB-BEC2-35BEB77D1F4B}" type="presParOf" srcId="{1048C5CF-EF99-4D48-81B8-4CF3B5596D91}" destId="{7EF79E33-A102-41F7-9E85-EEF60E7ABBDE}" srcOrd="1" destOrd="0" presId="urn:microsoft.com/office/officeart/2005/8/layout/vList3"/>
    <dgm:cxn modelId="{E8AA36CC-4E15-4067-A72A-2E9F3AC012C7}" type="presParOf" srcId="{1048C5CF-EF99-4D48-81B8-4CF3B5596D91}" destId="{D9DF6A3F-94E9-45D9-94BB-5FE169F1AB4A}" srcOrd="2" destOrd="0" presId="urn:microsoft.com/office/officeart/2005/8/layout/vList3"/>
    <dgm:cxn modelId="{F4224D8B-0741-484C-BDA0-428FC8961D3B}" type="presParOf" srcId="{D9DF6A3F-94E9-45D9-94BB-5FE169F1AB4A}" destId="{F0007B81-F69F-480B-8E23-55F0E879CAC6}" srcOrd="0" destOrd="0" presId="urn:microsoft.com/office/officeart/2005/8/layout/vList3"/>
    <dgm:cxn modelId="{CCE962A7-967B-4CEA-9267-34DAFEEFD3A3}" type="presParOf" srcId="{D9DF6A3F-94E9-45D9-94BB-5FE169F1AB4A}" destId="{6ECE7869-6927-4136-86C3-DF35756806BC}" srcOrd="1" destOrd="0" presId="urn:microsoft.com/office/officeart/2005/8/layout/vList3"/>
    <dgm:cxn modelId="{7A123833-968E-488B-B2BA-7F7CD43F1524}" type="presParOf" srcId="{1048C5CF-EF99-4D48-81B8-4CF3B5596D91}" destId="{E15F9242-DF69-4500-B806-8EB1DF0C3010}" srcOrd="3" destOrd="0" presId="urn:microsoft.com/office/officeart/2005/8/layout/vList3"/>
    <dgm:cxn modelId="{3FCE31CE-9CE6-49B4-BA6D-E3363C40CCE1}" type="presParOf" srcId="{1048C5CF-EF99-4D48-81B8-4CF3B5596D91}" destId="{71D9568F-C94C-4E21-8F64-6A001677C2C9}" srcOrd="4" destOrd="0" presId="urn:microsoft.com/office/officeart/2005/8/layout/vList3"/>
    <dgm:cxn modelId="{804E4107-951D-42B5-BE68-8DA4D396CCB3}" type="presParOf" srcId="{71D9568F-C94C-4E21-8F64-6A001677C2C9}" destId="{C68BA8F8-92E4-4FF4-9AA8-3D691A296381}" srcOrd="0" destOrd="0" presId="urn:microsoft.com/office/officeart/2005/8/layout/vList3"/>
    <dgm:cxn modelId="{68120AB4-4BAD-4078-B95B-0CD5A699A255}" type="presParOf" srcId="{71D9568F-C94C-4E21-8F64-6A001677C2C9}" destId="{1C9E1C94-E706-4695-990C-AB59CB2ACE80}" srcOrd="1" destOrd="0" presId="urn:microsoft.com/office/officeart/2005/8/layout/vList3"/>
    <dgm:cxn modelId="{4ED38CD3-D70F-4CD7-B981-3559F08DB11F}" type="presParOf" srcId="{1048C5CF-EF99-4D48-81B8-4CF3B5596D91}" destId="{0376F0D0-D465-477A-90C1-A1F6D97D33F3}" srcOrd="5" destOrd="0" presId="urn:microsoft.com/office/officeart/2005/8/layout/vList3"/>
    <dgm:cxn modelId="{873D95DF-AC5A-4BB4-8BCB-A2BD41D241F2}" type="presParOf" srcId="{1048C5CF-EF99-4D48-81B8-4CF3B5596D91}" destId="{5EF45606-62E5-4781-BD02-2FCF244CE798}" srcOrd="6" destOrd="0" presId="urn:microsoft.com/office/officeart/2005/8/layout/vList3"/>
    <dgm:cxn modelId="{0E0566C6-C4B3-4C71-9B65-35A7DB72CC93}" type="presParOf" srcId="{5EF45606-62E5-4781-BD02-2FCF244CE798}" destId="{484A680C-9AF3-42F7-BBDD-7C37838FC3FB}" srcOrd="0" destOrd="0" presId="urn:microsoft.com/office/officeart/2005/8/layout/vList3"/>
    <dgm:cxn modelId="{5BD4B3E2-A196-498A-986D-E0AE32EA764F}" type="presParOf" srcId="{5EF45606-62E5-4781-BD02-2FCF244CE798}" destId="{CAEF39BC-8DC1-471E-9B31-C18C7705BBFC}" srcOrd="1" destOrd="0" presId="urn:microsoft.com/office/officeart/2005/8/layout/vList3"/>
    <dgm:cxn modelId="{D891610C-83CE-4E1F-A6A2-D693B6AB5128}" type="presParOf" srcId="{1048C5CF-EF99-4D48-81B8-4CF3B5596D91}" destId="{84087DE8-DDD6-451E-9407-B52E368C7B09}" srcOrd="7" destOrd="0" presId="urn:microsoft.com/office/officeart/2005/8/layout/vList3"/>
    <dgm:cxn modelId="{4AF2804B-FFA3-4F61-9537-20CCAAAF326C}" type="presParOf" srcId="{1048C5CF-EF99-4D48-81B8-4CF3B5596D91}" destId="{473716E5-E7BC-4C5B-94E0-11759BA0E1EC}" srcOrd="8" destOrd="0" presId="urn:microsoft.com/office/officeart/2005/8/layout/vList3"/>
    <dgm:cxn modelId="{707A57F0-F241-442F-92AE-E07D542528E6}" type="presParOf" srcId="{473716E5-E7BC-4C5B-94E0-11759BA0E1EC}" destId="{C250EB04-76F1-46F5-B0B4-22BC2F5368DC}" srcOrd="0" destOrd="0" presId="urn:microsoft.com/office/officeart/2005/8/layout/vList3"/>
    <dgm:cxn modelId="{A88BBDEF-29C9-468F-90E6-BFB1723FCAC2}" type="presParOf" srcId="{473716E5-E7BC-4C5B-94E0-11759BA0E1EC}" destId="{8EA18DD2-E255-4C95-8E78-46369AB182A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7041B72-677E-4CBD-A40D-1C5FD53DE010}">
      <dsp:nvSpPr>
        <dsp:cNvPr id="0" name=""/>
        <dsp:cNvSpPr/>
      </dsp:nvSpPr>
      <dsp:spPr>
        <a:xfrm>
          <a:off x="0" y="344181"/>
          <a:ext cx="82296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0C5CF7-8DEC-4C6B-B5DC-0609BAC3A72C}">
      <dsp:nvSpPr>
        <dsp:cNvPr id="0" name=""/>
        <dsp:cNvSpPr/>
      </dsp:nvSpPr>
      <dsp:spPr>
        <a:xfrm>
          <a:off x="411480" y="48981"/>
          <a:ext cx="5760720" cy="5904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kern="1200" dirty="0" smtClean="0"/>
            <a:t>Diagnósticos</a:t>
          </a:r>
          <a:endParaRPr lang="es-CL" sz="2000" kern="1200" dirty="0"/>
        </a:p>
      </dsp:txBody>
      <dsp:txXfrm>
        <a:off x="411480" y="48981"/>
        <a:ext cx="5760720" cy="590400"/>
      </dsp:txXfrm>
    </dsp:sp>
    <dsp:sp modelId="{57B39B8F-03B6-4BBA-A895-1E16E45D7E99}">
      <dsp:nvSpPr>
        <dsp:cNvPr id="0" name=""/>
        <dsp:cNvSpPr/>
      </dsp:nvSpPr>
      <dsp:spPr>
        <a:xfrm>
          <a:off x="0" y="1251381"/>
          <a:ext cx="82296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1170380"/>
              <a:satOff val="-1460"/>
              <a:lumOff val="34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86778D-42DE-4EF3-8690-0D13A45806F3}">
      <dsp:nvSpPr>
        <dsp:cNvPr id="0" name=""/>
        <dsp:cNvSpPr/>
      </dsp:nvSpPr>
      <dsp:spPr>
        <a:xfrm>
          <a:off x="411480" y="956181"/>
          <a:ext cx="5760720" cy="590400"/>
        </a:xfrm>
        <a:prstGeom prst="roundRect">
          <a:avLst/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kern="1200" dirty="0" smtClean="0"/>
            <a:t>Características comunes entre NEE</a:t>
          </a:r>
          <a:endParaRPr lang="es-CL" sz="2000" kern="1200" dirty="0"/>
        </a:p>
      </dsp:txBody>
      <dsp:txXfrm>
        <a:off x="411480" y="956181"/>
        <a:ext cx="5760720" cy="590400"/>
      </dsp:txXfrm>
    </dsp:sp>
    <dsp:sp modelId="{B77E8636-1772-4BDC-8CB4-0704C076862F}">
      <dsp:nvSpPr>
        <dsp:cNvPr id="0" name=""/>
        <dsp:cNvSpPr/>
      </dsp:nvSpPr>
      <dsp:spPr>
        <a:xfrm>
          <a:off x="0" y="2158581"/>
          <a:ext cx="82296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361676-01C9-4C42-8234-B28FC4CC1BEB}">
      <dsp:nvSpPr>
        <dsp:cNvPr id="0" name=""/>
        <dsp:cNvSpPr/>
      </dsp:nvSpPr>
      <dsp:spPr>
        <a:xfrm>
          <a:off x="411480" y="1863381"/>
          <a:ext cx="5760720" cy="590400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kern="1200" dirty="0" smtClean="0"/>
            <a:t>Lenguaje respetuoso </a:t>
          </a:r>
        </a:p>
      </dsp:txBody>
      <dsp:txXfrm>
        <a:off x="411480" y="1863381"/>
        <a:ext cx="5760720" cy="590400"/>
      </dsp:txXfrm>
    </dsp:sp>
    <dsp:sp modelId="{46D4FC26-4B09-45B1-ADA4-CDBC479B317F}">
      <dsp:nvSpPr>
        <dsp:cNvPr id="0" name=""/>
        <dsp:cNvSpPr/>
      </dsp:nvSpPr>
      <dsp:spPr>
        <a:xfrm>
          <a:off x="0" y="3065781"/>
          <a:ext cx="82296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3511139"/>
              <a:satOff val="-4379"/>
              <a:lumOff val="10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067021-7CB5-4323-B2D1-1684761F31C4}">
      <dsp:nvSpPr>
        <dsp:cNvPr id="0" name=""/>
        <dsp:cNvSpPr/>
      </dsp:nvSpPr>
      <dsp:spPr>
        <a:xfrm>
          <a:off x="411480" y="2770581"/>
          <a:ext cx="5760720" cy="590400"/>
        </a:xfrm>
        <a:prstGeom prst="roundRect">
          <a:avLst/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kern="1200" dirty="0" smtClean="0"/>
            <a:t>Áreas sobre las cuales trabajar</a:t>
          </a:r>
          <a:endParaRPr lang="es-CL" sz="2000" kern="1200" dirty="0"/>
        </a:p>
      </dsp:txBody>
      <dsp:txXfrm>
        <a:off x="411480" y="2770581"/>
        <a:ext cx="5760720" cy="590400"/>
      </dsp:txXfrm>
    </dsp:sp>
    <dsp:sp modelId="{10B472CE-3A23-4971-91CE-78FF64B2654F}">
      <dsp:nvSpPr>
        <dsp:cNvPr id="0" name=""/>
        <dsp:cNvSpPr/>
      </dsp:nvSpPr>
      <dsp:spPr>
        <a:xfrm>
          <a:off x="0" y="3972981"/>
          <a:ext cx="82296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2A8594-BD22-43AC-9EFB-DCBC89EF2C63}">
      <dsp:nvSpPr>
        <dsp:cNvPr id="0" name=""/>
        <dsp:cNvSpPr/>
      </dsp:nvSpPr>
      <dsp:spPr>
        <a:xfrm>
          <a:off x="411480" y="3677781"/>
          <a:ext cx="5760720" cy="59040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kern="1200" dirty="0" smtClean="0"/>
            <a:t>Estrategias por área ,  ejemplos</a:t>
          </a:r>
          <a:endParaRPr lang="es-CL" sz="2000" kern="1200" dirty="0"/>
        </a:p>
      </dsp:txBody>
      <dsp:txXfrm>
        <a:off x="411480" y="3677781"/>
        <a:ext cx="5760720" cy="590400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8FF8EF1-AA97-4DE7-BB1A-48D93C23DCB0}">
      <dsp:nvSpPr>
        <dsp:cNvPr id="0" name=""/>
        <dsp:cNvSpPr/>
      </dsp:nvSpPr>
      <dsp:spPr>
        <a:xfrm>
          <a:off x="0" y="79637"/>
          <a:ext cx="8229600" cy="141716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kern="1200" dirty="0" smtClean="0"/>
            <a:t>En la actualidad, de acuerdo con la organización Mundial de la Salud (2001), Clasificación Internacional del Funcionamiento y de la Salud (CIF), </a:t>
          </a:r>
          <a:endParaRPr lang="es-CL" sz="2000" kern="1200" dirty="0"/>
        </a:p>
      </dsp:txBody>
      <dsp:txXfrm>
        <a:off x="0" y="79637"/>
        <a:ext cx="8229600" cy="1417162"/>
      </dsp:txXfrm>
    </dsp:sp>
    <dsp:sp modelId="{2E8124AF-3514-4977-97F5-716035723F5F}">
      <dsp:nvSpPr>
        <dsp:cNvPr id="0" name=""/>
        <dsp:cNvSpPr/>
      </dsp:nvSpPr>
      <dsp:spPr>
        <a:xfrm>
          <a:off x="0" y="1554400"/>
          <a:ext cx="8229600" cy="1417162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kern="1200" dirty="0" smtClean="0"/>
            <a:t>la discapacidad se concibe como un fenómeno multidimensional resultante de la interacción de las personas con el entorno</a:t>
          </a:r>
          <a:endParaRPr lang="es-CL" sz="2000" kern="1200" dirty="0"/>
        </a:p>
      </dsp:txBody>
      <dsp:txXfrm>
        <a:off x="0" y="1554400"/>
        <a:ext cx="8229600" cy="1417162"/>
      </dsp:txXfrm>
    </dsp:sp>
    <dsp:sp modelId="{74BE2B11-A4A3-4D4A-89D8-59E8C694CDF4}">
      <dsp:nvSpPr>
        <dsp:cNvPr id="0" name=""/>
        <dsp:cNvSpPr/>
      </dsp:nvSpPr>
      <dsp:spPr>
        <a:xfrm>
          <a:off x="0" y="3029162"/>
          <a:ext cx="8229600" cy="1417162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kern="1200" dirty="0" smtClean="0"/>
            <a:t>no se define como un problema de falta de capacidad, sino como limitaciones personales y </a:t>
          </a:r>
          <a:r>
            <a:rPr lang="es-CL" sz="2000" u="sng" kern="1200" dirty="0" smtClean="0"/>
            <a:t>restricciones contextuales </a:t>
          </a:r>
          <a:r>
            <a:rPr lang="es-CL" sz="2000" kern="1200" dirty="0" smtClean="0"/>
            <a:t>para participar en las actividades consideradas normales para otras personas de su mismo género y condición social.</a:t>
          </a:r>
          <a:endParaRPr lang="es-CL" sz="2000" kern="1200" dirty="0"/>
        </a:p>
      </dsp:txBody>
      <dsp:txXfrm>
        <a:off x="0" y="3029162"/>
        <a:ext cx="8229600" cy="1417162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E4FF367-28D5-4C3D-9D25-13E122C9FEA2}">
      <dsp:nvSpPr>
        <dsp:cNvPr id="0" name=""/>
        <dsp:cNvSpPr/>
      </dsp:nvSpPr>
      <dsp:spPr>
        <a:xfrm>
          <a:off x="0" y="26481"/>
          <a:ext cx="8229600" cy="33579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kern="1200" dirty="0" smtClean="0"/>
            <a:t>1. Ponga la persona primero, no su discapacidad</a:t>
          </a:r>
          <a:endParaRPr lang="es-CL" sz="1400" kern="1200" dirty="0"/>
        </a:p>
      </dsp:txBody>
      <dsp:txXfrm>
        <a:off x="0" y="26481"/>
        <a:ext cx="8229600" cy="335790"/>
      </dsp:txXfrm>
    </dsp:sp>
    <dsp:sp modelId="{F6E5FB19-6F8D-4850-8DAB-79FA76C5C4EE}">
      <dsp:nvSpPr>
        <dsp:cNvPr id="0" name=""/>
        <dsp:cNvSpPr/>
      </dsp:nvSpPr>
      <dsp:spPr>
        <a:xfrm>
          <a:off x="0" y="402591"/>
          <a:ext cx="8229600" cy="335790"/>
        </a:xfrm>
        <a:prstGeom prst="roundRect">
          <a:avLst/>
        </a:prstGeom>
        <a:solidFill>
          <a:schemeClr val="accent2">
            <a:hueOff val="425593"/>
            <a:satOff val="-531"/>
            <a:lumOff val="12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kern="1200" dirty="0" smtClean="0"/>
            <a:t>“Una persona con discapacidad” no una persona discapacitada</a:t>
          </a:r>
          <a:endParaRPr lang="es-CL" sz="1400" kern="1200" dirty="0"/>
        </a:p>
      </dsp:txBody>
      <dsp:txXfrm>
        <a:off x="0" y="402591"/>
        <a:ext cx="8229600" cy="335790"/>
      </dsp:txXfrm>
    </dsp:sp>
    <dsp:sp modelId="{1772B193-674F-4B39-9C20-755FDA426E7B}">
      <dsp:nvSpPr>
        <dsp:cNvPr id="0" name=""/>
        <dsp:cNvSpPr/>
      </dsp:nvSpPr>
      <dsp:spPr>
        <a:xfrm>
          <a:off x="0" y="778701"/>
          <a:ext cx="8229600" cy="335790"/>
        </a:xfrm>
        <a:prstGeom prst="roundRect">
          <a:avLst/>
        </a:prstGeom>
        <a:solidFill>
          <a:schemeClr val="accent2">
            <a:hueOff val="851185"/>
            <a:satOff val="-1062"/>
            <a:lumOff val="25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kern="1200" dirty="0" smtClean="0"/>
            <a:t>“Un niño con autismo” en lugar de “un niño autista”</a:t>
          </a:r>
          <a:endParaRPr lang="es-CL" sz="1400" kern="1200" dirty="0"/>
        </a:p>
      </dsp:txBody>
      <dsp:txXfrm>
        <a:off x="0" y="778701"/>
        <a:ext cx="8229600" cy="335790"/>
      </dsp:txXfrm>
    </dsp:sp>
    <dsp:sp modelId="{3E88C9B9-43B2-45AC-B57F-511493AEC391}">
      <dsp:nvSpPr>
        <dsp:cNvPr id="0" name=""/>
        <dsp:cNvSpPr/>
      </dsp:nvSpPr>
      <dsp:spPr>
        <a:xfrm>
          <a:off x="0" y="1154811"/>
          <a:ext cx="8229600" cy="335790"/>
        </a:xfrm>
        <a:prstGeom prst="roundRect">
          <a:avLst/>
        </a:prstGeom>
        <a:solidFill>
          <a:schemeClr val="accent2">
            <a:hueOff val="1276778"/>
            <a:satOff val="-1592"/>
            <a:lumOff val="37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kern="1200" dirty="0" smtClean="0"/>
            <a:t>2. Use expresiones emocionales neutras</a:t>
          </a:r>
          <a:endParaRPr lang="es-CL" sz="1400" kern="1200" dirty="0"/>
        </a:p>
      </dsp:txBody>
      <dsp:txXfrm>
        <a:off x="0" y="1154811"/>
        <a:ext cx="8229600" cy="335790"/>
      </dsp:txXfrm>
    </dsp:sp>
    <dsp:sp modelId="{254F6370-5443-4AE3-AA55-4D7296D6042C}">
      <dsp:nvSpPr>
        <dsp:cNvPr id="0" name=""/>
        <dsp:cNvSpPr/>
      </dsp:nvSpPr>
      <dsp:spPr>
        <a:xfrm>
          <a:off x="0" y="1530921"/>
          <a:ext cx="8229600" cy="335790"/>
        </a:xfrm>
        <a:prstGeom prst="roundRect">
          <a:avLst/>
        </a:prstGeom>
        <a:solidFill>
          <a:schemeClr val="accent2">
            <a:hueOff val="1702371"/>
            <a:satOff val="-2123"/>
            <a:lumOff val="49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kern="1200" dirty="0" smtClean="0"/>
            <a:t>Una persona “con” parálisis cerebral, no “afectado por” parálisis cerebral</a:t>
          </a:r>
          <a:endParaRPr lang="es-CL" sz="1400" kern="1200" dirty="0"/>
        </a:p>
      </dsp:txBody>
      <dsp:txXfrm>
        <a:off x="0" y="1530921"/>
        <a:ext cx="8229600" cy="335790"/>
      </dsp:txXfrm>
    </dsp:sp>
    <dsp:sp modelId="{E88DA02D-AA8B-447D-91EE-D55D10CFB178}">
      <dsp:nvSpPr>
        <dsp:cNvPr id="0" name=""/>
        <dsp:cNvSpPr/>
      </dsp:nvSpPr>
      <dsp:spPr>
        <a:xfrm>
          <a:off x="0" y="1907031"/>
          <a:ext cx="8229600" cy="335790"/>
        </a:xfrm>
        <a:prstGeom prst="roundRect">
          <a:avLst/>
        </a:prstGeom>
        <a:solidFill>
          <a:schemeClr val="accent2">
            <a:hueOff val="2127963"/>
            <a:satOff val="-2654"/>
            <a:lumOff val="6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kern="1200" dirty="0" smtClean="0"/>
            <a:t>Una persona “tiene” síndrome de Down, no “sufre del “síndrome de Down</a:t>
          </a:r>
          <a:endParaRPr lang="es-CL" sz="1400" kern="1200" dirty="0"/>
        </a:p>
      </dsp:txBody>
      <dsp:txXfrm>
        <a:off x="0" y="1907031"/>
        <a:ext cx="8229600" cy="335790"/>
      </dsp:txXfrm>
    </dsp:sp>
    <dsp:sp modelId="{47DFE0A0-0F0F-40E5-8040-BDB0723A3264}">
      <dsp:nvSpPr>
        <dsp:cNvPr id="0" name=""/>
        <dsp:cNvSpPr/>
      </dsp:nvSpPr>
      <dsp:spPr>
        <a:xfrm>
          <a:off x="0" y="2283141"/>
          <a:ext cx="8229600" cy="335790"/>
        </a:xfrm>
        <a:prstGeom prst="roundRect">
          <a:avLst/>
        </a:prstGeom>
        <a:solidFill>
          <a:schemeClr val="accent2">
            <a:hueOff val="2553556"/>
            <a:satOff val="-3185"/>
            <a:lumOff val="7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kern="1200" dirty="0" smtClean="0"/>
            <a:t>3. Enfatice las habilidades, no las limitaciones</a:t>
          </a:r>
          <a:endParaRPr lang="es-CL" sz="1400" kern="1200" dirty="0"/>
        </a:p>
      </dsp:txBody>
      <dsp:txXfrm>
        <a:off x="0" y="2283141"/>
        <a:ext cx="8229600" cy="335790"/>
      </dsp:txXfrm>
    </dsp:sp>
    <dsp:sp modelId="{8C0838FD-4518-4191-9692-FA65E43CEF5F}">
      <dsp:nvSpPr>
        <dsp:cNvPr id="0" name=""/>
        <dsp:cNvSpPr/>
      </dsp:nvSpPr>
      <dsp:spPr>
        <a:xfrm>
          <a:off x="0" y="2659251"/>
          <a:ext cx="8229600" cy="335790"/>
        </a:xfrm>
        <a:prstGeom prst="roundRect">
          <a:avLst/>
        </a:prstGeom>
        <a:solidFill>
          <a:schemeClr val="accent2">
            <a:hueOff val="2979148"/>
            <a:satOff val="-3716"/>
            <a:lumOff val="87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kern="1200" dirty="0" smtClean="0"/>
            <a:t>Una persona “usa silla de ruedas”, no “está amarrado a una silla de ruedas”</a:t>
          </a:r>
          <a:endParaRPr lang="es-CL" sz="1400" kern="1200" dirty="0"/>
        </a:p>
      </dsp:txBody>
      <dsp:txXfrm>
        <a:off x="0" y="2659251"/>
        <a:ext cx="8229600" cy="335790"/>
      </dsp:txXfrm>
    </dsp:sp>
    <dsp:sp modelId="{46F464C9-9B1D-47E6-9DD8-23870E016DB9}">
      <dsp:nvSpPr>
        <dsp:cNvPr id="0" name=""/>
        <dsp:cNvSpPr/>
      </dsp:nvSpPr>
      <dsp:spPr>
        <a:xfrm>
          <a:off x="0" y="3035361"/>
          <a:ext cx="8229600" cy="335790"/>
        </a:xfrm>
        <a:prstGeom prst="roundRect">
          <a:avLst/>
        </a:prstGeom>
        <a:solidFill>
          <a:schemeClr val="accent2">
            <a:hueOff val="3404741"/>
            <a:satOff val="-4247"/>
            <a:lumOff val="99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kern="1200" dirty="0" smtClean="0"/>
            <a:t>El niño “recibe servicios de educación especial”, no “en clase especial”</a:t>
          </a:r>
          <a:endParaRPr lang="es-CL" sz="1400" kern="1200" dirty="0"/>
        </a:p>
      </dsp:txBody>
      <dsp:txXfrm>
        <a:off x="0" y="3035361"/>
        <a:ext cx="8229600" cy="335790"/>
      </dsp:txXfrm>
    </dsp:sp>
    <dsp:sp modelId="{829A507D-09C2-483B-ACAB-E13624F2771C}">
      <dsp:nvSpPr>
        <dsp:cNvPr id="0" name=""/>
        <dsp:cNvSpPr/>
      </dsp:nvSpPr>
      <dsp:spPr>
        <a:xfrm>
          <a:off x="0" y="3411471"/>
          <a:ext cx="8229600" cy="335790"/>
        </a:xfrm>
        <a:prstGeom prst="roundRect">
          <a:avLst/>
        </a:prstGeom>
        <a:solidFill>
          <a:schemeClr val="accent2">
            <a:hueOff val="3830334"/>
            <a:satOff val="-4777"/>
            <a:lumOff val="112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kern="1200" dirty="0" smtClean="0"/>
            <a:t>4. Adopte un lenguaje respetuoso</a:t>
          </a:r>
          <a:endParaRPr lang="es-CL" sz="1400" kern="1200" dirty="0"/>
        </a:p>
      </dsp:txBody>
      <dsp:txXfrm>
        <a:off x="0" y="3411471"/>
        <a:ext cx="8229600" cy="335790"/>
      </dsp:txXfrm>
    </dsp:sp>
    <dsp:sp modelId="{A2F67657-25CE-421D-8214-5ED050C2EE39}">
      <dsp:nvSpPr>
        <dsp:cNvPr id="0" name=""/>
        <dsp:cNvSpPr/>
      </dsp:nvSpPr>
      <dsp:spPr>
        <a:xfrm>
          <a:off x="0" y="3787581"/>
          <a:ext cx="8229600" cy="335790"/>
        </a:xfrm>
        <a:prstGeom prst="roundRect">
          <a:avLst/>
        </a:prstGeom>
        <a:solidFill>
          <a:schemeClr val="accent2">
            <a:hueOff val="4255926"/>
            <a:satOff val="-5308"/>
            <a:lumOff val="124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kern="1200" dirty="0" smtClean="0"/>
            <a:t>“discapacidad intelectual” es más apropiado que “retrasado mental”</a:t>
          </a:r>
          <a:endParaRPr lang="es-CL" sz="1400" kern="1200" dirty="0"/>
        </a:p>
      </dsp:txBody>
      <dsp:txXfrm>
        <a:off x="0" y="3787581"/>
        <a:ext cx="8229600" cy="335790"/>
      </dsp:txXfrm>
    </dsp:sp>
    <dsp:sp modelId="{F12CF2A8-6FAE-4CEF-A537-8CA88F47C07E}">
      <dsp:nvSpPr>
        <dsp:cNvPr id="0" name=""/>
        <dsp:cNvSpPr/>
      </dsp:nvSpPr>
      <dsp:spPr>
        <a:xfrm>
          <a:off x="0" y="4163691"/>
          <a:ext cx="8229600" cy="33579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kern="1200" dirty="0" smtClean="0"/>
            <a:t>“Desarrollo típico” en lugar de “normal”</a:t>
          </a:r>
          <a:endParaRPr lang="es-CL" sz="1400" kern="1200" dirty="0"/>
        </a:p>
      </dsp:txBody>
      <dsp:txXfrm>
        <a:off x="0" y="4163691"/>
        <a:ext cx="8229600" cy="335790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36ECB49-D003-4C35-B9F9-B977AC12E601}">
      <dsp:nvSpPr>
        <dsp:cNvPr id="0" name=""/>
        <dsp:cNvSpPr/>
      </dsp:nvSpPr>
      <dsp:spPr>
        <a:xfrm>
          <a:off x="0" y="82101"/>
          <a:ext cx="8229600" cy="10342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600" kern="1200" dirty="0" smtClean="0"/>
            <a:t>Fomentar la diferencia como valor y enriquecimiento mutuo.</a:t>
          </a:r>
          <a:endParaRPr lang="es-CL" sz="2600" kern="1200" dirty="0"/>
        </a:p>
      </dsp:txBody>
      <dsp:txXfrm>
        <a:off x="0" y="82101"/>
        <a:ext cx="8229600" cy="1034280"/>
      </dsp:txXfrm>
    </dsp:sp>
    <dsp:sp modelId="{9405611A-BB71-4A52-832D-02D9F731824A}">
      <dsp:nvSpPr>
        <dsp:cNvPr id="0" name=""/>
        <dsp:cNvSpPr/>
      </dsp:nvSpPr>
      <dsp:spPr>
        <a:xfrm>
          <a:off x="0" y="1191261"/>
          <a:ext cx="8229600" cy="1034280"/>
        </a:xfrm>
        <a:prstGeom prst="round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600" kern="1200" dirty="0" smtClean="0"/>
            <a:t>Tomar conciencia de la importancia que tiene el sentimiento de inclusión.</a:t>
          </a:r>
          <a:endParaRPr lang="es-CL" sz="2600" kern="1200" dirty="0"/>
        </a:p>
      </dsp:txBody>
      <dsp:txXfrm>
        <a:off x="0" y="1191261"/>
        <a:ext cx="8229600" cy="1034280"/>
      </dsp:txXfrm>
    </dsp:sp>
    <dsp:sp modelId="{EF5167C1-43E5-477D-A3B9-E4A8549DDCF0}">
      <dsp:nvSpPr>
        <dsp:cNvPr id="0" name=""/>
        <dsp:cNvSpPr/>
      </dsp:nvSpPr>
      <dsp:spPr>
        <a:xfrm>
          <a:off x="0" y="2300421"/>
          <a:ext cx="8229600" cy="1034280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600" kern="1200" dirty="0" smtClean="0"/>
            <a:t>Cuestionar nuestros estereotipos en relación a la discapacidad/diagnóstico.</a:t>
          </a:r>
          <a:endParaRPr lang="es-CL" sz="2600" kern="1200" dirty="0"/>
        </a:p>
      </dsp:txBody>
      <dsp:txXfrm>
        <a:off x="0" y="2300421"/>
        <a:ext cx="8229600" cy="1034280"/>
      </dsp:txXfrm>
    </dsp:sp>
    <dsp:sp modelId="{60F858B1-2219-44F3-AD30-2869E796BFA9}">
      <dsp:nvSpPr>
        <dsp:cNvPr id="0" name=""/>
        <dsp:cNvSpPr/>
      </dsp:nvSpPr>
      <dsp:spPr>
        <a:xfrm>
          <a:off x="0" y="3409581"/>
          <a:ext cx="8229600" cy="103428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600" kern="1200" dirty="0" smtClean="0"/>
            <a:t>Fomentar la creatividad y el aprendizaje cooperativo.</a:t>
          </a:r>
          <a:endParaRPr lang="es-CL" sz="2600" kern="1200" dirty="0"/>
        </a:p>
      </dsp:txBody>
      <dsp:txXfrm>
        <a:off x="0" y="3409581"/>
        <a:ext cx="8229600" cy="1034280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B36EC34-7A31-46C3-AFA9-A040E2B0DA0A}">
      <dsp:nvSpPr>
        <dsp:cNvPr id="0" name=""/>
        <dsp:cNvSpPr/>
      </dsp:nvSpPr>
      <dsp:spPr>
        <a:xfrm>
          <a:off x="0" y="110728"/>
          <a:ext cx="8424936" cy="83537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100" kern="1200" dirty="0" smtClean="0"/>
            <a:t>Los más importantes y necesarios para el momento actual de la vida del niño, los que le sirven aquí y ahora.</a:t>
          </a:r>
          <a:endParaRPr lang="es-CL" sz="2100" kern="1200" dirty="0"/>
        </a:p>
      </dsp:txBody>
      <dsp:txXfrm>
        <a:off x="0" y="110728"/>
        <a:ext cx="8424936" cy="835379"/>
      </dsp:txXfrm>
    </dsp:sp>
    <dsp:sp modelId="{44DB4CF1-3C87-4D23-919F-5A34252C945C}">
      <dsp:nvSpPr>
        <dsp:cNvPr id="0" name=""/>
        <dsp:cNvSpPr/>
      </dsp:nvSpPr>
      <dsp:spPr>
        <a:xfrm>
          <a:off x="0" y="1006588"/>
          <a:ext cx="8424936" cy="835379"/>
        </a:xfrm>
        <a:prstGeom prst="round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100" kern="1200" dirty="0" smtClean="0"/>
            <a:t>Los que tienen una mayor aplicación práctica en la vida social y los que se pueden aplicar a mayor número de situaciones.</a:t>
          </a:r>
          <a:endParaRPr lang="es-CL" sz="2100" kern="1200" dirty="0"/>
        </a:p>
      </dsp:txBody>
      <dsp:txXfrm>
        <a:off x="0" y="1006588"/>
        <a:ext cx="8424936" cy="835379"/>
      </dsp:txXfrm>
    </dsp:sp>
    <dsp:sp modelId="{648EEAB5-1F70-4F1B-A164-424BFEDCAC5D}">
      <dsp:nvSpPr>
        <dsp:cNvPr id="0" name=""/>
        <dsp:cNvSpPr/>
      </dsp:nvSpPr>
      <dsp:spPr>
        <a:xfrm>
          <a:off x="0" y="1902448"/>
          <a:ext cx="8424936" cy="835379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100" kern="1200" dirty="0" smtClean="0"/>
            <a:t>Los que sirven de base para futuras adquisiciones.</a:t>
          </a:r>
          <a:endParaRPr lang="es-CL" sz="2100" kern="1200" dirty="0"/>
        </a:p>
      </dsp:txBody>
      <dsp:txXfrm>
        <a:off x="0" y="1902448"/>
        <a:ext cx="8424936" cy="835379"/>
      </dsp:txXfrm>
    </dsp:sp>
    <dsp:sp modelId="{AC2C150D-91BF-4539-A51C-66105EDC2ACA}">
      <dsp:nvSpPr>
        <dsp:cNvPr id="0" name=""/>
        <dsp:cNvSpPr/>
      </dsp:nvSpPr>
      <dsp:spPr>
        <a:xfrm>
          <a:off x="0" y="2798308"/>
          <a:ext cx="8424936" cy="835379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100" kern="1200" dirty="0" smtClean="0"/>
            <a:t>Los que favorezcan el desarrollo de sus capacidades: atención, percepción, memoria, comprensión, expresión, autonomía, socialización.</a:t>
          </a:r>
          <a:endParaRPr lang="es-CL" sz="2100" kern="1200" dirty="0"/>
        </a:p>
      </dsp:txBody>
      <dsp:txXfrm>
        <a:off x="0" y="2798308"/>
        <a:ext cx="8424936" cy="835379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095F9C4-2B30-49BF-AF98-3B8240E98AFB}">
      <dsp:nvSpPr>
        <dsp:cNvPr id="0" name=""/>
        <dsp:cNvSpPr/>
      </dsp:nvSpPr>
      <dsp:spPr>
        <a:xfrm>
          <a:off x="0" y="767713"/>
          <a:ext cx="8208912" cy="6762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700" kern="1200" dirty="0" smtClean="0"/>
            <a:t>Dar pautas de actuación, estrategias, formas de actuar concretas en lugar de instrucciones de carácter general poco precisas.</a:t>
          </a:r>
          <a:endParaRPr lang="es-CL" sz="1700" kern="1200" dirty="0"/>
        </a:p>
      </dsp:txBody>
      <dsp:txXfrm>
        <a:off x="0" y="767713"/>
        <a:ext cx="8208912" cy="676260"/>
      </dsp:txXfrm>
    </dsp:sp>
    <dsp:sp modelId="{6BFA3464-7668-495C-BC94-53A677FBA07E}">
      <dsp:nvSpPr>
        <dsp:cNvPr id="0" name=""/>
        <dsp:cNvSpPr/>
      </dsp:nvSpPr>
      <dsp:spPr>
        <a:xfrm>
          <a:off x="0" y="1492933"/>
          <a:ext cx="8208912" cy="676260"/>
        </a:xfrm>
        <a:prstGeom prst="roundRect">
          <a:avLst/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700" kern="1200" dirty="0" smtClean="0"/>
            <a:t>Favorecer la  experiencia directa.</a:t>
          </a:r>
          <a:endParaRPr lang="es-CL" sz="1700" kern="1200" dirty="0"/>
        </a:p>
      </dsp:txBody>
      <dsp:txXfrm>
        <a:off x="0" y="1492933"/>
        <a:ext cx="8208912" cy="676260"/>
      </dsp:txXfrm>
    </dsp:sp>
    <dsp:sp modelId="{9931D472-0EAC-4CA2-B4E1-47A78E2CA5DD}">
      <dsp:nvSpPr>
        <dsp:cNvPr id="0" name=""/>
        <dsp:cNvSpPr/>
      </dsp:nvSpPr>
      <dsp:spPr>
        <a:xfrm>
          <a:off x="0" y="2218153"/>
          <a:ext cx="8208912" cy="676260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700" kern="1200" dirty="0" smtClean="0"/>
            <a:t>Evitar las largas explicaciones.</a:t>
          </a:r>
          <a:endParaRPr lang="es-CL" sz="1700" kern="1200" dirty="0"/>
        </a:p>
      </dsp:txBody>
      <dsp:txXfrm>
        <a:off x="0" y="2218153"/>
        <a:ext cx="8208912" cy="676260"/>
      </dsp:txXfrm>
    </dsp:sp>
    <dsp:sp modelId="{340D9843-9239-4D70-BDA5-8BA178A0C2CA}">
      <dsp:nvSpPr>
        <dsp:cNvPr id="0" name=""/>
        <dsp:cNvSpPr/>
      </dsp:nvSpPr>
      <dsp:spPr>
        <a:xfrm>
          <a:off x="0" y="2943373"/>
          <a:ext cx="8208912" cy="676260"/>
        </a:xfrm>
        <a:prstGeom prst="roundRect">
          <a:avLst/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700" kern="1200" dirty="0" smtClean="0"/>
            <a:t>Actuar con flexibilidad, adaptando la metodología al momento del alumno, a su progreso personal y estando dispuestos a modificarla si los resultados no son los esperados.</a:t>
          </a:r>
          <a:endParaRPr lang="es-CL" sz="1700" kern="1200" dirty="0"/>
        </a:p>
      </dsp:txBody>
      <dsp:txXfrm>
        <a:off x="0" y="2943373"/>
        <a:ext cx="8208912" cy="676260"/>
      </dsp:txXfrm>
    </dsp:sp>
    <dsp:sp modelId="{A1AB13C8-E2B0-48D4-BA4D-02DF853CB5F7}">
      <dsp:nvSpPr>
        <dsp:cNvPr id="0" name=""/>
        <dsp:cNvSpPr/>
      </dsp:nvSpPr>
      <dsp:spPr>
        <a:xfrm>
          <a:off x="0" y="3668593"/>
          <a:ext cx="8208912" cy="67626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700" kern="1200" dirty="0" smtClean="0"/>
            <a:t>Secuenciar los objetivos y contenidos en orden creciente de dificultad, descomponiendo las tareas en pasos intermedios adaptados a sus posibilidades.</a:t>
          </a:r>
          <a:endParaRPr lang="es-CL" sz="1700" kern="1200" dirty="0"/>
        </a:p>
      </dsp:txBody>
      <dsp:txXfrm>
        <a:off x="0" y="3668593"/>
        <a:ext cx="8208912" cy="676260"/>
      </dsp:txXfrm>
    </dsp:sp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A03AFDB-5C04-404A-AB77-737896726E32}">
      <dsp:nvSpPr>
        <dsp:cNvPr id="0" name=""/>
        <dsp:cNvSpPr/>
      </dsp:nvSpPr>
      <dsp:spPr>
        <a:xfrm>
          <a:off x="0" y="158781"/>
          <a:ext cx="8229600" cy="7956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kern="1200" dirty="0" smtClean="0"/>
            <a:t>Presentar actividades de corta duración, utilizando un aprendizaje basado en el juego, entretenido y atractivo.</a:t>
          </a:r>
          <a:endParaRPr lang="es-CL" sz="2000" kern="1200" dirty="0"/>
        </a:p>
      </dsp:txBody>
      <dsp:txXfrm>
        <a:off x="0" y="158781"/>
        <a:ext cx="8229600" cy="795600"/>
      </dsp:txXfrm>
    </dsp:sp>
    <dsp:sp modelId="{9EBA7301-9441-4FEC-913C-31561EA782FA}">
      <dsp:nvSpPr>
        <dsp:cNvPr id="0" name=""/>
        <dsp:cNvSpPr/>
      </dsp:nvSpPr>
      <dsp:spPr>
        <a:xfrm>
          <a:off x="0" y="1011981"/>
          <a:ext cx="8229600" cy="795600"/>
        </a:xfrm>
        <a:prstGeom prst="roundRect">
          <a:avLst/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kern="1200" dirty="0" smtClean="0"/>
            <a:t>Dejarles tiempo suficiente para acabar y poco a poco ir pidiéndoles mayor velocidad en sus realizaciones.</a:t>
          </a:r>
          <a:endParaRPr lang="es-CL" sz="2000" kern="1200" dirty="0"/>
        </a:p>
      </dsp:txBody>
      <dsp:txXfrm>
        <a:off x="0" y="1011981"/>
        <a:ext cx="8229600" cy="795600"/>
      </dsp:txXfrm>
    </dsp:sp>
    <dsp:sp modelId="{24FF5A1B-8FA2-426B-BE19-EE6F17F7BB1B}">
      <dsp:nvSpPr>
        <dsp:cNvPr id="0" name=""/>
        <dsp:cNvSpPr/>
      </dsp:nvSpPr>
      <dsp:spPr>
        <a:xfrm>
          <a:off x="0" y="1865181"/>
          <a:ext cx="8229600" cy="795600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kern="1200" dirty="0" smtClean="0"/>
            <a:t>Dar al alumno "integrado" la posibilidad de trabajar con objetos reales y que pueda obtener información a partir de otras vías distintas al texto escrito.</a:t>
          </a:r>
          <a:endParaRPr lang="es-CL" sz="2000" kern="1200" dirty="0"/>
        </a:p>
      </dsp:txBody>
      <dsp:txXfrm>
        <a:off x="0" y="1865181"/>
        <a:ext cx="8229600" cy="795600"/>
      </dsp:txXfrm>
    </dsp:sp>
    <dsp:sp modelId="{B9C66AD6-EBDE-456A-B998-537A6B755C95}">
      <dsp:nvSpPr>
        <dsp:cNvPr id="0" name=""/>
        <dsp:cNvSpPr/>
      </dsp:nvSpPr>
      <dsp:spPr>
        <a:xfrm>
          <a:off x="0" y="2718381"/>
          <a:ext cx="8229600" cy="795600"/>
        </a:xfrm>
        <a:prstGeom prst="roundRect">
          <a:avLst/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kern="1200" dirty="0" smtClean="0"/>
            <a:t> Tener preparado el material que se va a utilizar con antelación. Conviene disponer de material en abundancia por si se han de cambiar las actividades.</a:t>
          </a:r>
          <a:endParaRPr lang="es-CL" sz="2000" kern="1200" dirty="0"/>
        </a:p>
      </dsp:txBody>
      <dsp:txXfrm>
        <a:off x="0" y="2718381"/>
        <a:ext cx="8229600" cy="795600"/>
      </dsp:txXfrm>
    </dsp:sp>
    <dsp:sp modelId="{6B60D558-70D7-4A2F-AD67-E5E9F27007F7}">
      <dsp:nvSpPr>
        <dsp:cNvPr id="0" name=""/>
        <dsp:cNvSpPr/>
      </dsp:nvSpPr>
      <dsp:spPr>
        <a:xfrm>
          <a:off x="0" y="3571581"/>
          <a:ext cx="8229600" cy="79560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kern="1200" dirty="0" smtClean="0"/>
            <a:t>Aplicar lo que se enseña y dejar que se realice una práctica repetida.</a:t>
          </a:r>
          <a:endParaRPr lang="es-CL" sz="2000" kern="1200" dirty="0"/>
        </a:p>
      </dsp:txBody>
      <dsp:txXfrm>
        <a:off x="0" y="3571581"/>
        <a:ext cx="8229600" cy="795600"/>
      </dsp:txXfrm>
    </dsp:sp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9F6C145-0AE2-489D-9DAE-F8C09C19F7E6}">
      <dsp:nvSpPr>
        <dsp:cNvPr id="0" name=""/>
        <dsp:cNvSpPr/>
      </dsp:nvSpPr>
      <dsp:spPr>
        <a:xfrm>
          <a:off x="0" y="1183"/>
          <a:ext cx="8229600" cy="107257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700" kern="1200" dirty="0" smtClean="0"/>
            <a:t>Relación fluida y directa con la familia</a:t>
          </a:r>
          <a:endParaRPr lang="es-CL" sz="2700" kern="1200" dirty="0"/>
        </a:p>
      </dsp:txBody>
      <dsp:txXfrm>
        <a:off x="0" y="1183"/>
        <a:ext cx="8229600" cy="1072579"/>
      </dsp:txXfrm>
    </dsp:sp>
    <dsp:sp modelId="{043FED30-F530-4BE0-BCEC-AB1F86BFC7A6}">
      <dsp:nvSpPr>
        <dsp:cNvPr id="0" name=""/>
        <dsp:cNvSpPr/>
      </dsp:nvSpPr>
      <dsp:spPr>
        <a:xfrm>
          <a:off x="0" y="1151522"/>
          <a:ext cx="8229600" cy="1072579"/>
        </a:xfrm>
        <a:prstGeom prst="round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700" kern="1200" dirty="0" smtClean="0"/>
            <a:t>Compromiso de todo el equipo educativo</a:t>
          </a:r>
          <a:endParaRPr lang="es-CL" sz="2700" kern="1200" dirty="0"/>
        </a:p>
      </dsp:txBody>
      <dsp:txXfrm>
        <a:off x="0" y="1151522"/>
        <a:ext cx="8229600" cy="1072579"/>
      </dsp:txXfrm>
    </dsp:sp>
    <dsp:sp modelId="{25CCEB0C-52D4-4AFB-8A27-51C1301E8C71}">
      <dsp:nvSpPr>
        <dsp:cNvPr id="0" name=""/>
        <dsp:cNvSpPr/>
      </dsp:nvSpPr>
      <dsp:spPr>
        <a:xfrm>
          <a:off x="0" y="2301861"/>
          <a:ext cx="8229600" cy="1072579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700" kern="1200" dirty="0" smtClean="0"/>
            <a:t>Comunicación eficiente con los profesionales externos involucrados</a:t>
          </a:r>
          <a:endParaRPr lang="es-CL" sz="2700" kern="1200" dirty="0"/>
        </a:p>
      </dsp:txBody>
      <dsp:txXfrm>
        <a:off x="0" y="2301861"/>
        <a:ext cx="8229600" cy="1072579"/>
      </dsp:txXfrm>
    </dsp:sp>
    <dsp:sp modelId="{020A33C5-2E03-46EE-A9EF-A53B77EECD89}">
      <dsp:nvSpPr>
        <dsp:cNvPr id="0" name=""/>
        <dsp:cNvSpPr/>
      </dsp:nvSpPr>
      <dsp:spPr>
        <a:xfrm>
          <a:off x="0" y="3452200"/>
          <a:ext cx="8229600" cy="1072579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700" kern="1200" dirty="0" smtClean="0"/>
            <a:t>Confianza y paciencia en el proceso, el alumno y en el trabajo realizado</a:t>
          </a:r>
          <a:endParaRPr lang="es-CL" sz="2700" kern="1200" dirty="0"/>
        </a:p>
      </dsp:txBody>
      <dsp:txXfrm>
        <a:off x="0" y="3452200"/>
        <a:ext cx="8229600" cy="107257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2B9F1F4-9792-41BF-9F33-E074B3339E05}">
      <dsp:nvSpPr>
        <dsp:cNvPr id="0" name=""/>
        <dsp:cNvSpPr/>
      </dsp:nvSpPr>
      <dsp:spPr>
        <a:xfrm rot="5400000">
          <a:off x="5012703" y="-1901980"/>
          <a:ext cx="1166849" cy="5266944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300" kern="1200" dirty="0" smtClean="0"/>
            <a:t>Inicio temprano (antes de los 7 años)</a:t>
          </a:r>
          <a:endParaRPr lang="es-CL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300" kern="1200" dirty="0" smtClean="0"/>
            <a:t> Signos afectan la atención, impulsividad y/o hiperactividad.</a:t>
          </a:r>
          <a:endParaRPr lang="es-CL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300" kern="1200" dirty="0" smtClean="0"/>
            <a:t>Se evidencia en más de un contexto</a:t>
          </a:r>
          <a:endParaRPr lang="es-CL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300" kern="1200" dirty="0" smtClean="0"/>
            <a:t> Provoca malestar significativo y alteración del rendimiento social y académico</a:t>
          </a:r>
          <a:endParaRPr lang="es-CL" sz="1300" kern="1200" dirty="0"/>
        </a:p>
      </dsp:txBody>
      <dsp:txXfrm rot="5400000">
        <a:off x="5012703" y="-1901980"/>
        <a:ext cx="1166849" cy="5266944"/>
      </dsp:txXfrm>
    </dsp:sp>
    <dsp:sp modelId="{61D5A714-B8DC-4F10-B543-EC3FEEABF9E3}">
      <dsp:nvSpPr>
        <dsp:cNvPr id="0" name=""/>
        <dsp:cNvSpPr/>
      </dsp:nvSpPr>
      <dsp:spPr>
        <a:xfrm>
          <a:off x="0" y="2209"/>
          <a:ext cx="2962656" cy="145856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b="1" kern="1200" dirty="0" smtClean="0"/>
            <a:t>Trastorno de déficit atencional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b="1" kern="1200" dirty="0" smtClean="0"/>
            <a:t>TDA - TDAH</a:t>
          </a:r>
          <a:endParaRPr lang="es-CL" sz="1600" b="1" kern="1200" dirty="0"/>
        </a:p>
      </dsp:txBody>
      <dsp:txXfrm>
        <a:off x="0" y="2209"/>
        <a:ext cx="2962656" cy="1458562"/>
      </dsp:txXfrm>
    </dsp:sp>
    <dsp:sp modelId="{589C8374-EDAE-4AE0-9CA0-65C1541983BB}">
      <dsp:nvSpPr>
        <dsp:cNvPr id="0" name=""/>
        <dsp:cNvSpPr/>
      </dsp:nvSpPr>
      <dsp:spPr>
        <a:xfrm rot="5400000">
          <a:off x="5012703" y="-370490"/>
          <a:ext cx="1166849" cy="5266944"/>
        </a:xfrm>
        <a:prstGeom prst="round2SameRect">
          <a:avLst/>
        </a:prstGeom>
        <a:solidFill>
          <a:schemeClr val="accent2">
            <a:tint val="40000"/>
            <a:alpha val="90000"/>
            <a:hueOff val="2512910"/>
            <a:satOff val="-2189"/>
            <a:lumOff val="-3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2512910"/>
              <a:satOff val="-2189"/>
              <a:lumOff val="-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300" kern="1200" dirty="0" smtClean="0"/>
            <a:t>Limitación significativa del desarrollo de lenguaje (Expresivo/comprensivo)</a:t>
          </a:r>
          <a:endParaRPr lang="es-CL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300" kern="1200" dirty="0" smtClean="0"/>
            <a:t>No se explica por déficit sensorial, DI,  daños cerebrales, </a:t>
          </a:r>
          <a:r>
            <a:rPr lang="es-CL" sz="1300" kern="1200" dirty="0" err="1" smtClean="0"/>
            <a:t>deprivación</a:t>
          </a:r>
          <a:r>
            <a:rPr lang="es-CL" sz="1300" kern="1200" dirty="0" smtClean="0"/>
            <a:t> social</a:t>
          </a:r>
          <a:endParaRPr lang="es-CL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300" kern="1200" dirty="0" smtClean="0"/>
            <a:t>No se consideran dislalias ni trastornos fonológicos</a:t>
          </a:r>
          <a:endParaRPr lang="es-CL" sz="1300" kern="1200" dirty="0"/>
        </a:p>
      </dsp:txBody>
      <dsp:txXfrm rot="5400000">
        <a:off x="5012703" y="-370490"/>
        <a:ext cx="1166849" cy="5266944"/>
      </dsp:txXfrm>
    </dsp:sp>
    <dsp:sp modelId="{0FA0747E-69A1-4C88-B53F-E8A21E3D5B73}">
      <dsp:nvSpPr>
        <dsp:cNvPr id="0" name=""/>
        <dsp:cNvSpPr/>
      </dsp:nvSpPr>
      <dsp:spPr>
        <a:xfrm>
          <a:off x="0" y="1533700"/>
          <a:ext cx="2962656" cy="1458562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b="1" kern="1200" dirty="0" smtClean="0"/>
            <a:t>Trastorno Específico del Lenguaje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b="1" kern="1200" dirty="0" smtClean="0"/>
            <a:t>TEL</a:t>
          </a:r>
          <a:endParaRPr lang="es-CL" sz="1400" b="1" kern="1200" dirty="0"/>
        </a:p>
      </dsp:txBody>
      <dsp:txXfrm>
        <a:off x="0" y="1533700"/>
        <a:ext cx="2962656" cy="1458562"/>
      </dsp:txXfrm>
    </dsp:sp>
    <dsp:sp modelId="{05F4B63A-B0B7-445F-B6C6-3ACA11371AE9}">
      <dsp:nvSpPr>
        <dsp:cNvPr id="0" name=""/>
        <dsp:cNvSpPr/>
      </dsp:nvSpPr>
      <dsp:spPr>
        <a:xfrm rot="5400000">
          <a:off x="5012703" y="1160999"/>
          <a:ext cx="1166849" cy="5266944"/>
        </a:xfrm>
        <a:prstGeom prst="round2SameRect">
          <a:avLst/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300" kern="1200" dirty="0" smtClean="0"/>
            <a:t>Dificultad severa para aprender a leer, escribir y las matemáticas</a:t>
          </a:r>
          <a:endParaRPr lang="es-CL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300" kern="1200" dirty="0" smtClean="0"/>
            <a:t>Desnivel entre capacidad y rendimiento </a:t>
          </a:r>
          <a:endParaRPr lang="es-CL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300" kern="1200" dirty="0" smtClean="0"/>
            <a:t>Reiterativo o crónico, puede presentarse  en básica y media</a:t>
          </a:r>
          <a:endParaRPr lang="es-CL" sz="1300" kern="1200" dirty="0"/>
        </a:p>
      </dsp:txBody>
      <dsp:txXfrm rot="5400000">
        <a:off x="5012703" y="1160999"/>
        <a:ext cx="1166849" cy="5266944"/>
      </dsp:txXfrm>
    </dsp:sp>
    <dsp:sp modelId="{AE84F8D2-5FD7-4079-BCC8-A80C81C94670}">
      <dsp:nvSpPr>
        <dsp:cNvPr id="0" name=""/>
        <dsp:cNvSpPr/>
      </dsp:nvSpPr>
      <dsp:spPr>
        <a:xfrm>
          <a:off x="0" y="3065190"/>
          <a:ext cx="2962656" cy="1458562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b="1" kern="1200" dirty="0" smtClean="0"/>
            <a:t>Trastorno Específico del Aprendizaje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400" b="1" kern="1200" dirty="0"/>
        </a:p>
      </dsp:txBody>
      <dsp:txXfrm>
        <a:off x="0" y="3065190"/>
        <a:ext cx="2962656" cy="145856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7F63898-2140-43CC-9770-DB2ADAD7B50A}">
      <dsp:nvSpPr>
        <dsp:cNvPr id="0" name=""/>
        <dsp:cNvSpPr/>
      </dsp:nvSpPr>
      <dsp:spPr>
        <a:xfrm rot="5400000">
          <a:off x="4583220" y="-1529550"/>
          <a:ext cx="2025815" cy="5266944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600" kern="1200" dirty="0" smtClean="0"/>
            <a:t>Trastorno del </a:t>
          </a:r>
          <a:r>
            <a:rPr lang="es-CL" sz="1600" kern="1200" dirty="0" err="1" smtClean="0"/>
            <a:t>neurodesarrollo</a:t>
          </a:r>
          <a:r>
            <a:rPr lang="es-CL" sz="1600" kern="1200" dirty="0" smtClean="0"/>
            <a:t> (continuo de severidad)</a:t>
          </a:r>
          <a:endParaRPr lang="es-CL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600" kern="1200" dirty="0" smtClean="0"/>
            <a:t>Pobre desarrollo de la interacción social y de la comunicación </a:t>
          </a:r>
          <a:endParaRPr lang="es-CL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600" kern="1200" dirty="0" smtClean="0"/>
            <a:t>Repertorio restringido de acciones e intereses</a:t>
          </a:r>
          <a:endParaRPr lang="es-CL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600" kern="1200" dirty="0" smtClean="0"/>
            <a:t>Se manifiesta en un período de desarrollo temprano </a:t>
          </a:r>
          <a:endParaRPr lang="es-CL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600" kern="1200" dirty="0" smtClean="0"/>
            <a:t>Causa deterioro en la vida social y funcionamiento habitual</a:t>
          </a:r>
          <a:endParaRPr lang="es-CL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600" kern="1200" dirty="0" smtClean="0"/>
            <a:t>Frecuentemente concomitante con DI</a:t>
          </a:r>
          <a:endParaRPr lang="es-CL" sz="1600" kern="1200" dirty="0"/>
        </a:p>
      </dsp:txBody>
      <dsp:txXfrm rot="5400000">
        <a:off x="4583220" y="-1529550"/>
        <a:ext cx="2025815" cy="5266944"/>
      </dsp:txXfrm>
    </dsp:sp>
    <dsp:sp modelId="{90038797-05F9-4E8B-AD41-7FD505AD4D16}">
      <dsp:nvSpPr>
        <dsp:cNvPr id="0" name=""/>
        <dsp:cNvSpPr/>
      </dsp:nvSpPr>
      <dsp:spPr>
        <a:xfrm>
          <a:off x="0" y="55"/>
          <a:ext cx="2962656" cy="220773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b="1" kern="1200" dirty="0" smtClean="0"/>
            <a:t>Trastorno del espectro Autista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b="1" kern="1200" dirty="0" smtClean="0"/>
            <a:t>TEA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b="1" kern="1200" dirty="0" smtClean="0"/>
            <a:t>(DSMV)</a:t>
          </a:r>
          <a:endParaRPr lang="es-CL" sz="1600" b="1" kern="1200" dirty="0"/>
        </a:p>
      </dsp:txBody>
      <dsp:txXfrm>
        <a:off x="0" y="55"/>
        <a:ext cx="2962656" cy="2207732"/>
      </dsp:txXfrm>
    </dsp:sp>
    <dsp:sp modelId="{47BEF68C-C55A-4170-B996-A0A7B5BA6EF9}">
      <dsp:nvSpPr>
        <dsp:cNvPr id="0" name=""/>
        <dsp:cNvSpPr/>
      </dsp:nvSpPr>
      <dsp:spPr>
        <a:xfrm rot="5400000">
          <a:off x="4713034" y="788569"/>
          <a:ext cx="1766186" cy="5266944"/>
        </a:xfrm>
        <a:prstGeom prst="round2SameRect">
          <a:avLst/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2000" kern="1200" dirty="0" smtClean="0"/>
            <a:t>Limitación sustantiva en el funcionamiento </a:t>
          </a:r>
          <a:endParaRPr lang="es-CL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2000" kern="1200" dirty="0" smtClean="0"/>
            <a:t>Concomitante a limitación en la conducta adaptativa, habilidades prácticas, sociales y conceptuales</a:t>
          </a:r>
          <a:endParaRPr lang="es-CL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2000" kern="1200" dirty="0" smtClean="0"/>
            <a:t>Restringe la participación </a:t>
          </a:r>
          <a:endParaRPr lang="es-CL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2000" kern="1200" dirty="0" smtClean="0"/>
            <a:t>Comienzo antes de los 18 años</a:t>
          </a:r>
          <a:endParaRPr lang="es-CL" sz="2000" kern="1200" dirty="0"/>
        </a:p>
      </dsp:txBody>
      <dsp:txXfrm rot="5400000">
        <a:off x="4713034" y="788569"/>
        <a:ext cx="1766186" cy="5266944"/>
      </dsp:txXfrm>
    </dsp:sp>
    <dsp:sp modelId="{216B6A87-BC1C-46CB-8EA8-9E553C946953}">
      <dsp:nvSpPr>
        <dsp:cNvPr id="0" name=""/>
        <dsp:cNvSpPr/>
      </dsp:nvSpPr>
      <dsp:spPr>
        <a:xfrm>
          <a:off x="0" y="2318174"/>
          <a:ext cx="2962656" cy="2207732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b="1" kern="1200" dirty="0" smtClean="0"/>
            <a:t>Discapacidad Intelectual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b="1" kern="1200" dirty="0" smtClean="0"/>
            <a:t>DI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b="1" kern="1200" dirty="0" smtClean="0"/>
            <a:t>(AADI)</a:t>
          </a:r>
          <a:endParaRPr lang="es-CL" sz="1600" b="1" kern="1200" dirty="0"/>
        </a:p>
      </dsp:txBody>
      <dsp:txXfrm>
        <a:off x="0" y="2318174"/>
        <a:ext cx="2962656" cy="2207732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4834F15-F970-4E66-A795-8E104633EEA7}">
      <dsp:nvSpPr>
        <dsp:cNvPr id="0" name=""/>
        <dsp:cNvSpPr/>
      </dsp:nvSpPr>
      <dsp:spPr>
        <a:xfrm rot="10800000">
          <a:off x="1658277" y="1710"/>
          <a:ext cx="5472684" cy="1257304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4436" tIns="72390" rIns="135128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900" kern="1200" dirty="0" smtClean="0"/>
            <a:t>Debe pasar en más de un contexto, 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900" kern="1200" dirty="0" smtClean="0"/>
            <a:t>porque si no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900" kern="1200" dirty="0" smtClean="0"/>
            <a:t>podría ser un problema de adaptación.</a:t>
          </a:r>
          <a:endParaRPr lang="es-CL" sz="1900" kern="1200" dirty="0"/>
        </a:p>
      </dsp:txBody>
      <dsp:txXfrm rot="10800000">
        <a:off x="1658277" y="1710"/>
        <a:ext cx="5472684" cy="1257304"/>
      </dsp:txXfrm>
    </dsp:sp>
    <dsp:sp modelId="{95C33DE2-FAA5-4519-8AC2-E3B4576124A3}">
      <dsp:nvSpPr>
        <dsp:cNvPr id="0" name=""/>
        <dsp:cNvSpPr/>
      </dsp:nvSpPr>
      <dsp:spPr>
        <a:xfrm>
          <a:off x="1098638" y="79996"/>
          <a:ext cx="1119277" cy="110073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9D79E1-B111-4C19-848E-CCD3919D89C9}">
      <dsp:nvSpPr>
        <dsp:cNvPr id="0" name=""/>
        <dsp:cNvSpPr/>
      </dsp:nvSpPr>
      <dsp:spPr>
        <a:xfrm rot="10800000">
          <a:off x="1692784" y="1634329"/>
          <a:ext cx="5472684" cy="1257304"/>
        </a:xfrm>
        <a:prstGeom prst="homePlate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4436" tIns="72390" rIns="135128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900" kern="1200" dirty="0" smtClean="0"/>
            <a:t>Para que estos trastornos  se consideren una NEE deben provocar una dificultad en el acceso y debe existir la necesidad de apoyos. </a:t>
          </a:r>
          <a:endParaRPr lang="es-CL" sz="1900" kern="1200" dirty="0"/>
        </a:p>
      </dsp:txBody>
      <dsp:txXfrm rot="10800000">
        <a:off x="1692784" y="1634329"/>
        <a:ext cx="5472684" cy="1257304"/>
      </dsp:txXfrm>
    </dsp:sp>
    <dsp:sp modelId="{C82AF0FF-289E-4334-BEDF-86ACA8E51104}">
      <dsp:nvSpPr>
        <dsp:cNvPr id="0" name=""/>
        <dsp:cNvSpPr/>
      </dsp:nvSpPr>
      <dsp:spPr>
        <a:xfrm>
          <a:off x="1064131" y="1634329"/>
          <a:ext cx="1257304" cy="125730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A076E9-2340-487D-9248-8D93D289CDA5}">
      <dsp:nvSpPr>
        <dsp:cNvPr id="0" name=""/>
        <dsp:cNvSpPr/>
      </dsp:nvSpPr>
      <dsp:spPr>
        <a:xfrm rot="10800000">
          <a:off x="1692784" y="3266948"/>
          <a:ext cx="5472684" cy="1257304"/>
        </a:xfrm>
        <a:prstGeom prst="homePlate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4436" tIns="72390" rIns="135128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900" kern="1200" dirty="0" smtClean="0"/>
            <a:t>El diagnóstico de cada uno de estos trastornos tiene profesionales idóneos para cada uno de ellos.</a:t>
          </a:r>
          <a:endParaRPr lang="es-CL" sz="1900" kern="1200" dirty="0"/>
        </a:p>
      </dsp:txBody>
      <dsp:txXfrm rot="10800000">
        <a:off x="1692784" y="3266948"/>
        <a:ext cx="5472684" cy="1257304"/>
      </dsp:txXfrm>
    </dsp:sp>
    <dsp:sp modelId="{73339EA3-6CE4-430E-BDB9-EA47C7D78837}">
      <dsp:nvSpPr>
        <dsp:cNvPr id="0" name=""/>
        <dsp:cNvSpPr/>
      </dsp:nvSpPr>
      <dsp:spPr>
        <a:xfrm>
          <a:off x="1064131" y="3266948"/>
          <a:ext cx="1257304" cy="125730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2777C20-4FD6-4C4E-857A-7E883931785A}">
      <dsp:nvSpPr>
        <dsp:cNvPr id="0" name=""/>
        <dsp:cNvSpPr/>
      </dsp:nvSpPr>
      <dsp:spPr>
        <a:xfrm rot="10800000">
          <a:off x="2424269" y="0"/>
          <a:ext cx="6288698" cy="1620179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B10AE2-0472-46F8-8B12-4EABFAEE81B7}">
      <dsp:nvSpPr>
        <dsp:cNvPr id="0" name=""/>
        <dsp:cNvSpPr/>
      </dsp:nvSpPr>
      <dsp:spPr>
        <a:xfrm>
          <a:off x="0" y="0"/>
          <a:ext cx="2423303" cy="162017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b="0" i="0" kern="1200" dirty="0" smtClean="0"/>
            <a:t>Atención y concentración</a:t>
          </a:r>
          <a:endParaRPr lang="es-CL" sz="1600" kern="1200" dirty="0"/>
        </a:p>
      </dsp:txBody>
      <dsp:txXfrm>
        <a:off x="0" y="0"/>
        <a:ext cx="2423303" cy="1620179"/>
      </dsp:txXfrm>
    </dsp:sp>
    <dsp:sp modelId="{773C4C16-EA67-43B8-AC4B-60A89642BA0C}">
      <dsp:nvSpPr>
        <dsp:cNvPr id="0" name=""/>
        <dsp:cNvSpPr/>
      </dsp:nvSpPr>
      <dsp:spPr>
        <a:xfrm>
          <a:off x="0" y="1800198"/>
          <a:ext cx="6015842" cy="1620179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656730-4207-4370-A9EC-1D84751E2B0C}">
      <dsp:nvSpPr>
        <dsp:cNvPr id="0" name=""/>
        <dsp:cNvSpPr/>
      </dsp:nvSpPr>
      <dsp:spPr>
        <a:xfrm>
          <a:off x="5976673" y="1800198"/>
          <a:ext cx="2692039" cy="162017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b="0" i="0" kern="1200" dirty="0" smtClean="0"/>
            <a:t>Hiperactividad</a:t>
          </a:r>
          <a:endParaRPr lang="es-CL" sz="1600" kern="1200" dirty="0"/>
        </a:p>
      </dsp:txBody>
      <dsp:txXfrm>
        <a:off x="5976673" y="1800198"/>
        <a:ext cx="2692039" cy="1620179"/>
      </dsp:txXfrm>
    </dsp:sp>
    <dsp:sp modelId="{3D92178B-ACA4-4FF5-8435-48B023E4547A}">
      <dsp:nvSpPr>
        <dsp:cNvPr id="0" name=""/>
        <dsp:cNvSpPr/>
      </dsp:nvSpPr>
      <dsp:spPr>
        <a:xfrm rot="10800000">
          <a:off x="2518387" y="3564396"/>
          <a:ext cx="6192485" cy="1620179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EE571B-5F5C-4249-A51F-A07E5EE14176}">
      <dsp:nvSpPr>
        <dsp:cNvPr id="0" name=""/>
        <dsp:cNvSpPr/>
      </dsp:nvSpPr>
      <dsp:spPr>
        <a:xfrm>
          <a:off x="34564" y="3510913"/>
          <a:ext cx="2516291" cy="162017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b="0" i="0" kern="1200" smtClean="0"/>
            <a:t>Impulsividad</a:t>
          </a:r>
          <a:endParaRPr lang="es-CL" sz="1600" kern="1200" dirty="0"/>
        </a:p>
      </dsp:txBody>
      <dsp:txXfrm>
        <a:off x="34564" y="3510913"/>
        <a:ext cx="2516291" cy="1620179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1E7DA58-9532-4CAE-A270-B79BF75C2321}">
      <dsp:nvSpPr>
        <dsp:cNvPr id="0" name=""/>
        <dsp:cNvSpPr/>
      </dsp:nvSpPr>
      <dsp:spPr>
        <a:xfrm>
          <a:off x="6334" y="652925"/>
          <a:ext cx="2220725" cy="275164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68580" rIns="22860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800" kern="1200" dirty="0" smtClean="0"/>
            <a:t>Inmadurez emocional</a:t>
          </a:r>
          <a:endParaRPr lang="es-CL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800" kern="1200" dirty="0" smtClean="0"/>
            <a:t>Rabietas</a:t>
          </a:r>
          <a:endParaRPr lang="es-CL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800" kern="1200" dirty="0" smtClean="0"/>
            <a:t>Falta de límite</a:t>
          </a:r>
          <a:endParaRPr lang="es-CL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800" kern="1200" dirty="0" smtClean="0"/>
            <a:t>Contestador, apático, matón</a:t>
          </a:r>
          <a:endParaRPr lang="es-CL" sz="1800" kern="1200" dirty="0"/>
        </a:p>
      </dsp:txBody>
      <dsp:txXfrm>
        <a:off x="6334" y="652925"/>
        <a:ext cx="2220725" cy="2751640"/>
      </dsp:txXfrm>
    </dsp:sp>
    <dsp:sp modelId="{CA8CC15D-30C4-428F-8C67-00D92442598C}">
      <dsp:nvSpPr>
        <dsp:cNvPr id="0" name=""/>
        <dsp:cNvSpPr/>
      </dsp:nvSpPr>
      <dsp:spPr>
        <a:xfrm>
          <a:off x="6334" y="2857607"/>
          <a:ext cx="2220725" cy="71282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0" rIns="26670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100" kern="1200" dirty="0" smtClean="0"/>
            <a:t>Conducta</a:t>
          </a:r>
          <a:endParaRPr lang="es-CL" sz="2100" kern="1200" dirty="0"/>
        </a:p>
      </dsp:txBody>
      <dsp:txXfrm>
        <a:off x="6334" y="2857607"/>
        <a:ext cx="1563891" cy="712821"/>
      </dsp:txXfrm>
    </dsp:sp>
    <dsp:sp modelId="{475E3E07-C1D2-4A03-A31D-3C296AE5C618}">
      <dsp:nvSpPr>
        <dsp:cNvPr id="0" name=""/>
        <dsp:cNvSpPr/>
      </dsp:nvSpPr>
      <dsp:spPr>
        <a:xfrm>
          <a:off x="1330305" y="2884448"/>
          <a:ext cx="1173699" cy="102715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93575D-0557-4173-A75F-3B0CDB0F5D48}">
      <dsp:nvSpPr>
        <dsp:cNvPr id="0" name=""/>
        <dsp:cNvSpPr/>
      </dsp:nvSpPr>
      <dsp:spPr>
        <a:xfrm>
          <a:off x="2801083" y="606228"/>
          <a:ext cx="2220725" cy="2885534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68580" rIns="22860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800" kern="1200" dirty="0" smtClean="0"/>
            <a:t>Dificultad para jugar con otros </a:t>
          </a:r>
          <a:endParaRPr lang="es-CL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800" kern="1200" dirty="0" smtClean="0"/>
            <a:t>Respetar turnos</a:t>
          </a:r>
          <a:endParaRPr lang="es-CL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800" kern="1200" dirty="0" smtClean="0"/>
            <a:t>Utilizar juguetes de forma adecuada</a:t>
          </a:r>
          <a:endParaRPr lang="es-CL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800" kern="1200" dirty="0" smtClean="0"/>
            <a:t>Invadir espacios</a:t>
          </a:r>
          <a:endParaRPr lang="es-CL" sz="1800" kern="1200" dirty="0"/>
        </a:p>
      </dsp:txBody>
      <dsp:txXfrm>
        <a:off x="2801083" y="606228"/>
        <a:ext cx="2220725" cy="2885534"/>
      </dsp:txXfrm>
    </dsp:sp>
    <dsp:sp modelId="{0B5AD295-7A08-4789-8ECF-E9D44DF10103}">
      <dsp:nvSpPr>
        <dsp:cNvPr id="0" name=""/>
        <dsp:cNvSpPr/>
      </dsp:nvSpPr>
      <dsp:spPr>
        <a:xfrm>
          <a:off x="2801083" y="2877858"/>
          <a:ext cx="2220725" cy="71282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0" rIns="26670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100" kern="1200" dirty="0" smtClean="0"/>
            <a:t>Habilidades</a:t>
          </a: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100" kern="1200" dirty="0" smtClean="0"/>
            <a:t>Sociales</a:t>
          </a:r>
          <a:endParaRPr lang="es-CL" sz="2100" kern="1200" dirty="0"/>
        </a:p>
      </dsp:txBody>
      <dsp:txXfrm>
        <a:off x="2801083" y="2877858"/>
        <a:ext cx="1563891" cy="712821"/>
      </dsp:txXfrm>
    </dsp:sp>
    <dsp:sp modelId="{BB04E2D2-0425-4798-97ED-357A371ED5F8}">
      <dsp:nvSpPr>
        <dsp:cNvPr id="0" name=""/>
        <dsp:cNvSpPr/>
      </dsp:nvSpPr>
      <dsp:spPr>
        <a:xfrm>
          <a:off x="4181199" y="2839685"/>
          <a:ext cx="1270444" cy="1080048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F00663-0490-46DA-A60C-E5CB3C8D92F7}">
      <dsp:nvSpPr>
        <dsp:cNvPr id="0" name=""/>
        <dsp:cNvSpPr/>
      </dsp:nvSpPr>
      <dsp:spPr>
        <a:xfrm>
          <a:off x="5644203" y="646708"/>
          <a:ext cx="2220725" cy="2750927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68580" rIns="22860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800" kern="1200" dirty="0" smtClean="0"/>
            <a:t>Dificultad comprensión y seguimiento instrucciones</a:t>
          </a:r>
          <a:endParaRPr lang="es-CL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800" kern="1200" dirty="0" smtClean="0"/>
            <a:t>Desatención -  memoria</a:t>
          </a:r>
          <a:endParaRPr lang="es-CL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800" kern="1200" dirty="0" err="1" smtClean="0"/>
            <a:t>Def</a:t>
          </a:r>
          <a:r>
            <a:rPr lang="es-CL" sz="1800" kern="1200" dirty="0" smtClean="0"/>
            <a:t>. lectura</a:t>
          </a:r>
          <a:endParaRPr lang="es-CL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L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L" sz="1800" kern="1200" dirty="0"/>
        </a:p>
      </dsp:txBody>
      <dsp:txXfrm>
        <a:off x="5644203" y="646708"/>
        <a:ext cx="2220725" cy="2750927"/>
      </dsp:txXfrm>
    </dsp:sp>
    <dsp:sp modelId="{A836647F-C854-427A-8269-B828D1ACB25E}">
      <dsp:nvSpPr>
        <dsp:cNvPr id="0" name=""/>
        <dsp:cNvSpPr/>
      </dsp:nvSpPr>
      <dsp:spPr>
        <a:xfrm>
          <a:off x="5644203" y="2851034"/>
          <a:ext cx="2220725" cy="71282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0" rIns="26670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100" kern="1200" dirty="0" smtClean="0"/>
            <a:t>Rendimiento</a:t>
          </a:r>
          <a:endParaRPr lang="es-CL" sz="2100" kern="1200" dirty="0"/>
        </a:p>
      </dsp:txBody>
      <dsp:txXfrm>
        <a:off x="5644203" y="2851034"/>
        <a:ext cx="1563891" cy="712821"/>
      </dsp:txXfrm>
    </dsp:sp>
    <dsp:sp modelId="{FE3BD88F-9530-4704-BE5A-9A2009F40287}">
      <dsp:nvSpPr>
        <dsp:cNvPr id="0" name=""/>
        <dsp:cNvSpPr/>
      </dsp:nvSpPr>
      <dsp:spPr>
        <a:xfrm>
          <a:off x="7095819" y="2826518"/>
          <a:ext cx="1127445" cy="1052735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C8A1540-A596-48BE-A1FF-9709DFFBA25F}">
      <dsp:nvSpPr>
        <dsp:cNvPr id="0" name=""/>
        <dsp:cNvSpPr/>
      </dsp:nvSpPr>
      <dsp:spPr>
        <a:xfrm rot="10800000">
          <a:off x="1613655" y="90438"/>
          <a:ext cx="5472684" cy="730249"/>
        </a:xfrm>
        <a:prstGeom prst="homePlate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6899" tIns="57150" rIns="10668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500" kern="1200" dirty="0" smtClean="0"/>
            <a:t>Hágalo parte del grupo</a:t>
          </a:r>
          <a:endParaRPr lang="es-CL" sz="1500" kern="1200" dirty="0"/>
        </a:p>
      </dsp:txBody>
      <dsp:txXfrm rot="10800000">
        <a:off x="1613655" y="90438"/>
        <a:ext cx="5472684" cy="730249"/>
      </dsp:txXfrm>
    </dsp:sp>
    <dsp:sp modelId="{A5F63355-58B9-4704-8D54-3651956E051D}">
      <dsp:nvSpPr>
        <dsp:cNvPr id="0" name=""/>
        <dsp:cNvSpPr/>
      </dsp:nvSpPr>
      <dsp:spPr>
        <a:xfrm>
          <a:off x="1143260" y="3040"/>
          <a:ext cx="940791" cy="90504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A1BB9B-AFA8-4B60-BC58-6D13EC5C8527}">
      <dsp:nvSpPr>
        <dsp:cNvPr id="0" name=""/>
        <dsp:cNvSpPr/>
      </dsp:nvSpPr>
      <dsp:spPr>
        <a:xfrm rot="10800000">
          <a:off x="1552447" y="1170837"/>
          <a:ext cx="5472684" cy="585956"/>
        </a:xfrm>
        <a:prstGeom prst="homePlate">
          <a:avLst/>
        </a:prstGeom>
        <a:solidFill>
          <a:schemeClr val="accent2">
            <a:alpha val="90000"/>
            <a:hueOff val="0"/>
            <a:satOff val="0"/>
            <a:lumOff val="0"/>
            <a:alphaOff val="-1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6899" tIns="57150" rIns="10668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500" kern="1200" dirty="0" smtClean="0"/>
            <a:t>Entregue responsabilidades, deberes y protagonismo</a:t>
          </a:r>
          <a:endParaRPr lang="es-CL" sz="1500" kern="1200" dirty="0"/>
        </a:p>
      </dsp:txBody>
      <dsp:txXfrm rot="10800000">
        <a:off x="1552447" y="1170837"/>
        <a:ext cx="5472684" cy="585956"/>
      </dsp:txXfrm>
    </dsp:sp>
    <dsp:sp modelId="{25D8D6BE-1F44-4821-969E-2272D0D9550A}">
      <dsp:nvSpPr>
        <dsp:cNvPr id="0" name=""/>
        <dsp:cNvSpPr/>
      </dsp:nvSpPr>
      <dsp:spPr>
        <a:xfrm>
          <a:off x="1204468" y="1115836"/>
          <a:ext cx="695959" cy="695959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EDA4A6-E6FA-4BC4-870E-26359ED96552}">
      <dsp:nvSpPr>
        <dsp:cNvPr id="0" name=""/>
        <dsp:cNvSpPr/>
      </dsp:nvSpPr>
      <dsp:spPr>
        <a:xfrm rot="10800000">
          <a:off x="1552447" y="2042153"/>
          <a:ext cx="5472684" cy="650743"/>
        </a:xfrm>
        <a:prstGeom prst="homePlate">
          <a:avLst/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6899" tIns="57150" rIns="10668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500" kern="1200" dirty="0" smtClean="0"/>
            <a:t>Evite la confrontación en público - privacidad</a:t>
          </a:r>
          <a:endParaRPr lang="es-CL" sz="1500" kern="1200" dirty="0"/>
        </a:p>
      </dsp:txBody>
      <dsp:txXfrm rot="10800000">
        <a:off x="1552447" y="2042153"/>
        <a:ext cx="5472684" cy="650743"/>
      </dsp:txXfrm>
    </dsp:sp>
    <dsp:sp modelId="{8176879A-4B3F-44F9-96F1-F30777AF2CD6}">
      <dsp:nvSpPr>
        <dsp:cNvPr id="0" name=""/>
        <dsp:cNvSpPr/>
      </dsp:nvSpPr>
      <dsp:spPr>
        <a:xfrm>
          <a:off x="1204468" y="2019545"/>
          <a:ext cx="695959" cy="695959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83A808-461A-47D7-A2A0-9DC60B700283}">
      <dsp:nvSpPr>
        <dsp:cNvPr id="0" name=""/>
        <dsp:cNvSpPr/>
      </dsp:nvSpPr>
      <dsp:spPr>
        <a:xfrm rot="10800000">
          <a:off x="1552447" y="2985476"/>
          <a:ext cx="5472684" cy="571515"/>
        </a:xfrm>
        <a:prstGeom prst="homePlate">
          <a:avLst/>
        </a:prstGeom>
        <a:solidFill>
          <a:schemeClr val="accent2">
            <a:alpha val="90000"/>
            <a:hueOff val="0"/>
            <a:satOff val="0"/>
            <a:lumOff val="0"/>
            <a:alphaOff val="-3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6899" tIns="57150" rIns="10668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500" kern="1200" dirty="0" smtClean="0"/>
            <a:t>Ponga atención a lo que hace bien, conductas deseadas</a:t>
          </a:r>
          <a:endParaRPr lang="es-CL" sz="1500" kern="1200" dirty="0"/>
        </a:p>
      </dsp:txBody>
      <dsp:txXfrm rot="10800000">
        <a:off x="1552447" y="2985476"/>
        <a:ext cx="5472684" cy="571515"/>
      </dsp:txXfrm>
    </dsp:sp>
    <dsp:sp modelId="{5564405B-301F-4800-9046-0BA407CAA1F1}">
      <dsp:nvSpPr>
        <dsp:cNvPr id="0" name=""/>
        <dsp:cNvSpPr/>
      </dsp:nvSpPr>
      <dsp:spPr>
        <a:xfrm>
          <a:off x="1204468" y="2923254"/>
          <a:ext cx="695959" cy="695959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06B5AF-831C-4AD8-BD79-7E5014E847A0}">
      <dsp:nvSpPr>
        <dsp:cNvPr id="0" name=""/>
        <dsp:cNvSpPr/>
      </dsp:nvSpPr>
      <dsp:spPr>
        <a:xfrm rot="10800000">
          <a:off x="1586104" y="3897268"/>
          <a:ext cx="5472684" cy="523821"/>
        </a:xfrm>
        <a:prstGeom prst="homePlate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6899" tIns="57150" rIns="10668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500" kern="1200" dirty="0" smtClean="0"/>
            <a:t>Anticipe conductas indeseadas, ponga límites claros y visibles</a:t>
          </a:r>
          <a:endParaRPr lang="es-CL" sz="1500" kern="1200" dirty="0"/>
        </a:p>
      </dsp:txBody>
      <dsp:txXfrm rot="10800000">
        <a:off x="1586104" y="3897268"/>
        <a:ext cx="5472684" cy="523821"/>
      </dsp:txXfrm>
    </dsp:sp>
    <dsp:sp modelId="{4AA1462B-A530-49B5-A39A-D66603B7A452}">
      <dsp:nvSpPr>
        <dsp:cNvPr id="0" name=""/>
        <dsp:cNvSpPr/>
      </dsp:nvSpPr>
      <dsp:spPr>
        <a:xfrm>
          <a:off x="1204468" y="3826963"/>
          <a:ext cx="695959" cy="695959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22D0F95-ED1F-45BF-BB87-EDF9D19D6333}">
      <dsp:nvSpPr>
        <dsp:cNvPr id="0" name=""/>
        <dsp:cNvSpPr/>
      </dsp:nvSpPr>
      <dsp:spPr>
        <a:xfrm rot="10800000">
          <a:off x="1559515" y="1631"/>
          <a:ext cx="5472684" cy="761034"/>
        </a:xfrm>
        <a:prstGeom prst="homePlate">
          <a:avLst/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9365" tIns="57150" rIns="10668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500" kern="1200" dirty="0" smtClean="0"/>
            <a:t>No estigmatice, cuide la imagen delante del curso</a:t>
          </a:r>
          <a:endParaRPr lang="es-CL" sz="1500" kern="1200" dirty="0"/>
        </a:p>
      </dsp:txBody>
      <dsp:txXfrm rot="10800000">
        <a:off x="1559515" y="1631"/>
        <a:ext cx="5472684" cy="761034"/>
      </dsp:txXfrm>
    </dsp:sp>
    <dsp:sp modelId="{3666F4CB-861C-4D14-A136-6773CAE8A267}">
      <dsp:nvSpPr>
        <dsp:cNvPr id="0" name=""/>
        <dsp:cNvSpPr/>
      </dsp:nvSpPr>
      <dsp:spPr>
        <a:xfrm>
          <a:off x="1197400" y="20033"/>
          <a:ext cx="724228" cy="72422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04367B-F2C3-4071-80CC-B0ACC95628F3}">
      <dsp:nvSpPr>
        <dsp:cNvPr id="0" name=""/>
        <dsp:cNvSpPr/>
      </dsp:nvSpPr>
      <dsp:spPr>
        <a:xfrm rot="10800000">
          <a:off x="1559515" y="1069157"/>
          <a:ext cx="5472684" cy="543620"/>
        </a:xfrm>
        <a:prstGeom prst="homePlate">
          <a:avLst/>
        </a:prstGeom>
        <a:solidFill>
          <a:schemeClr val="accent3">
            <a:alpha val="90000"/>
            <a:hueOff val="0"/>
            <a:satOff val="0"/>
            <a:lumOff val="0"/>
            <a:alphaOff val="-1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9365" tIns="57150" rIns="10668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500" kern="1200" dirty="0" smtClean="0"/>
            <a:t>Corregir cualquier forma de expresión violenta o inadecuada</a:t>
          </a:r>
          <a:endParaRPr lang="es-CL" sz="1500" kern="1200" dirty="0"/>
        </a:p>
      </dsp:txBody>
      <dsp:txXfrm rot="10800000">
        <a:off x="1559515" y="1069157"/>
        <a:ext cx="5472684" cy="543620"/>
      </dsp:txXfrm>
    </dsp:sp>
    <dsp:sp modelId="{7E2ACB83-E629-4147-8292-6079E756B24D}">
      <dsp:nvSpPr>
        <dsp:cNvPr id="0" name=""/>
        <dsp:cNvSpPr/>
      </dsp:nvSpPr>
      <dsp:spPr>
        <a:xfrm>
          <a:off x="1197400" y="978853"/>
          <a:ext cx="724228" cy="724228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72989D-F995-4E7A-87AC-1610922BDDCB}">
      <dsp:nvSpPr>
        <dsp:cNvPr id="0" name=""/>
        <dsp:cNvSpPr/>
      </dsp:nvSpPr>
      <dsp:spPr>
        <a:xfrm rot="10800000">
          <a:off x="1559515" y="1941880"/>
          <a:ext cx="5472684" cy="679008"/>
        </a:xfrm>
        <a:prstGeom prst="homePlate">
          <a:avLst/>
        </a:prstGeom>
        <a:solidFill>
          <a:schemeClr val="accent3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9365" tIns="57150" rIns="10668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500" kern="1200" dirty="0" smtClean="0"/>
            <a:t>Cuidar el atribuir malas  conductas a un diagnóstico o falta de tratamiento </a:t>
          </a:r>
          <a:endParaRPr lang="es-CL" sz="1500" kern="1200" dirty="0"/>
        </a:p>
      </dsp:txBody>
      <dsp:txXfrm rot="10800000">
        <a:off x="1559515" y="1941880"/>
        <a:ext cx="5472684" cy="679008"/>
      </dsp:txXfrm>
    </dsp:sp>
    <dsp:sp modelId="{56010D4D-2356-4A5A-9C5D-FA6721619753}">
      <dsp:nvSpPr>
        <dsp:cNvPr id="0" name=""/>
        <dsp:cNvSpPr/>
      </dsp:nvSpPr>
      <dsp:spPr>
        <a:xfrm>
          <a:off x="1197400" y="1919269"/>
          <a:ext cx="724228" cy="724228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082834-2DCF-4002-89C9-FBCFDABC2BB8}">
      <dsp:nvSpPr>
        <dsp:cNvPr id="0" name=""/>
        <dsp:cNvSpPr/>
      </dsp:nvSpPr>
      <dsp:spPr>
        <a:xfrm rot="10800000">
          <a:off x="1559515" y="2886609"/>
          <a:ext cx="5472684" cy="670382"/>
        </a:xfrm>
        <a:prstGeom prst="homePlate">
          <a:avLst/>
        </a:prstGeom>
        <a:solidFill>
          <a:schemeClr val="accent3">
            <a:alpha val="90000"/>
            <a:hueOff val="0"/>
            <a:satOff val="0"/>
            <a:lumOff val="0"/>
            <a:alphaOff val="-3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9365" tIns="57150" rIns="10668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500" kern="1200" dirty="0" smtClean="0"/>
            <a:t>Organice juegos guiados, realice trabajos de grupos pequeños</a:t>
          </a:r>
          <a:endParaRPr lang="es-CL" sz="1500" kern="1200" dirty="0"/>
        </a:p>
      </dsp:txBody>
      <dsp:txXfrm rot="10800000">
        <a:off x="1559515" y="2886609"/>
        <a:ext cx="5472684" cy="670382"/>
      </dsp:txXfrm>
    </dsp:sp>
    <dsp:sp modelId="{FC8216D8-A1F6-4F27-BB1A-A0738B1F11BD}">
      <dsp:nvSpPr>
        <dsp:cNvPr id="0" name=""/>
        <dsp:cNvSpPr/>
      </dsp:nvSpPr>
      <dsp:spPr>
        <a:xfrm>
          <a:off x="1197400" y="2859686"/>
          <a:ext cx="724228" cy="724228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3BCAC3-8944-47E0-AD4E-2BACEBDC523F}">
      <dsp:nvSpPr>
        <dsp:cNvPr id="0" name=""/>
        <dsp:cNvSpPr/>
      </dsp:nvSpPr>
      <dsp:spPr>
        <a:xfrm rot="10800000">
          <a:off x="1559515" y="3845023"/>
          <a:ext cx="5472684" cy="634388"/>
        </a:xfrm>
        <a:prstGeom prst="homePlate">
          <a:avLst/>
        </a:prstGeom>
        <a:solidFill>
          <a:schemeClr val="accent3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9365" tIns="57150" rIns="10668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500" kern="1200" dirty="0" smtClean="0"/>
            <a:t>Fomente una relación creciente con alumnos “ejemplo”</a:t>
          </a:r>
          <a:endParaRPr lang="es-CL" sz="1500" kern="1200" dirty="0"/>
        </a:p>
      </dsp:txBody>
      <dsp:txXfrm rot="10800000">
        <a:off x="1559515" y="3845023"/>
        <a:ext cx="5472684" cy="634388"/>
      </dsp:txXfrm>
    </dsp:sp>
    <dsp:sp modelId="{9EEF61F8-684C-4CFE-976D-AC7C21F15160}">
      <dsp:nvSpPr>
        <dsp:cNvPr id="0" name=""/>
        <dsp:cNvSpPr/>
      </dsp:nvSpPr>
      <dsp:spPr>
        <a:xfrm>
          <a:off x="1197400" y="3800102"/>
          <a:ext cx="724228" cy="724228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381CBEC-7931-4BC6-8698-4A8ABCBC81DC}">
      <dsp:nvSpPr>
        <dsp:cNvPr id="0" name=""/>
        <dsp:cNvSpPr/>
      </dsp:nvSpPr>
      <dsp:spPr>
        <a:xfrm rot="10800000">
          <a:off x="1533265" y="832"/>
          <a:ext cx="5472684" cy="619229"/>
        </a:xfrm>
        <a:prstGeom prst="homePlate">
          <a:avLst/>
        </a:prstGeom>
        <a:solidFill>
          <a:schemeClr val="accent4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063" tIns="64770" rIns="120904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700" kern="1200" dirty="0" smtClean="0"/>
            <a:t>Propicie  actividades que lo lleven a la abstracción</a:t>
          </a:r>
          <a:endParaRPr lang="es-CL" sz="1700" kern="1200" dirty="0"/>
        </a:p>
      </dsp:txBody>
      <dsp:txXfrm rot="10800000">
        <a:off x="1533265" y="832"/>
        <a:ext cx="5472684" cy="619229"/>
      </dsp:txXfrm>
    </dsp:sp>
    <dsp:sp modelId="{68C84122-A71E-4BFA-AAC3-0AD76C96A6AA}">
      <dsp:nvSpPr>
        <dsp:cNvPr id="0" name=""/>
        <dsp:cNvSpPr/>
      </dsp:nvSpPr>
      <dsp:spPr>
        <a:xfrm>
          <a:off x="1223650" y="832"/>
          <a:ext cx="619229" cy="61922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CE7869-6927-4136-86C3-DF35756806BC}">
      <dsp:nvSpPr>
        <dsp:cNvPr id="0" name=""/>
        <dsp:cNvSpPr/>
      </dsp:nvSpPr>
      <dsp:spPr>
        <a:xfrm rot="10800000">
          <a:off x="1586118" y="884851"/>
          <a:ext cx="5472684" cy="619229"/>
        </a:xfrm>
        <a:prstGeom prst="homePlate">
          <a:avLst/>
        </a:prstGeom>
        <a:solidFill>
          <a:schemeClr val="accent4">
            <a:alpha val="90000"/>
            <a:hueOff val="0"/>
            <a:satOff val="0"/>
            <a:lumOff val="0"/>
            <a:alphaOff val="-1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063" tIns="64770" rIns="120904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700" kern="1200" dirty="0" smtClean="0"/>
            <a:t>Uso de diferentes materiales, elementos, y formas de representación </a:t>
          </a:r>
          <a:endParaRPr lang="es-CL" sz="1700" kern="1200" dirty="0"/>
        </a:p>
      </dsp:txBody>
      <dsp:txXfrm rot="10800000">
        <a:off x="1586118" y="884851"/>
        <a:ext cx="5472684" cy="619229"/>
      </dsp:txXfrm>
    </dsp:sp>
    <dsp:sp modelId="{F0007B81-F69F-480B-8E23-55F0E879CAC6}">
      <dsp:nvSpPr>
        <dsp:cNvPr id="0" name=""/>
        <dsp:cNvSpPr/>
      </dsp:nvSpPr>
      <dsp:spPr>
        <a:xfrm>
          <a:off x="1170797" y="804906"/>
          <a:ext cx="830640" cy="779120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9E1C94-E706-4695-990C-AB59CB2ACE80}">
      <dsp:nvSpPr>
        <dsp:cNvPr id="0" name=""/>
        <dsp:cNvSpPr/>
      </dsp:nvSpPr>
      <dsp:spPr>
        <a:xfrm rot="10800000">
          <a:off x="1606617" y="1956311"/>
          <a:ext cx="5472684" cy="619229"/>
        </a:xfrm>
        <a:prstGeom prst="homePlate">
          <a:avLst/>
        </a:prstGeom>
        <a:solidFill>
          <a:schemeClr val="accent4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063" tIns="64770" rIns="120904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700" kern="1200" dirty="0" smtClean="0"/>
            <a:t>Realice actividades cortas que requieran menos tiempos de atención</a:t>
          </a:r>
          <a:endParaRPr lang="es-CL" sz="1700" kern="1200" dirty="0"/>
        </a:p>
      </dsp:txBody>
      <dsp:txXfrm rot="10800000">
        <a:off x="1606617" y="1956311"/>
        <a:ext cx="5472684" cy="619229"/>
      </dsp:txXfrm>
    </dsp:sp>
    <dsp:sp modelId="{C68BA8F8-92E4-4FF4-9AA8-3D691A296381}">
      <dsp:nvSpPr>
        <dsp:cNvPr id="0" name=""/>
        <dsp:cNvSpPr/>
      </dsp:nvSpPr>
      <dsp:spPr>
        <a:xfrm>
          <a:off x="1150298" y="1768871"/>
          <a:ext cx="912638" cy="994110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EF39BC-8DC1-471E-9B31-C18C7705BBFC}">
      <dsp:nvSpPr>
        <dsp:cNvPr id="0" name=""/>
        <dsp:cNvSpPr/>
      </dsp:nvSpPr>
      <dsp:spPr>
        <a:xfrm rot="10800000">
          <a:off x="1593844" y="3086843"/>
          <a:ext cx="5472684" cy="619229"/>
        </a:xfrm>
        <a:prstGeom prst="homePlate">
          <a:avLst/>
        </a:prstGeom>
        <a:solidFill>
          <a:schemeClr val="accent4">
            <a:alpha val="90000"/>
            <a:hueOff val="0"/>
            <a:satOff val="0"/>
            <a:lumOff val="0"/>
            <a:alphaOff val="-3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063" tIns="64770" rIns="120904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700" kern="1200" dirty="0" smtClean="0"/>
            <a:t>Fomente actividades grupales en que el alumno tenga un rol activo y definido</a:t>
          </a:r>
          <a:endParaRPr lang="es-CL" sz="1700" kern="1200" dirty="0"/>
        </a:p>
      </dsp:txBody>
      <dsp:txXfrm rot="10800000">
        <a:off x="1593844" y="3086843"/>
        <a:ext cx="5472684" cy="619229"/>
      </dsp:txXfrm>
    </dsp:sp>
    <dsp:sp modelId="{484A680C-9AF3-42F7-BBDD-7C37838FC3FB}">
      <dsp:nvSpPr>
        <dsp:cNvPr id="0" name=""/>
        <dsp:cNvSpPr/>
      </dsp:nvSpPr>
      <dsp:spPr>
        <a:xfrm>
          <a:off x="1163071" y="2947826"/>
          <a:ext cx="861545" cy="897263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A18DD2-E255-4C95-8E78-46369AB182A8}">
      <dsp:nvSpPr>
        <dsp:cNvPr id="0" name=""/>
        <dsp:cNvSpPr/>
      </dsp:nvSpPr>
      <dsp:spPr>
        <a:xfrm rot="10800000">
          <a:off x="1631027" y="4167508"/>
          <a:ext cx="5472684" cy="619229"/>
        </a:xfrm>
        <a:prstGeom prst="homePlate">
          <a:avLst/>
        </a:prstGeom>
        <a:solidFill>
          <a:schemeClr val="accent4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063" tIns="64770" rIns="120904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700" kern="1200" dirty="0" smtClean="0"/>
            <a:t>Reconozca sus logros </a:t>
          </a:r>
          <a:endParaRPr lang="es-CL" sz="1700" kern="1200" dirty="0"/>
        </a:p>
      </dsp:txBody>
      <dsp:txXfrm rot="10800000">
        <a:off x="1631027" y="4167508"/>
        <a:ext cx="5472684" cy="619229"/>
      </dsp:txXfrm>
    </dsp:sp>
    <dsp:sp modelId="{C250EB04-76F1-46F5-B0B4-22BC2F5368DC}">
      <dsp:nvSpPr>
        <dsp:cNvPr id="0" name=""/>
        <dsp:cNvSpPr/>
      </dsp:nvSpPr>
      <dsp:spPr>
        <a:xfrm>
          <a:off x="1125888" y="4029933"/>
          <a:ext cx="1010278" cy="894377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8FB20B-1EC4-46D3-8E9B-9673DEFFD6E6}" type="datetimeFigureOut">
              <a:rPr lang="es-CL" smtClean="0"/>
              <a:pPr/>
              <a:t>27-10-2016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11B375-5052-49E8-BE22-227710BCB811}" type="slidenum">
              <a:rPr lang="es-CL" smtClean="0"/>
              <a:pPr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CL" dirty="0" smtClean="0"/>
              <a:t>DSMV elimina</a:t>
            </a:r>
            <a:r>
              <a:rPr lang="es-CL" baseline="0" dirty="0" smtClean="0"/>
              <a:t> el TGDNE, </a:t>
            </a:r>
            <a:r>
              <a:rPr lang="es-CL" baseline="0" dirty="0" err="1" smtClean="0"/>
              <a:t>Desintegrativo</a:t>
            </a:r>
            <a:r>
              <a:rPr lang="es-CL" baseline="0" dirty="0" smtClean="0"/>
              <a:t> de la infancia y asperger. </a:t>
            </a:r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11B375-5052-49E8-BE22-227710BCB811}" type="slidenum">
              <a:rPr lang="es-CL" smtClean="0"/>
              <a:pPr/>
              <a:t>4</a:t>
            </a:fld>
            <a:endParaRPr lang="es-C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CL" dirty="0" smtClean="0"/>
              <a:t>La manera en que cada educador/a conceptualice y comprenda la discapacidad, afectará la forma como éste/a se aproxima y aborda su trabajo educativo con los niños y niñas que la presentan, condicionando sus actitudes de valoración y respeto hacia las personas con discapacidad y sus expectativas respecto de las posibilidades de progresar en su desarrollo y aprendizaje.</a:t>
            </a:r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11B375-5052-49E8-BE22-227710BCB811}" type="slidenum">
              <a:rPr lang="es-CL" smtClean="0"/>
              <a:pPr/>
              <a:t>14</a:t>
            </a:fld>
            <a:endParaRPr lang="es-C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29FED-598B-45FF-888C-75C3CC01F1EF}" type="datetimeFigureOut">
              <a:rPr lang="es-CL" smtClean="0"/>
              <a:pPr/>
              <a:t>27-10-2016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F85C9-7EF4-4304-BB02-D67900F7BABA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29FED-598B-45FF-888C-75C3CC01F1EF}" type="datetimeFigureOut">
              <a:rPr lang="es-CL" smtClean="0"/>
              <a:pPr/>
              <a:t>27-10-2016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F85C9-7EF4-4304-BB02-D67900F7BABA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29FED-598B-45FF-888C-75C3CC01F1EF}" type="datetimeFigureOut">
              <a:rPr lang="es-CL" smtClean="0"/>
              <a:pPr/>
              <a:t>27-10-2016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F85C9-7EF4-4304-BB02-D67900F7BABA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29FED-598B-45FF-888C-75C3CC01F1EF}" type="datetimeFigureOut">
              <a:rPr lang="es-CL" smtClean="0"/>
              <a:pPr/>
              <a:t>27-10-2016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F85C9-7EF4-4304-BB02-D67900F7BABA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29FED-598B-45FF-888C-75C3CC01F1EF}" type="datetimeFigureOut">
              <a:rPr lang="es-CL" smtClean="0"/>
              <a:pPr/>
              <a:t>27-10-2016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F85C9-7EF4-4304-BB02-D67900F7BABA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29FED-598B-45FF-888C-75C3CC01F1EF}" type="datetimeFigureOut">
              <a:rPr lang="es-CL" smtClean="0"/>
              <a:pPr/>
              <a:t>27-10-2016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F85C9-7EF4-4304-BB02-D67900F7BABA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29FED-598B-45FF-888C-75C3CC01F1EF}" type="datetimeFigureOut">
              <a:rPr lang="es-CL" smtClean="0"/>
              <a:pPr/>
              <a:t>27-10-2016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F85C9-7EF4-4304-BB02-D67900F7BABA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29FED-598B-45FF-888C-75C3CC01F1EF}" type="datetimeFigureOut">
              <a:rPr lang="es-CL" smtClean="0"/>
              <a:pPr/>
              <a:t>27-10-2016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F85C9-7EF4-4304-BB02-D67900F7BABA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29FED-598B-45FF-888C-75C3CC01F1EF}" type="datetimeFigureOut">
              <a:rPr lang="es-CL" smtClean="0"/>
              <a:pPr/>
              <a:t>27-10-2016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F85C9-7EF4-4304-BB02-D67900F7BABA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29FED-598B-45FF-888C-75C3CC01F1EF}" type="datetimeFigureOut">
              <a:rPr lang="es-CL" smtClean="0"/>
              <a:pPr/>
              <a:t>27-10-2016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F85C9-7EF4-4304-BB02-D67900F7BABA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29FED-598B-45FF-888C-75C3CC01F1EF}" type="datetimeFigureOut">
              <a:rPr lang="es-CL" smtClean="0"/>
              <a:pPr/>
              <a:t>27-10-2016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F85C9-7EF4-4304-BB02-D67900F7BABA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829FED-598B-45FF-888C-75C3CC01F1EF}" type="datetimeFigureOut">
              <a:rPr lang="es-CL" smtClean="0"/>
              <a:pPr/>
              <a:t>27-10-2016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DF85C9-7EF4-4304-BB02-D67900F7BABA}" type="slidenum">
              <a:rPr lang="es-CL" smtClean="0"/>
              <a:pPr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1" descr="C:\Users\lmondaca.DIREBIEN\AppData\Local\Microsoft\Windows\Temporary Internet Files\Content.Outlook\X2YWE2TL\afiche_bienest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hape 53"/>
          <p:cNvSpPr>
            <a:spLocks noChangeArrowheads="1"/>
          </p:cNvSpPr>
          <p:nvPr/>
        </p:nvSpPr>
        <p:spPr bwMode="auto">
          <a:xfrm>
            <a:off x="251520" y="4005064"/>
            <a:ext cx="8686800" cy="1723549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45719" rIns="45719">
            <a:spAutoFit/>
          </a:bodyPr>
          <a:lstStyle/>
          <a:p>
            <a:pPr algn="ctr"/>
            <a:r>
              <a:rPr lang="es-MX" sz="3000" b="1" dirty="0" smtClean="0">
                <a:solidFill>
                  <a:schemeClr val="bg1"/>
                </a:solidFill>
                <a:latin typeface="Arial Black" pitchFamily="34" charset="0"/>
                <a:ea typeface="Arial Black" pitchFamily="34" charset="0"/>
                <a:cs typeface="Arial Black" pitchFamily="34" charset="0"/>
                <a:sym typeface="Arial Black" pitchFamily="34" charset="0"/>
              </a:rPr>
              <a:t>JORNADA DE PRESENTACIÓN</a:t>
            </a:r>
          </a:p>
          <a:p>
            <a:pPr algn="ctr"/>
            <a:r>
              <a:rPr lang="es-MX" sz="1600" b="1" dirty="0" smtClean="0">
                <a:solidFill>
                  <a:schemeClr val="bg1"/>
                </a:solidFill>
                <a:latin typeface="Arial Black" pitchFamily="34" charset="0"/>
                <a:ea typeface="Arial Black" pitchFamily="34" charset="0"/>
                <a:cs typeface="Arial Black" pitchFamily="34" charset="0"/>
                <a:sym typeface="Arial Black" pitchFamily="34" charset="0"/>
              </a:rPr>
              <a:t>PROYECTO </a:t>
            </a:r>
            <a:r>
              <a:rPr lang="es-MX" sz="1600" b="1" dirty="0">
                <a:solidFill>
                  <a:schemeClr val="bg1"/>
                </a:solidFill>
                <a:latin typeface="Arial Black" pitchFamily="34" charset="0"/>
                <a:ea typeface="Arial Black" pitchFamily="34" charset="0"/>
                <a:cs typeface="Arial Black" pitchFamily="34" charset="0"/>
                <a:sym typeface="Arial Black" pitchFamily="34" charset="0"/>
              </a:rPr>
              <a:t>DE INTEGRACIÓN EDUCATIVA - </a:t>
            </a:r>
            <a:r>
              <a:rPr lang="es-MX" sz="1600" dirty="0">
                <a:solidFill>
                  <a:schemeClr val="bg1"/>
                </a:solidFill>
                <a:latin typeface="Arial Black" pitchFamily="34" charset="0"/>
                <a:ea typeface="Arial Black" pitchFamily="34" charset="0"/>
                <a:cs typeface="Arial Black" pitchFamily="34" charset="0"/>
                <a:sym typeface="Arial Black" pitchFamily="34" charset="0"/>
              </a:rPr>
              <a:t>P.I.E. </a:t>
            </a:r>
            <a:r>
              <a:rPr lang="es-MX" sz="1600" dirty="0" smtClean="0">
                <a:solidFill>
                  <a:schemeClr val="bg1"/>
                </a:solidFill>
                <a:latin typeface="Arial Black" pitchFamily="34" charset="0"/>
                <a:ea typeface="Arial Black" pitchFamily="34" charset="0"/>
                <a:cs typeface="Arial Black" pitchFamily="34" charset="0"/>
                <a:sym typeface="Arial Black" pitchFamily="34" charset="0"/>
              </a:rPr>
              <a:t>2016-2017</a:t>
            </a:r>
          </a:p>
          <a:p>
            <a:pPr algn="ctr"/>
            <a:endParaRPr lang="es-MX" sz="1600" dirty="0" smtClean="0">
              <a:solidFill>
                <a:schemeClr val="bg1"/>
              </a:solidFill>
              <a:latin typeface="Arial Black" pitchFamily="34" charset="0"/>
              <a:ea typeface="Arial Black" pitchFamily="34" charset="0"/>
              <a:cs typeface="Arial Black" pitchFamily="34" charset="0"/>
              <a:sym typeface="Arial Black" pitchFamily="34" charset="0"/>
            </a:endParaRPr>
          </a:p>
          <a:p>
            <a:pPr algn="ctr"/>
            <a:endParaRPr lang="es-MX" sz="1600" dirty="0" smtClean="0">
              <a:solidFill>
                <a:schemeClr val="bg1"/>
              </a:solidFill>
              <a:latin typeface="Arial Black" pitchFamily="34" charset="0"/>
              <a:ea typeface="Arial Black" pitchFamily="34" charset="0"/>
              <a:cs typeface="Arial Black" pitchFamily="34" charset="0"/>
              <a:sym typeface="Arial Black" pitchFamily="34" charset="0"/>
            </a:endParaRPr>
          </a:p>
          <a:p>
            <a:pPr algn="ctr"/>
            <a:r>
              <a:rPr lang="es-MX" sz="2800" dirty="0" smtClean="0">
                <a:solidFill>
                  <a:schemeClr val="bg1"/>
                </a:solidFill>
                <a:latin typeface="Arial Black" pitchFamily="34" charset="0"/>
                <a:ea typeface="Arial Black" pitchFamily="34" charset="0"/>
                <a:cs typeface="Arial Black" pitchFamily="34" charset="0"/>
                <a:sym typeface="Arial Black" pitchFamily="34" charset="0"/>
              </a:rPr>
              <a:t>Algunas Estrategias a considerar</a:t>
            </a:r>
          </a:p>
        </p:txBody>
      </p:sp>
      <p:sp>
        <p:nvSpPr>
          <p:cNvPr id="7" name="Shape 54"/>
          <p:cNvSpPr>
            <a:spLocks noChangeArrowheads="1"/>
          </p:cNvSpPr>
          <p:nvPr/>
        </p:nvSpPr>
        <p:spPr bwMode="auto">
          <a:xfrm>
            <a:off x="2555875" y="6092825"/>
            <a:ext cx="6337300" cy="553998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45719" rIns="45719">
            <a:spAutoFit/>
          </a:bodyPr>
          <a:lstStyle/>
          <a:p>
            <a:pPr algn="r"/>
            <a:r>
              <a:rPr lang="es-MX" sz="1200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ASISTENCIA EDUCACIONAL COLEGIOS NAVALES Y JARDINES </a:t>
            </a:r>
            <a:r>
              <a:rPr lang="es-MX" sz="1200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INFANTILES</a:t>
            </a:r>
          </a:p>
          <a:p>
            <a:pPr algn="r"/>
            <a:r>
              <a:rPr lang="es-MX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EP Ley 18712 </a:t>
            </a:r>
            <a:r>
              <a:rPr lang="es-MX" b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Flga</a:t>
            </a:r>
            <a:r>
              <a:rPr lang="es-MX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. Paulina Gómez Campbell </a:t>
            </a:r>
            <a:endParaRPr lang="es-CL" b="1" dirty="0">
              <a:solidFill>
                <a:schemeClr val="bg1"/>
              </a:solidFill>
              <a:latin typeface="Calibri" pitchFamily="34" charset="0"/>
              <a:ea typeface="Calibri" pitchFamily="34" charset="0"/>
              <a:cs typeface="Calibri" pitchFamily="34" charset="0"/>
              <a:sym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s-CL" dirty="0" smtClean="0"/>
              <a:t>Dificultades de Conducta</a:t>
            </a:r>
            <a:endParaRPr lang="es-CL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s-CL" dirty="0" smtClean="0"/>
              <a:t>Dificultades de relación</a:t>
            </a:r>
            <a:endParaRPr lang="es-CL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rgbClr val="7030A0"/>
          </a:solidFill>
        </p:spPr>
        <p:txBody>
          <a:bodyPr/>
          <a:lstStyle/>
          <a:p>
            <a:r>
              <a:rPr lang="es-CL" dirty="0" smtClean="0">
                <a:solidFill>
                  <a:schemeClr val="bg1"/>
                </a:solidFill>
              </a:rPr>
              <a:t>Dificultades de rendimiento </a:t>
            </a:r>
            <a:endParaRPr lang="es-CL" dirty="0">
              <a:solidFill>
                <a:schemeClr val="bg1"/>
              </a:solidFill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925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9180" t="26203" r="31353" b="6250"/>
          <a:stretch>
            <a:fillRect/>
          </a:stretch>
        </p:blipFill>
        <p:spPr bwMode="auto">
          <a:xfrm>
            <a:off x="1547664" y="1012112"/>
            <a:ext cx="6048672" cy="584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88235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s-CL" dirty="0" smtClean="0"/>
              <a:t>Características de las escuelas eficaces </a:t>
            </a:r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s-CL" dirty="0" smtClean="0"/>
              <a:t>Lenguaje Respetuoso</a:t>
            </a:r>
            <a:endParaRPr lang="es-CL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lvl="0"/>
            <a:r>
              <a:rPr lang="es-CL" dirty="0" smtClean="0"/>
              <a:t/>
            </a:r>
            <a:br>
              <a:rPr lang="es-CL" dirty="0" smtClean="0"/>
            </a:br>
            <a:r>
              <a:rPr lang="es-CL" dirty="0" smtClean="0"/>
              <a:t>Estrategias</a:t>
            </a:r>
            <a:br>
              <a:rPr lang="es-CL" dirty="0" smtClean="0"/>
            </a:br>
            <a:r>
              <a:rPr lang="es-CL" u="sng" dirty="0" smtClean="0">
                <a:solidFill>
                  <a:srgbClr val="141414"/>
                </a:solidFill>
              </a:rPr>
              <a:t>Fomento del respeto hacia la </a:t>
            </a:r>
            <a:r>
              <a:rPr lang="es-CL" u="sng" dirty="0" err="1" smtClean="0">
                <a:solidFill>
                  <a:srgbClr val="141414"/>
                </a:solidFill>
              </a:rPr>
              <a:t>PcD</a:t>
            </a:r>
            <a:r>
              <a:rPr lang="es-CL" u="sng" dirty="0" smtClean="0">
                <a:solidFill>
                  <a:srgbClr val="141414"/>
                </a:solidFill>
              </a:rPr>
              <a:t/>
            </a:r>
            <a:br>
              <a:rPr lang="es-CL" u="sng" dirty="0" smtClean="0">
                <a:solidFill>
                  <a:srgbClr val="141414"/>
                </a:solidFill>
              </a:rPr>
            </a:br>
            <a:endParaRPr lang="es-CL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21"/>
          <p:cNvSpPr/>
          <p:nvPr/>
        </p:nvSpPr>
        <p:spPr>
          <a:xfrm>
            <a:off x="971600" y="260648"/>
            <a:ext cx="6945399" cy="1138454"/>
          </a:xfrm>
          <a:prstGeom prst="rect">
            <a:avLst/>
          </a:prstGeom>
          <a:ln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50800" tIns="50800" rIns="50800" bIns="50800" anchor="ctr">
            <a:spAutoFit/>
          </a:bodyPr>
          <a:lstStyle>
            <a:lvl1pPr algn="ctr">
              <a:defRPr sz="2700" u="sng">
                <a:solidFill>
                  <a:srgbClr val="141414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pPr lvl="0">
              <a:defRPr sz="1800" u="none">
                <a:solidFill>
                  <a:srgbClr val="000000"/>
                </a:solidFill>
              </a:defRPr>
            </a:pPr>
            <a:r>
              <a:rPr sz="2700" u="sng" dirty="0" err="1">
                <a:solidFill>
                  <a:srgbClr val="141414"/>
                </a:solidFill>
              </a:rPr>
              <a:t>Fomento</a:t>
            </a:r>
            <a:r>
              <a:rPr sz="2700" u="sng" dirty="0">
                <a:solidFill>
                  <a:srgbClr val="141414"/>
                </a:solidFill>
              </a:rPr>
              <a:t> del </a:t>
            </a:r>
            <a:r>
              <a:rPr sz="2700" u="sng" dirty="0" err="1">
                <a:solidFill>
                  <a:srgbClr val="141414"/>
                </a:solidFill>
              </a:rPr>
              <a:t>respeto</a:t>
            </a:r>
            <a:r>
              <a:rPr sz="2700" u="sng" dirty="0">
                <a:solidFill>
                  <a:srgbClr val="141414"/>
                </a:solidFill>
              </a:rPr>
              <a:t> </a:t>
            </a:r>
            <a:r>
              <a:rPr sz="2700" u="sng" dirty="0" err="1">
                <a:solidFill>
                  <a:srgbClr val="141414"/>
                </a:solidFill>
              </a:rPr>
              <a:t>hacia</a:t>
            </a:r>
            <a:r>
              <a:rPr sz="2700" u="sng" dirty="0">
                <a:solidFill>
                  <a:srgbClr val="141414"/>
                </a:solidFill>
              </a:rPr>
              <a:t> la </a:t>
            </a:r>
            <a:r>
              <a:rPr sz="2700" u="sng" dirty="0" err="1">
                <a:solidFill>
                  <a:srgbClr val="141414"/>
                </a:solidFill>
              </a:rPr>
              <a:t>PcD</a:t>
            </a:r>
            <a:endParaRPr sz="2700" u="sng" dirty="0">
              <a:solidFill>
                <a:srgbClr val="141414"/>
              </a:solidFill>
            </a:endParaRPr>
          </a:p>
        </p:txBody>
      </p:sp>
      <p:grpSp>
        <p:nvGrpSpPr>
          <p:cNvPr id="5" name="Group 124"/>
          <p:cNvGrpSpPr/>
          <p:nvPr/>
        </p:nvGrpSpPr>
        <p:grpSpPr>
          <a:xfrm>
            <a:off x="610702" y="1975565"/>
            <a:ext cx="1440195" cy="871754"/>
            <a:chOff x="-63500" y="-63500"/>
            <a:chExt cx="1440194" cy="871753"/>
          </a:xfrm>
        </p:grpSpPr>
        <p:sp>
          <p:nvSpPr>
            <p:cNvPr id="6" name="Shape 123"/>
            <p:cNvSpPr/>
            <p:nvPr/>
          </p:nvSpPr>
          <p:spPr>
            <a:xfrm>
              <a:off x="0" y="0"/>
              <a:ext cx="1313194" cy="744754"/>
            </a:xfrm>
            <a:prstGeom prst="rect">
              <a:avLst/>
            </a:prstGeom>
            <a:blipFill rotWithShape="1">
              <a:blip r:embed="rId2" cstate="print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algn="ctr">
                <a:defRPr sz="2700">
                  <a:solidFill>
                    <a:srgbClr val="141414"/>
                  </a:solidFill>
                  <a:latin typeface="Chalkduster"/>
                  <a:ea typeface="Chalkduster"/>
                  <a:cs typeface="Chalkduster"/>
                  <a:sym typeface="Chalkduster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700">
                  <a:solidFill>
                    <a:srgbClr val="141414"/>
                  </a:solidFill>
                </a:rPr>
                <a:t>Tiene</a:t>
              </a:r>
            </a:p>
          </p:txBody>
        </p:sp>
        <p:pic>
          <p:nvPicPr>
            <p:cNvPr id="7" name="6 Imagen"/>
            <p:cNvPicPr/>
            <p:nvPr/>
          </p:nvPicPr>
          <p:blipFill>
            <a:blip r:embed="rId3" cstate="print">
              <a:extLst/>
            </a:blip>
            <a:stretch>
              <a:fillRect/>
            </a:stretch>
          </p:blipFill>
          <p:spPr>
            <a:xfrm>
              <a:off x="-63500" y="-63501"/>
              <a:ext cx="1440194" cy="871755"/>
            </a:xfrm>
            <a:prstGeom prst="rect">
              <a:avLst/>
            </a:prstGeom>
            <a:effectLst/>
          </p:spPr>
        </p:pic>
      </p:grpSp>
      <p:grpSp>
        <p:nvGrpSpPr>
          <p:cNvPr id="8" name="Group 127"/>
          <p:cNvGrpSpPr/>
          <p:nvPr/>
        </p:nvGrpSpPr>
        <p:grpSpPr>
          <a:xfrm>
            <a:off x="2093600" y="2219581"/>
            <a:ext cx="1151855" cy="871754"/>
            <a:chOff x="-63500" y="-63499"/>
            <a:chExt cx="1151854" cy="871753"/>
          </a:xfrm>
        </p:grpSpPr>
        <p:sp>
          <p:nvSpPr>
            <p:cNvPr id="9" name="Shape 126"/>
            <p:cNvSpPr/>
            <p:nvPr/>
          </p:nvSpPr>
          <p:spPr>
            <a:xfrm>
              <a:off x="0" y="0"/>
              <a:ext cx="1024855" cy="744754"/>
            </a:xfrm>
            <a:prstGeom prst="rect">
              <a:avLst/>
            </a:prstGeom>
            <a:blipFill rotWithShape="1">
              <a:blip r:embed="rId2" cstate="print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algn="ctr">
                <a:defRPr sz="2700">
                  <a:solidFill>
                    <a:srgbClr val="141414"/>
                  </a:solidFill>
                  <a:latin typeface="Chalkduster"/>
                  <a:ea typeface="Chalkduster"/>
                  <a:cs typeface="Chalkduster"/>
                  <a:sym typeface="Chalkduster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700">
                  <a:solidFill>
                    <a:srgbClr val="141414"/>
                  </a:solidFill>
                </a:rPr>
                <a:t>Con</a:t>
              </a:r>
            </a:p>
          </p:txBody>
        </p:sp>
        <p:pic>
          <p:nvPicPr>
            <p:cNvPr id="10" name="9 Imagen"/>
            <p:cNvPicPr/>
            <p:nvPr/>
          </p:nvPicPr>
          <p:blipFill>
            <a:blip r:embed="rId4" cstate="print">
              <a:extLst/>
            </a:blip>
            <a:stretch>
              <a:fillRect/>
            </a:stretch>
          </p:blipFill>
          <p:spPr>
            <a:xfrm>
              <a:off x="-63500" y="-63500"/>
              <a:ext cx="1151855" cy="871754"/>
            </a:xfrm>
            <a:prstGeom prst="rect">
              <a:avLst/>
            </a:prstGeom>
            <a:effectLst/>
          </p:spPr>
        </p:pic>
      </p:grpSp>
      <p:grpSp>
        <p:nvGrpSpPr>
          <p:cNvPr id="11" name="Group 130"/>
          <p:cNvGrpSpPr/>
          <p:nvPr/>
        </p:nvGrpSpPr>
        <p:grpSpPr>
          <a:xfrm>
            <a:off x="3985140" y="1965002"/>
            <a:ext cx="2016115" cy="871754"/>
            <a:chOff x="-63500" y="-63500"/>
            <a:chExt cx="2016114" cy="871753"/>
          </a:xfrm>
        </p:grpSpPr>
        <p:sp>
          <p:nvSpPr>
            <p:cNvPr id="12" name="Shape 129"/>
            <p:cNvSpPr/>
            <p:nvPr/>
          </p:nvSpPr>
          <p:spPr>
            <a:xfrm>
              <a:off x="-1" y="0"/>
              <a:ext cx="1889116" cy="744754"/>
            </a:xfrm>
            <a:prstGeom prst="rect">
              <a:avLst/>
            </a:prstGeom>
            <a:blipFill rotWithShape="1">
              <a:blip r:embed="rId2" cstate="print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algn="ctr">
                <a:defRPr sz="2700">
                  <a:solidFill>
                    <a:srgbClr val="141414"/>
                  </a:solidFill>
                  <a:latin typeface="Chalkduster"/>
                  <a:ea typeface="Chalkduster"/>
                  <a:cs typeface="Chalkduster"/>
                  <a:sym typeface="Chalkduster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700">
                  <a:solidFill>
                    <a:srgbClr val="141414"/>
                  </a:solidFill>
                </a:rPr>
                <a:t>No sufre</a:t>
              </a:r>
            </a:p>
          </p:txBody>
        </p:sp>
        <p:pic>
          <p:nvPicPr>
            <p:cNvPr id="13" name="12 Imagen"/>
            <p:cNvPicPr/>
            <p:nvPr/>
          </p:nvPicPr>
          <p:blipFill>
            <a:blip r:embed="rId5" cstate="print">
              <a:extLst/>
            </a:blip>
            <a:stretch>
              <a:fillRect/>
            </a:stretch>
          </p:blipFill>
          <p:spPr>
            <a:xfrm>
              <a:off x="-63501" y="-63501"/>
              <a:ext cx="2016116" cy="871755"/>
            </a:xfrm>
            <a:prstGeom prst="rect">
              <a:avLst/>
            </a:prstGeom>
            <a:effectLst/>
          </p:spPr>
        </p:pic>
      </p:grpSp>
      <p:grpSp>
        <p:nvGrpSpPr>
          <p:cNvPr id="14" name="Group 133"/>
          <p:cNvGrpSpPr/>
          <p:nvPr/>
        </p:nvGrpSpPr>
        <p:grpSpPr>
          <a:xfrm>
            <a:off x="6107689" y="2227346"/>
            <a:ext cx="2549599" cy="871754"/>
            <a:chOff x="-63500" y="-63499"/>
            <a:chExt cx="2549598" cy="871753"/>
          </a:xfrm>
        </p:grpSpPr>
        <p:sp>
          <p:nvSpPr>
            <p:cNvPr id="15" name="Shape 132"/>
            <p:cNvSpPr/>
            <p:nvPr/>
          </p:nvSpPr>
          <p:spPr>
            <a:xfrm>
              <a:off x="0" y="0"/>
              <a:ext cx="2422599" cy="744754"/>
            </a:xfrm>
            <a:prstGeom prst="rect">
              <a:avLst/>
            </a:prstGeom>
            <a:blipFill rotWithShape="1">
              <a:blip r:embed="rId2" cstate="print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algn="ctr">
                <a:defRPr sz="2700">
                  <a:solidFill>
                    <a:srgbClr val="141414"/>
                  </a:solidFill>
                  <a:latin typeface="Chalkduster"/>
                  <a:ea typeface="Chalkduster"/>
                  <a:cs typeface="Chalkduster"/>
                  <a:sym typeface="Chalkduster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700">
                  <a:solidFill>
                    <a:srgbClr val="141414"/>
                  </a:solidFill>
                </a:rPr>
                <a:t>No padece </a:t>
              </a:r>
            </a:p>
          </p:txBody>
        </p:sp>
        <p:pic>
          <p:nvPicPr>
            <p:cNvPr id="16" name="15 Imagen"/>
            <p:cNvPicPr/>
            <p:nvPr/>
          </p:nvPicPr>
          <p:blipFill>
            <a:blip r:embed="rId6" cstate="print">
              <a:extLst/>
            </a:blip>
            <a:stretch>
              <a:fillRect/>
            </a:stretch>
          </p:blipFill>
          <p:spPr>
            <a:xfrm>
              <a:off x="-63500" y="-63500"/>
              <a:ext cx="2549599" cy="871754"/>
            </a:xfrm>
            <a:prstGeom prst="rect">
              <a:avLst/>
            </a:prstGeom>
            <a:effectLst/>
          </p:spPr>
        </p:pic>
      </p:grpSp>
      <p:grpSp>
        <p:nvGrpSpPr>
          <p:cNvPr id="17" name="Group 136"/>
          <p:cNvGrpSpPr/>
          <p:nvPr/>
        </p:nvGrpSpPr>
        <p:grpSpPr>
          <a:xfrm>
            <a:off x="560082" y="3540514"/>
            <a:ext cx="1147632" cy="770154"/>
            <a:chOff x="-38100" y="-38100"/>
            <a:chExt cx="1147630" cy="770153"/>
          </a:xfrm>
        </p:grpSpPr>
        <p:sp>
          <p:nvSpPr>
            <p:cNvPr id="18" name="Shape 135"/>
            <p:cNvSpPr/>
            <p:nvPr/>
          </p:nvSpPr>
          <p:spPr>
            <a:xfrm>
              <a:off x="0" y="-1"/>
              <a:ext cx="1071431" cy="6939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algn="ctr">
                <a:defRPr sz="2700">
                  <a:solidFill>
                    <a:srgbClr val="141414"/>
                  </a:solidFill>
                  <a:latin typeface="Chalkduster"/>
                  <a:ea typeface="Chalkduster"/>
                  <a:cs typeface="Chalkduster"/>
                  <a:sym typeface="Chalkduster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700">
                  <a:solidFill>
                    <a:srgbClr val="141414"/>
                  </a:solidFill>
                </a:rPr>
                <a:t>Niño</a:t>
              </a:r>
            </a:p>
          </p:txBody>
        </p:sp>
        <p:pic>
          <p:nvPicPr>
            <p:cNvPr id="19" name="18 Imagen"/>
            <p:cNvPicPr/>
            <p:nvPr/>
          </p:nvPicPr>
          <p:blipFill>
            <a:blip r:embed="rId7" cstate="print">
              <a:extLst/>
            </a:blip>
            <a:stretch>
              <a:fillRect/>
            </a:stretch>
          </p:blipFill>
          <p:spPr>
            <a:xfrm>
              <a:off x="-38100" y="-38101"/>
              <a:ext cx="1147631" cy="770155"/>
            </a:xfrm>
            <a:prstGeom prst="rect">
              <a:avLst/>
            </a:prstGeom>
            <a:effectLst/>
          </p:spPr>
        </p:pic>
      </p:grpSp>
      <p:grpSp>
        <p:nvGrpSpPr>
          <p:cNvPr id="20" name="Group 139"/>
          <p:cNvGrpSpPr/>
          <p:nvPr/>
        </p:nvGrpSpPr>
        <p:grpSpPr>
          <a:xfrm>
            <a:off x="2042143" y="3449309"/>
            <a:ext cx="3646115" cy="770154"/>
            <a:chOff x="-38100" y="-38100"/>
            <a:chExt cx="3646114" cy="770153"/>
          </a:xfrm>
        </p:grpSpPr>
        <p:sp>
          <p:nvSpPr>
            <p:cNvPr id="21" name="Shape 138"/>
            <p:cNvSpPr/>
            <p:nvPr/>
          </p:nvSpPr>
          <p:spPr>
            <a:xfrm>
              <a:off x="0" y="-1"/>
              <a:ext cx="3569915" cy="6939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2700">
                  <a:solidFill>
                    <a:srgbClr val="141414"/>
                  </a:solidFill>
                  <a:latin typeface="Chalkduster"/>
                  <a:ea typeface="Chalkduster"/>
                  <a:cs typeface="Chalkduster"/>
                  <a:sym typeface="Chalkduster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700">
                  <a:solidFill>
                    <a:srgbClr val="141414"/>
                  </a:solidFill>
                </a:rPr>
                <a:t>Jóven</a:t>
              </a:r>
            </a:p>
          </p:txBody>
        </p:sp>
        <p:pic>
          <p:nvPicPr>
            <p:cNvPr id="22" name="21 Imagen"/>
            <p:cNvPicPr/>
            <p:nvPr/>
          </p:nvPicPr>
          <p:blipFill>
            <a:blip r:embed="rId8" cstate="print">
              <a:extLst/>
            </a:blip>
            <a:stretch>
              <a:fillRect/>
            </a:stretch>
          </p:blipFill>
          <p:spPr>
            <a:xfrm>
              <a:off x="-38100" y="-38101"/>
              <a:ext cx="3646115" cy="770155"/>
            </a:xfrm>
            <a:prstGeom prst="rect">
              <a:avLst/>
            </a:prstGeom>
            <a:effectLst/>
          </p:spPr>
        </p:pic>
      </p:grpSp>
      <p:grpSp>
        <p:nvGrpSpPr>
          <p:cNvPr id="23" name="Group 142"/>
          <p:cNvGrpSpPr/>
          <p:nvPr/>
        </p:nvGrpSpPr>
        <p:grpSpPr>
          <a:xfrm>
            <a:off x="5832358" y="3449309"/>
            <a:ext cx="3100262" cy="770154"/>
            <a:chOff x="-38099" y="-38100"/>
            <a:chExt cx="3100261" cy="770153"/>
          </a:xfrm>
        </p:grpSpPr>
        <p:sp>
          <p:nvSpPr>
            <p:cNvPr id="24" name="Shape 141"/>
            <p:cNvSpPr/>
            <p:nvPr/>
          </p:nvSpPr>
          <p:spPr>
            <a:xfrm>
              <a:off x="0" y="-1"/>
              <a:ext cx="3024062" cy="6939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2700">
                  <a:solidFill>
                    <a:srgbClr val="141414"/>
                  </a:solidFill>
                  <a:latin typeface="Chalkduster"/>
                  <a:ea typeface="Chalkduster"/>
                  <a:cs typeface="Chalkduster"/>
                  <a:sym typeface="Chalkduster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700">
                  <a:solidFill>
                    <a:srgbClr val="141414"/>
                  </a:solidFill>
                </a:rPr>
                <a:t>Adulto</a:t>
              </a:r>
            </a:p>
          </p:txBody>
        </p:sp>
        <p:pic>
          <p:nvPicPr>
            <p:cNvPr id="25" name="24 Imagen"/>
            <p:cNvPicPr/>
            <p:nvPr/>
          </p:nvPicPr>
          <p:blipFill>
            <a:blip r:embed="rId9" cstate="print">
              <a:extLst/>
            </a:blip>
            <a:stretch>
              <a:fillRect/>
            </a:stretch>
          </p:blipFill>
          <p:spPr>
            <a:xfrm>
              <a:off x="-38100" y="-38101"/>
              <a:ext cx="3100262" cy="770155"/>
            </a:xfrm>
            <a:prstGeom prst="rect">
              <a:avLst/>
            </a:prstGeom>
            <a:effectLst/>
          </p:spPr>
        </p:pic>
      </p:grpSp>
      <p:grpSp>
        <p:nvGrpSpPr>
          <p:cNvPr id="26" name="Group 145"/>
          <p:cNvGrpSpPr/>
          <p:nvPr/>
        </p:nvGrpSpPr>
        <p:grpSpPr>
          <a:xfrm>
            <a:off x="2328858" y="4422730"/>
            <a:ext cx="3804471" cy="820954"/>
            <a:chOff x="-50800" y="-50800"/>
            <a:chExt cx="3804471" cy="820953"/>
          </a:xfrm>
        </p:grpSpPr>
        <p:sp>
          <p:nvSpPr>
            <p:cNvPr id="27" name="Shape 144"/>
            <p:cNvSpPr/>
            <p:nvPr/>
          </p:nvSpPr>
          <p:spPr>
            <a:xfrm>
              <a:off x="0" y="-1"/>
              <a:ext cx="3702871" cy="7193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algn="ctr">
                <a:defRPr sz="2700">
                  <a:solidFill>
                    <a:srgbClr val="141414"/>
                  </a:solidFill>
                  <a:latin typeface="Chalkduster"/>
                  <a:ea typeface="Chalkduster"/>
                  <a:cs typeface="Chalkduster"/>
                  <a:sym typeface="Chalkduster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700">
                  <a:solidFill>
                    <a:srgbClr val="141414"/>
                  </a:solidFill>
                </a:rPr>
                <a:t>Rasgos familiares</a:t>
              </a:r>
            </a:p>
          </p:txBody>
        </p:sp>
        <p:pic>
          <p:nvPicPr>
            <p:cNvPr id="28" name="27 Imagen"/>
            <p:cNvPicPr/>
            <p:nvPr/>
          </p:nvPicPr>
          <p:blipFill>
            <a:blip r:embed="rId10" cstate="print">
              <a:extLst/>
            </a:blip>
            <a:stretch>
              <a:fillRect/>
            </a:stretch>
          </p:blipFill>
          <p:spPr>
            <a:xfrm>
              <a:off x="-50800" y="-50801"/>
              <a:ext cx="3804471" cy="820955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8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(right)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dvAuto="0"/>
      <p:bldP spid="8" grpId="0" animBg="1" advAuto="0"/>
      <p:bldP spid="11" grpId="0" animBg="1" advAuto="0"/>
      <p:bldP spid="14" grpId="0" animBg="1" advAuto="0"/>
      <p:bldP spid="17" grpId="0" animBg="1" advAuto="0"/>
      <p:bldP spid="20" grpId="0" animBg="1" advAuto="0"/>
      <p:bldP spid="23" grpId="0" animBg="1" advAuto="0"/>
      <p:bldP spid="26" grpId="0" animBg="1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s-CL" sz="3600" dirty="0" smtClean="0"/>
              <a:t>Estrategias: </a:t>
            </a:r>
            <a:br>
              <a:rPr lang="es-CL" sz="3600" dirty="0" smtClean="0"/>
            </a:br>
            <a:r>
              <a:rPr lang="es-CL" sz="3600" u="sng" dirty="0" smtClean="0"/>
              <a:t>Fomento de la relación entre pares</a:t>
            </a:r>
            <a:endParaRPr lang="es-CL" sz="3600" u="sng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s-CL" dirty="0" smtClean="0"/>
              <a:t>Estrategias Educativas</a:t>
            </a:r>
            <a:br>
              <a:rPr lang="es-CL" dirty="0" smtClean="0"/>
            </a:br>
            <a:r>
              <a:rPr lang="es-CL" u="sng" dirty="0" smtClean="0"/>
              <a:t>Qué enseñar (objetivos)</a:t>
            </a:r>
            <a:endParaRPr lang="es-CL" u="sng" dirty="0"/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</p:nvPr>
        </p:nvGraphicFramePr>
        <p:xfrm>
          <a:off x="467544" y="2060848"/>
          <a:ext cx="8424936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s-CL" dirty="0" smtClean="0"/>
              <a:t>Estrategias Educativas</a:t>
            </a:r>
            <a:br>
              <a:rPr lang="es-CL" dirty="0" smtClean="0"/>
            </a:br>
            <a:r>
              <a:rPr lang="es-CL" u="sng" dirty="0" smtClean="0"/>
              <a:t>Cómo enseñar (metodología)</a:t>
            </a:r>
            <a:endParaRPr lang="es-CL" dirty="0"/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</p:nvPr>
        </p:nvGraphicFramePr>
        <p:xfrm>
          <a:off x="467544" y="1124744"/>
          <a:ext cx="8208912" cy="51125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s-CL" dirty="0" smtClean="0"/>
              <a:t>Temario</a:t>
            </a:r>
            <a:endParaRPr lang="es-CL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s-CL" dirty="0" smtClean="0"/>
              <a:t>Estrategias Educativas</a:t>
            </a:r>
            <a:br>
              <a:rPr lang="es-CL" dirty="0" smtClean="0"/>
            </a:br>
            <a:r>
              <a:rPr lang="es-CL" u="sng" dirty="0" smtClean="0"/>
              <a:t>Cómo </a:t>
            </a:r>
            <a:r>
              <a:rPr lang="es-CL" u="sng" dirty="0" smtClean="0"/>
              <a:t>enseñar (recursos) </a:t>
            </a:r>
            <a:endParaRPr lang="es-CL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s-CL" dirty="0" smtClean="0"/>
              <a:t>Otras estrategias</a:t>
            </a:r>
            <a:endParaRPr lang="es-CL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s-CL" dirty="0" smtClean="0"/>
              <a:t>Trastornos Transitorios </a:t>
            </a:r>
            <a:endParaRPr lang="es-CL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s-CL" dirty="0" smtClean="0"/>
              <a:t>Trastornos permanentes </a:t>
            </a:r>
            <a:endParaRPr lang="es-CL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s-CL" dirty="0" smtClean="0"/>
              <a:t>Importante a considerar </a:t>
            </a:r>
            <a:endParaRPr lang="es-CL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4" grpId="1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s-CL" sz="3200" dirty="0" smtClean="0"/>
              <a:t>Características Generales que dificultan “el aula”</a:t>
            </a:r>
            <a:endParaRPr lang="es-CL" sz="3200" dirty="0"/>
          </a:p>
        </p:txBody>
      </p:sp>
      <p:graphicFrame>
        <p:nvGraphicFramePr>
          <p:cNvPr id="6" name="5 Diagrama"/>
          <p:cNvGraphicFramePr/>
          <p:nvPr/>
        </p:nvGraphicFramePr>
        <p:xfrm>
          <a:off x="251520" y="1412776"/>
          <a:ext cx="8712968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3563888" y="1628800"/>
            <a:ext cx="53285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CL" dirty="0" smtClean="0"/>
              <a:t> Falta de secuencia y orden para realizar actividades</a:t>
            </a:r>
          </a:p>
          <a:p>
            <a:pPr>
              <a:buFont typeface="Arial" pitchFamily="34" charset="0"/>
              <a:buChar char="•"/>
            </a:pPr>
            <a:r>
              <a:rPr lang="es-CL" dirty="0" smtClean="0"/>
              <a:t> Olvidan o pierden objetos necesarios</a:t>
            </a:r>
          </a:p>
          <a:p>
            <a:pPr>
              <a:buFont typeface="Arial" pitchFamily="34" charset="0"/>
              <a:buChar char="•"/>
            </a:pPr>
            <a:r>
              <a:rPr lang="es-CL" dirty="0" smtClean="0"/>
              <a:t>Parece estar ausente cuando se le habla</a:t>
            </a:r>
          </a:p>
          <a:p>
            <a:pPr>
              <a:buFont typeface="Arial" pitchFamily="34" charset="0"/>
              <a:buChar char="•"/>
            </a:pPr>
            <a:r>
              <a:rPr lang="es-CL" dirty="0" smtClean="0"/>
              <a:t>Olvida realizar tareas, encargos y responsabilidades</a:t>
            </a:r>
          </a:p>
          <a:p>
            <a:pPr>
              <a:buFont typeface="Arial" pitchFamily="34" charset="0"/>
              <a:buChar char="•"/>
            </a:pPr>
            <a:endParaRPr lang="es-CL" dirty="0"/>
          </a:p>
        </p:txBody>
      </p:sp>
      <p:sp>
        <p:nvSpPr>
          <p:cNvPr id="8" name="7 CuadroTexto"/>
          <p:cNvSpPr txBox="1"/>
          <p:nvPr/>
        </p:nvSpPr>
        <p:spPr>
          <a:xfrm>
            <a:off x="3635896" y="5229200"/>
            <a:ext cx="52565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CL" dirty="0" smtClean="0"/>
              <a:t>Actúan sin pensar – reflexión</a:t>
            </a:r>
          </a:p>
          <a:p>
            <a:pPr>
              <a:buFont typeface="Arial" pitchFamily="34" charset="0"/>
              <a:buChar char="•"/>
            </a:pPr>
            <a:r>
              <a:rPr lang="es-CL" dirty="0" smtClean="0"/>
              <a:t>Suele ser descuidado – torpeza motriz</a:t>
            </a:r>
          </a:p>
          <a:p>
            <a:pPr>
              <a:buFont typeface="Arial" pitchFamily="34" charset="0"/>
              <a:buChar char="•"/>
            </a:pPr>
            <a:r>
              <a:rPr lang="es-CL" dirty="0" smtClean="0"/>
              <a:t>Desorganización para responder y realizar el trabajo </a:t>
            </a:r>
            <a:endParaRPr lang="es-CL" dirty="0"/>
          </a:p>
        </p:txBody>
      </p:sp>
      <p:sp>
        <p:nvSpPr>
          <p:cNvPr id="9" name="8 CuadroTexto"/>
          <p:cNvSpPr txBox="1"/>
          <p:nvPr/>
        </p:nvSpPr>
        <p:spPr>
          <a:xfrm>
            <a:off x="323528" y="3429001"/>
            <a:ext cx="53285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es-CL" dirty="0" smtClean="0"/>
              <a:t>Inquietud motora</a:t>
            </a:r>
          </a:p>
          <a:p>
            <a:pPr lvl="0">
              <a:buFont typeface="Arial" pitchFamily="34" charset="0"/>
              <a:buChar char="•"/>
            </a:pPr>
            <a:r>
              <a:rPr lang="es-CL" dirty="0" smtClean="0"/>
              <a:t>Necesidad de tener elementos pequeños – juguetear</a:t>
            </a:r>
          </a:p>
          <a:p>
            <a:pPr lvl="0">
              <a:buFont typeface="Arial" pitchFamily="34" charset="0"/>
              <a:buChar char="•"/>
            </a:pPr>
            <a:r>
              <a:rPr lang="es-CL" dirty="0" smtClean="0"/>
              <a:t>Ruidos innecesarios, hablar en exceso</a:t>
            </a:r>
          </a:p>
          <a:p>
            <a:pPr lvl="0">
              <a:buFont typeface="Arial" pitchFamily="34" charset="0"/>
              <a:buChar char="•"/>
            </a:pPr>
            <a:r>
              <a:rPr lang="es-CL" dirty="0" smtClean="0"/>
              <a:t>No respeta turno</a:t>
            </a:r>
          </a:p>
          <a:p>
            <a:pPr lvl="0">
              <a:buFont typeface="Arial" pitchFamily="34" charset="0"/>
              <a:buChar char="•"/>
            </a:pPr>
            <a:endParaRPr lang="es-CL" dirty="0" smtClean="0"/>
          </a:p>
          <a:p>
            <a:pPr lvl="0">
              <a:buFont typeface="Arial" pitchFamily="34" charset="0"/>
              <a:buChar char="•"/>
            </a:pPr>
            <a:endParaRPr lang="es-CL" dirty="0" smtClean="0"/>
          </a:p>
          <a:p>
            <a:pPr>
              <a:buFont typeface="Arial" pitchFamily="34" charset="0"/>
              <a:buChar char="•"/>
            </a:pPr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6" grpId="1">
        <p:bldAsOne/>
      </p:bldGraphic>
      <p:bldGraphic spid="6" grpId="2">
        <p:bldAsOne/>
      </p:bldGraphic>
      <p:bldGraphic spid="6" grpId="3">
        <p:bldAsOne/>
      </p:bldGraphic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s-CL" dirty="0" smtClean="0"/>
              <a:t>Integración sensorial </a:t>
            </a:r>
            <a:endParaRPr lang="es-CL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>
              <a:buNone/>
            </a:pPr>
            <a:r>
              <a:rPr lang="es-CL" dirty="0" smtClean="0"/>
              <a:t>	“</a:t>
            </a:r>
            <a:r>
              <a:rPr lang="es-CL" dirty="0" smtClean="0"/>
              <a:t>Un proceso neurológico, que organiza </a:t>
            </a:r>
            <a:r>
              <a:rPr lang="es-CL" dirty="0" smtClean="0"/>
              <a:t>las</a:t>
            </a:r>
          </a:p>
          <a:p>
            <a:pPr lvl="0" algn="just">
              <a:buNone/>
            </a:pPr>
            <a:r>
              <a:rPr lang="es-CL" dirty="0" smtClean="0"/>
              <a:t>	sensaciones </a:t>
            </a:r>
            <a:r>
              <a:rPr lang="es-CL" dirty="0" smtClean="0"/>
              <a:t>corporales </a:t>
            </a:r>
            <a:r>
              <a:rPr lang="es-CL" dirty="0" smtClean="0"/>
              <a:t>de nuestros </a:t>
            </a:r>
            <a:r>
              <a:rPr lang="es-CL" dirty="0" smtClean="0"/>
              <a:t>sistemas sensoriales a nivel del </a:t>
            </a:r>
            <a:r>
              <a:rPr lang="es-CL" dirty="0" smtClean="0"/>
              <a:t>sistema nervioso</a:t>
            </a:r>
            <a:r>
              <a:rPr lang="es-CL" dirty="0" smtClean="0"/>
              <a:t>, </a:t>
            </a:r>
            <a:r>
              <a:rPr lang="es-CL" dirty="0" smtClean="0"/>
              <a:t>permitiéndonos responder </a:t>
            </a:r>
            <a:r>
              <a:rPr lang="es-CL" dirty="0" smtClean="0"/>
              <a:t>exitosamente a las </a:t>
            </a:r>
            <a:r>
              <a:rPr lang="es-CL" dirty="0" smtClean="0"/>
              <a:t>demandas ambientales</a:t>
            </a:r>
            <a:r>
              <a:rPr lang="es-CL" dirty="0" smtClean="0"/>
              <a:t>” (</a:t>
            </a:r>
            <a:r>
              <a:rPr lang="es-CL" dirty="0" err="1" smtClean="0"/>
              <a:t>Ayres</a:t>
            </a:r>
            <a:r>
              <a:rPr lang="es-CL" dirty="0" smtClean="0"/>
              <a:t>, 1998). </a:t>
            </a:r>
          </a:p>
          <a:p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ncrypted-tbn3.gstatic.com/images?q=tbn:ANd9GcRB8LWjgVVD6FXBzK7E4hFLpyzZiaaBCisanPLPFALLpXd_WkP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484784"/>
            <a:ext cx="5178807" cy="3672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3200" dirty="0" smtClean="0"/>
              <a:t>Áreas afectadas/ por intervenir</a:t>
            </a:r>
            <a:endParaRPr lang="es-CL" sz="3200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539552" y="5733256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Desmotivación</a:t>
            </a:r>
            <a:endParaRPr lang="es-CL" dirty="0"/>
          </a:p>
        </p:txBody>
      </p:sp>
      <p:sp>
        <p:nvSpPr>
          <p:cNvPr id="6" name="5 CuadroTexto"/>
          <p:cNvSpPr txBox="1"/>
          <p:nvPr/>
        </p:nvSpPr>
        <p:spPr>
          <a:xfrm>
            <a:off x="3491880" y="5733256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Desconexión pares</a:t>
            </a:r>
            <a:endParaRPr lang="es-CL" dirty="0"/>
          </a:p>
        </p:txBody>
      </p:sp>
      <p:sp>
        <p:nvSpPr>
          <p:cNvPr id="7" name="6 CuadroTexto"/>
          <p:cNvSpPr txBox="1"/>
          <p:nvPr/>
        </p:nvSpPr>
        <p:spPr>
          <a:xfrm>
            <a:off x="6084168" y="5733256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Baja en el rendimiento</a:t>
            </a:r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4" grpId="1">
        <p:bldAsOne/>
      </p:bldGraphic>
      <p:bldGraphic spid="4" grpId="2">
        <p:bldAsOne/>
      </p:bldGraphic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648</TotalTime>
  <Words>1245</Words>
  <Application>Microsoft Office PowerPoint</Application>
  <PresentationFormat>Presentación en pantalla (4:3)</PresentationFormat>
  <Paragraphs>168</Paragraphs>
  <Slides>21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2" baseType="lpstr">
      <vt:lpstr>Tema de Office</vt:lpstr>
      <vt:lpstr>Diapositiva 1</vt:lpstr>
      <vt:lpstr>Temario</vt:lpstr>
      <vt:lpstr>Trastornos Transitorios </vt:lpstr>
      <vt:lpstr>Trastornos permanentes </vt:lpstr>
      <vt:lpstr>Importante a considerar </vt:lpstr>
      <vt:lpstr>Características Generales que dificultan “el aula”</vt:lpstr>
      <vt:lpstr>Integración sensorial </vt:lpstr>
      <vt:lpstr>Diapositiva 8</vt:lpstr>
      <vt:lpstr>Áreas afectadas/ por intervenir</vt:lpstr>
      <vt:lpstr>Dificultades de Conducta</vt:lpstr>
      <vt:lpstr>Dificultades de relación</vt:lpstr>
      <vt:lpstr>Dificultades de rendimiento </vt:lpstr>
      <vt:lpstr>Características de las escuelas eficaces </vt:lpstr>
      <vt:lpstr>Lenguaje Respetuoso</vt:lpstr>
      <vt:lpstr> Estrategias Fomento del respeto hacia la PcD </vt:lpstr>
      <vt:lpstr>Diapositiva 16</vt:lpstr>
      <vt:lpstr>Estrategias:  Fomento de la relación entre pares</vt:lpstr>
      <vt:lpstr>Estrategias Educativas Qué enseñar (objetivos)</vt:lpstr>
      <vt:lpstr>Estrategias Educativas Cómo enseñar (metodología)</vt:lpstr>
      <vt:lpstr>Estrategias Educativas Cómo enseñar (recursos) </vt:lpstr>
      <vt:lpstr>Otras estrategias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Estrategias de Aula</dc:title>
  <dc:creator>15335782k</dc:creator>
  <cp:lastModifiedBy>15335782k</cp:lastModifiedBy>
  <cp:revision>71</cp:revision>
  <dcterms:created xsi:type="dcterms:W3CDTF">2016-06-30T12:54:22Z</dcterms:created>
  <dcterms:modified xsi:type="dcterms:W3CDTF">2016-10-27T13:59:27Z</dcterms:modified>
</cp:coreProperties>
</file>