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7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630 Loreto Mondaca" initials="6L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B67B-B952-402E-A343-BDE02E26980D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0A6D-B66B-4058-B8F4-1EC0F84986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96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3FA1D-3D41-49E9-94EF-9D5D91450E59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C2E4-B135-4C07-A43E-55F6382E69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7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2E4-B135-4C07-A43E-55F6382E69A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451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31A08B-501B-4080-BCB9-934B68347DF4}" type="datetimeFigureOut">
              <a:rPr lang="es-CL" smtClean="0"/>
              <a:t>11-04-2019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52311D-1169-401F-A13A-46AD4F9BA66A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4320480" cy="762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CUNA “BURBUJITAS DE MAR”</a:t>
            </a:r>
          </a:p>
          <a:p>
            <a:pPr marL="0" indent="0" algn="ctr">
              <a:buNone/>
            </a:pPr>
            <a:r>
              <a:rPr lang="es-C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DEPTO. DE BIENESTAR SOCIAL DE LA </a:t>
            </a:r>
            <a:r>
              <a:rPr lang="es-CL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</a:t>
            </a:r>
            <a:r>
              <a:rPr lang="es-C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ZONA NAVAL</a:t>
            </a:r>
            <a:endParaRPr lang="es-CL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4437112"/>
            <a:ext cx="47525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CL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es-CL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royecto de Innovación Curricular: RECREARTE</a:t>
            </a:r>
            <a:endParaRPr lang="es-CL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51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:\FOTOS IRMA\TITERES\IMG_83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49" y="2035786"/>
            <a:ext cx="3312368" cy="273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C:\Users\lbaraybarg\Desktop\DOCUMENTOS COMPARTIDOS\Fotografias de Experiencias de Aprendizaje (2016)\Fotografias Sala Cuna Mayor\IMG_43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04256" cy="326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:\Users\lbaraybarg\Pictures\MINE\mio 30-05-16\350APPLE\IMG_58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723"/>
            <a:ext cx="2239119" cy="3273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10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699cb66d4b582f36f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629"/>
            <a:ext cx="2454300" cy="32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699cb89e47922939c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9707"/>
            <a:ext cx="2454300" cy="32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2019\FOTOS\RECREARTE\IMG-20181214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82172"/>
            <a:ext cx="3350951" cy="25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:\2016\FOTOS\visita mascotas\IMG_3293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64116"/>
            <a:ext cx="2388642" cy="32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:\AÑOS ANTERIORES\2017\FOTOS\FIESTAS PATRIAS\IMG_3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6" y="476672"/>
            <a:ext cx="2454300" cy="32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699cb71ac0ae4f4a5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8" y="3933056"/>
            <a:ext cx="3261783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AÑOS ANTERIORES\2018\FOTOS\SEPTIEMBRE\FIESTAS PATRIAS\IMG-20180912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438000" cy="25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19\FOTOS\RECREARTE\IMG-20180912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58" y="3284984"/>
            <a:ext cx="2454300" cy="32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2019\FOTOS\RECREARTE\IMG-20181121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6822"/>
            <a:ext cx="2088232" cy="32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2019\FOTOS\RECREARTE\IMG-20181121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035448" cy="32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2019\FOTOS\RECREARTE\IMG-20181122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438000" cy="25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AÑOS ANTERIORES\2018\FOTOS\NOVIEMBRE\PHOTO-2018-11-22-19-42-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38000" cy="25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2019\FOTOS\RECREARTE\IMG-20181214-WA0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438000" cy="25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4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645024"/>
            <a:ext cx="4068133" cy="53841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CONTEXTO</a:t>
            </a:r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15" y="332655"/>
            <a:ext cx="4017085" cy="612068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S.C. cuenta con </a:t>
            </a: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 aulas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con capacidad para 15 niños.</a:t>
            </a:r>
          </a:p>
          <a:p>
            <a:pPr marL="45720" indent="0" algn="just">
              <a:buNone/>
            </a:pPr>
            <a:endParaRPr lang="es-CL" sz="1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Tiene personal con </a:t>
            </a: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45 y 35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horas de contrato, las que se desempeñan en horario </a:t>
            </a: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diurno y nocturno.</a:t>
            </a:r>
          </a:p>
          <a:p>
            <a:pPr marL="45720" indent="0" algn="just">
              <a:buNone/>
            </a:pPr>
            <a:endParaRPr lang="es-CL" sz="10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Cuenta con </a:t>
            </a: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24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profesionales que se distribuyen en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01 Directora.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08 Educadoras de Párvulos.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11 Técnicos en Párvulos.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02 </a:t>
            </a:r>
            <a:r>
              <a:rPr lang="es-CL" sz="18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Manip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de alimentos.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01 Auxiliar de aseo.</a:t>
            </a:r>
          </a:p>
          <a:p>
            <a:pPr marL="45720" indent="0" algn="just">
              <a:buNone/>
            </a:pPr>
            <a:endParaRPr lang="es-CL" sz="1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SELLO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”Comprometida con hábitos de vida saludable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4581128"/>
            <a:ext cx="4068889" cy="1512168"/>
          </a:xfrm>
        </p:spPr>
        <p:txBody>
          <a:bodyPr>
            <a:noAutofit/>
          </a:bodyPr>
          <a:lstStyle/>
          <a:p>
            <a:pPr algn="just"/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Sala Cuna “Burbujitas de Mar” atiende a hijos de </a:t>
            </a: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servidoras navales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 beneficio legal, maternal, parental y vida familiar.</a:t>
            </a:r>
          </a:p>
        </p:txBody>
      </p:sp>
      <p:pic>
        <p:nvPicPr>
          <p:cNvPr id="3074" name="Picture 2" descr="I:\AÑOS ANTERIORES\2018\FOTOS\SEPTIEMBRE\FIESTA PRIMAVERA\IMG-20180928-WA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599"/>
            <a:ext cx="4076340" cy="30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812" y="2996952"/>
            <a:ext cx="3636085" cy="576064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CONTEXTO</a:t>
            </a:r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5057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CL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Realidad año 2015: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Orientación hacia un trabajo asistencial.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Aporte del equipo de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guardia 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Nocturna era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apoyar el trabajo diurno.</a:t>
            </a:r>
            <a:endParaRPr lang="es-CL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Baja motivación profesional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CL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Identificación debilidad: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Ausencia de trabajo pedagógico colaborativo.</a:t>
            </a:r>
          </a:p>
          <a:p>
            <a:pPr marL="45720" indent="0" algn="just">
              <a:buNone/>
            </a:pPr>
            <a:endParaRPr lang="es-CL" sz="11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Propósito:</a:t>
            </a:r>
          </a:p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Buscar diferentes  estrategias para dar un énfasis pedagógico y orientar al trabajo de equipo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5" y="4725144"/>
            <a:ext cx="3388660" cy="912176"/>
          </a:xfrm>
        </p:spPr>
        <p:txBody>
          <a:bodyPr>
            <a:noAutofit/>
          </a:bodyPr>
          <a:lstStyle/>
          <a:p>
            <a:endParaRPr lang="es-CL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4 Imagen" descr="C:\Users\lbaraybarg\AppData\Local\Microsoft\Windows\Temporary Internet Files\Content.Word\IMG_12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71838" cy="275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671838" cy="27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4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429000"/>
            <a:ext cx="3636085" cy="543349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</a:rPr>
              <a:t>OBJETIVOS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14575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OBJETIVOS ESPECÍFICOS: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Crear espacios de reflexión 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para mejorar la práctica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pedagógica, 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a través de la creación de iniciativas didácticas que promuevan el desarrollo del trabajo colaborativo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en la Sala Cuna.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Promover la participación en actividades de estimulación pedagógica, a partir de los intereses y habilidades de cada una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Desarrollar, a través de la planificación y ejecución de actividades, la creatividad, la solidaridad, la camaradería y la motivación.</a:t>
            </a:r>
            <a:endParaRPr lang="es-CL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4149080"/>
            <a:ext cx="3388660" cy="1731398"/>
          </a:xfrm>
        </p:spPr>
        <p:txBody>
          <a:bodyPr>
            <a:normAutofit/>
          </a:bodyPr>
          <a:lstStyle/>
          <a:p>
            <a:pPr algn="just"/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OBJETIVO GENERAL:</a:t>
            </a:r>
          </a:p>
          <a:p>
            <a:pPr algn="just"/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Estimular en el personal de la Sala Cuna, el trabajo en equipo y colaborativo, con un enfoque pedagógico.</a:t>
            </a:r>
          </a:p>
          <a:p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F:\2019\FOTOS\RECREARTE\IMG-20181119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7595"/>
            <a:ext cx="2765276" cy="29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5745" y="3861048"/>
            <a:ext cx="3438223" cy="504056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</a:rPr>
              <a:t>OBJETIVOS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1457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OBJETIVO GENERAL: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Estimular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, en los niños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 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la Sala Cuna, la expresión oral, desarrollo cognitivo, 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creativo </a:t>
            </a: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y afectivo, a través de  diferentes actividades ligadas a la expresión artística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45720" indent="0" algn="just">
              <a:buNone/>
            </a:pPr>
            <a:endParaRPr lang="es-CL" sz="1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OBJETIVOS ESPECÍFICOS: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Identificar experiencias de aprendizaje que permitan el desarrollo de la expresión artística en los niños.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Demostrar la validez del proyecto recrearte en relación al desarrollo de la expresión artística en los niños.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3456384" cy="1728192"/>
          </a:xfrm>
        </p:spPr>
        <p:txBody>
          <a:bodyPr>
            <a:normAutofit/>
          </a:bodyPr>
          <a:lstStyle/>
          <a:p>
            <a:pPr algn="ctr"/>
            <a:r>
              <a:rPr lang="es-CL" sz="1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“RECREARTE”</a:t>
            </a:r>
          </a:p>
          <a:p>
            <a:pPr algn="just"/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Basado en un trabajo, de todo el personal de la Sala Cuna, con énfasis pedagógico.</a:t>
            </a:r>
          </a:p>
          <a:p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A:\2019\FOTOS\RECREARTE\may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060"/>
            <a:ext cx="259228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095" y="3212976"/>
            <a:ext cx="3636085" cy="576064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METODOLOGÍA</a:t>
            </a:r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Plan de acción:</a:t>
            </a:r>
          </a:p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La creación de cada RECREARTE tiene los siguientes pasos: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Tema central.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luvia de ideas.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Planificación de la actividad: objetivo, metodología, recursos, responsables, participantes, evaluación.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Puesta en marcha.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Ejecución.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Evaluación.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5" y="4293096"/>
            <a:ext cx="3388660" cy="1800200"/>
          </a:xfrm>
        </p:spPr>
        <p:txBody>
          <a:bodyPr>
            <a:normAutofit/>
          </a:bodyPr>
          <a:lstStyle/>
          <a:p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Diagnóstico de: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Población: personal, apoderados.</a:t>
            </a:r>
            <a:endParaRPr lang="es-CL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Reuniones con personal.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Análisis datos.</a:t>
            </a:r>
          </a:p>
        </p:txBody>
      </p:sp>
      <p:pic>
        <p:nvPicPr>
          <p:cNvPr id="2050" name="Picture 2" descr="J:\2019\FOTOS\RECREARTE\LKIS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14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095" y="3645024"/>
            <a:ext cx="3636085" cy="504056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RESULTADOS</a:t>
            </a:r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3515" y="260648"/>
            <a:ext cx="4017085" cy="60486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NIÑOS: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través de actividades de expresión artística se generan  aprendizajes en los niños, por ejemplo motricidad gruesa, lenguaje expresivo, creatividad, entre otros.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Se observa que los niños se motivan con la actividad, participando espontáneamente de ella.</a:t>
            </a:r>
          </a:p>
          <a:p>
            <a:pPr marL="45720" indent="0" algn="just">
              <a:buNone/>
            </a:pPr>
            <a:endParaRPr lang="es-CL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PADRES: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Integración activa de padres y apoderados.</a:t>
            </a:r>
          </a:p>
          <a:p>
            <a:pPr marL="45720" indent="0" algn="just">
              <a:buNone/>
            </a:pPr>
            <a:endParaRPr lang="es-CL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" indent="0" algn="just">
              <a:buNone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PERSONAL: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Desarrollo de la </a:t>
            </a: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creatividad.</a:t>
            </a:r>
            <a:endParaRPr lang="es-CL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Motivación.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Buen clima laboral.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Trabajo en equipo.</a:t>
            </a:r>
            <a:endParaRPr lang="es-CL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09451" y="4365104"/>
            <a:ext cx="3388660" cy="1200208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I:\2019\FOTOS\RECREARTE\IMG-20181122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5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429000"/>
            <a:ext cx="3636085" cy="504056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PROYECCIONES</a:t>
            </a:r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 acuerdo a los resultados entregados por la evaluación de la actividad: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Instancia que permite el trabajo en equipo: crear idea, planificar, ejecutar, evaluar.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Herramienta que colabora con la adaptación de los niños a la Sala Cuna y/o Jardín Infantil.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través de actividades planificadas, se logra profesionalizar el trabajo en Sala Cuna, bajo la mirada de el personal y de toda la comunidad que integra el establecimiento, favoreciendo el aprendizaje de los niños.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sz="1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5" y="4869160"/>
            <a:ext cx="3388660" cy="76816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J:\2019\FOTOS\RECREARTE\frut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6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095" y="3573016"/>
            <a:ext cx="3636085" cy="576064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CONCLUSIONES</a:t>
            </a:r>
            <a:endParaRPr lang="es-C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En base a los objetivos planteados, se logró: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Conformar un trabajo en equipo, respetando distintas opiniones y creando una experiencia de aprendizaje enriquecedora, tanto para los niños como para el personal.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Generar espacios para el desarrollo de las potencialidades de cada una y desarrollar la creatividad y el ingenio.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Niños con capacidad exploratoria ante nuevas experiencias y padres  involucrados y participando activamente en la educación de sus hijos.</a:t>
            </a:r>
            <a:endParaRPr lang="es-CL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5" y="4293096"/>
            <a:ext cx="3388660" cy="1344224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K:\AÑOS ANTERIORES\2018\FOTOS\NOVIEMBRE\PHOTO-2018-11-22-19-44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6767"/>
            <a:ext cx="3888432" cy="29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1377</TotalTime>
  <Words>680</Words>
  <Application>Microsoft Office PowerPoint</Application>
  <PresentationFormat>Presentación en pantalla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Transmisión de listas</vt:lpstr>
      <vt:lpstr>Proyecto de Innovación Curricular: RECREARTE</vt:lpstr>
      <vt:lpstr>CONTEXTO</vt:lpstr>
      <vt:lpstr>CONTEXTO</vt:lpstr>
      <vt:lpstr>OBJETIVOS</vt:lpstr>
      <vt:lpstr>OBJETIVOS</vt:lpstr>
      <vt:lpstr>METODOLOGÍA</vt:lpstr>
      <vt:lpstr>RESULTADOS</vt:lpstr>
      <vt:lpstr>PROYECCIONES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RECREARTE</dc:title>
  <dc:creator>121812118</dc:creator>
  <cp:lastModifiedBy>121812118</cp:lastModifiedBy>
  <cp:revision>60</cp:revision>
  <dcterms:created xsi:type="dcterms:W3CDTF">2019-03-20T19:22:50Z</dcterms:created>
  <dcterms:modified xsi:type="dcterms:W3CDTF">2019-04-11T17:58:15Z</dcterms:modified>
</cp:coreProperties>
</file>