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7" r:id="rId3"/>
    <p:sldId id="287" r:id="rId4"/>
    <p:sldId id="278" r:id="rId5"/>
    <p:sldId id="279" r:id="rId6"/>
    <p:sldId id="284" r:id="rId7"/>
    <p:sldId id="280" r:id="rId8"/>
    <p:sldId id="263" r:id="rId9"/>
    <p:sldId id="282" r:id="rId10"/>
    <p:sldId id="283" r:id="rId11"/>
    <p:sldId id="281" r:id="rId12"/>
    <p:sldId id="285" r:id="rId13"/>
    <p:sldId id="269" r:id="rId14"/>
    <p:sldId id="286" r:id="rId15"/>
    <p:sldId id="288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D9EF"/>
    <a:srgbClr val="1CDCCA"/>
    <a:srgbClr val="49A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>
      <p:cViewPr>
        <p:scale>
          <a:sx n="66" d="100"/>
          <a:sy n="66" d="100"/>
        </p:scale>
        <p:origin x="-127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75001-A6E2-4A18-B3F5-0D2ECF1D86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B7835E4-E85E-446D-A789-F24F95E82E10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L" sz="2600" b="1" dirty="0" smtClean="0">
              <a:solidFill>
                <a:schemeClr val="tx1"/>
              </a:solidFill>
            </a:rPr>
            <a:t>SELLO:</a:t>
          </a:r>
          <a:endParaRPr lang="es-CL" sz="2600" dirty="0">
            <a:solidFill>
              <a:schemeClr val="tx1"/>
            </a:solidFill>
          </a:endParaRPr>
        </a:p>
      </dgm:t>
    </dgm:pt>
    <dgm:pt modelId="{4471E0CF-0496-4FF0-B324-D5E5491013E3}" type="parTrans" cxnId="{27E43A57-6E25-40CF-B290-82E8EE3DF48C}">
      <dgm:prSet/>
      <dgm:spPr/>
      <dgm:t>
        <a:bodyPr/>
        <a:lstStyle/>
        <a:p>
          <a:endParaRPr lang="es-CL"/>
        </a:p>
      </dgm:t>
    </dgm:pt>
    <dgm:pt modelId="{145E0FD6-FD3E-4DD0-8FEA-9FFE4C53603D}" type="sibTrans" cxnId="{27E43A57-6E25-40CF-B290-82E8EE3DF48C}">
      <dgm:prSet/>
      <dgm:spPr/>
      <dgm:t>
        <a:bodyPr/>
        <a:lstStyle/>
        <a:p>
          <a:endParaRPr lang="es-CL"/>
        </a:p>
      </dgm:t>
    </dgm:pt>
    <dgm:pt modelId="{2BA9B2B4-10AF-4B45-8C51-823256ED9B33}">
      <dgm:prSet phldrT="[Texto]" custT="1"/>
      <dgm:spPr/>
      <dgm:t>
        <a:bodyPr/>
        <a:lstStyle/>
        <a:p>
          <a:pPr algn="just"/>
          <a:r>
            <a:rPr lang="es-CL" sz="1800" b="1" dirty="0" smtClean="0"/>
            <a:t>El  Sello del Jardín Infantil  Olitas de Mar  es    «Comunicación Integral», concebimos el lenguaje como un pilar fundamental en la adquisición de conocimientos y construcción del mundo por medio de sus dos núcleos: Lenguaje Verbal y Lenguaje Artístico</a:t>
          </a:r>
          <a:r>
            <a:rPr lang="es-CL" sz="2000" b="1" dirty="0" smtClean="0"/>
            <a:t>.</a:t>
          </a:r>
          <a:endParaRPr lang="es-CL" sz="2000" b="1" dirty="0"/>
        </a:p>
      </dgm:t>
    </dgm:pt>
    <dgm:pt modelId="{07108496-6560-469D-8F9F-CD400B9CD206}" type="parTrans" cxnId="{BD7669C3-8D60-4290-8BA0-7625084EB71E}">
      <dgm:prSet/>
      <dgm:spPr/>
      <dgm:t>
        <a:bodyPr/>
        <a:lstStyle/>
        <a:p>
          <a:endParaRPr lang="es-CL"/>
        </a:p>
      </dgm:t>
    </dgm:pt>
    <dgm:pt modelId="{AC5CF158-C02C-4A7B-BDEA-500B04DFBB1B}" type="sibTrans" cxnId="{BD7669C3-8D60-4290-8BA0-7625084EB71E}">
      <dgm:prSet/>
      <dgm:spPr/>
      <dgm:t>
        <a:bodyPr/>
        <a:lstStyle/>
        <a:p>
          <a:endParaRPr lang="es-CL"/>
        </a:p>
      </dgm:t>
    </dgm:pt>
    <dgm:pt modelId="{946EFFB5-B064-4BDB-834D-DE0B669A35C3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L" sz="2600" b="1" dirty="0" smtClean="0">
              <a:solidFill>
                <a:schemeClr val="tx1"/>
              </a:solidFill>
            </a:rPr>
            <a:t>OBJETIVO GENERAL:</a:t>
          </a:r>
          <a:endParaRPr lang="es-CL" sz="2600" b="1" dirty="0">
            <a:solidFill>
              <a:schemeClr val="tx1"/>
            </a:solidFill>
          </a:endParaRPr>
        </a:p>
      </dgm:t>
    </dgm:pt>
    <dgm:pt modelId="{866B1877-9A56-4AE4-8658-78FB1F2E1D87}" type="parTrans" cxnId="{2F60D6DA-A0CF-4F73-B686-5E056B337B7E}">
      <dgm:prSet/>
      <dgm:spPr/>
      <dgm:t>
        <a:bodyPr/>
        <a:lstStyle/>
        <a:p>
          <a:endParaRPr lang="es-CL"/>
        </a:p>
      </dgm:t>
    </dgm:pt>
    <dgm:pt modelId="{D7EB1132-9ACC-44EF-ABA0-4BECE76F0AC3}" type="sibTrans" cxnId="{2F60D6DA-A0CF-4F73-B686-5E056B337B7E}">
      <dgm:prSet/>
      <dgm:spPr/>
      <dgm:t>
        <a:bodyPr/>
        <a:lstStyle/>
        <a:p>
          <a:endParaRPr lang="es-CL"/>
        </a:p>
      </dgm:t>
    </dgm:pt>
    <dgm:pt modelId="{E58AC73B-4889-4DEA-9A8E-9EC3E238C34C}">
      <dgm:prSet phldrT="[Texto]" custT="1"/>
      <dgm:spPr/>
      <dgm:t>
        <a:bodyPr/>
        <a:lstStyle/>
        <a:p>
          <a:pPr algn="just"/>
          <a:r>
            <a:rPr lang="es-CL" sz="1800" b="1" dirty="0" smtClean="0"/>
            <a:t>Favorecer instancias educativas transversales que permitan potenciar la adquisición temprana del leguaje y  habilidades artísticas en los niños del Jardín Olitas de Mar en todos los ámbitos de aprendizajes.</a:t>
          </a:r>
          <a:endParaRPr lang="es-CL" sz="1800" b="1" dirty="0"/>
        </a:p>
      </dgm:t>
    </dgm:pt>
    <dgm:pt modelId="{BB48CC16-79B4-42A2-B156-4B6624A72F8C}" type="parTrans" cxnId="{40ECCFAA-2DE3-4E00-8F40-10366070F171}">
      <dgm:prSet/>
      <dgm:spPr/>
      <dgm:t>
        <a:bodyPr/>
        <a:lstStyle/>
        <a:p>
          <a:endParaRPr lang="es-CL"/>
        </a:p>
      </dgm:t>
    </dgm:pt>
    <dgm:pt modelId="{F437EA8C-DB37-42C5-A9B2-476C2F891FDE}" type="sibTrans" cxnId="{40ECCFAA-2DE3-4E00-8F40-10366070F171}">
      <dgm:prSet/>
      <dgm:spPr/>
      <dgm:t>
        <a:bodyPr/>
        <a:lstStyle/>
        <a:p>
          <a:endParaRPr lang="es-CL"/>
        </a:p>
      </dgm:t>
    </dgm:pt>
    <dgm:pt modelId="{48DF1692-69BC-4A0E-BA89-7316291306BD}">
      <dgm:prSet phldrT="[Texto]" custT="1"/>
      <dgm:spPr/>
      <dgm:t>
        <a:bodyPr/>
        <a:lstStyle/>
        <a:p>
          <a:pPr algn="just"/>
          <a:r>
            <a:rPr lang="es-CL" sz="1800" b="1" dirty="0" smtClean="0"/>
            <a:t>Incentivar y fomentar a los padres para que generen instancias que desarrollen el lenguaje y habilidades artísticas de sus hijos.</a:t>
          </a:r>
          <a:endParaRPr lang="es-CL" sz="1800" b="1" dirty="0"/>
        </a:p>
      </dgm:t>
    </dgm:pt>
    <dgm:pt modelId="{7FC482CB-D5BC-404C-BECA-B28A35E15A46}" type="parTrans" cxnId="{5D16BF56-EFEA-49A7-A0D0-026AA0087A65}">
      <dgm:prSet/>
      <dgm:spPr/>
      <dgm:t>
        <a:bodyPr/>
        <a:lstStyle/>
        <a:p>
          <a:endParaRPr lang="es-CL"/>
        </a:p>
      </dgm:t>
    </dgm:pt>
    <dgm:pt modelId="{F80F11A5-E951-4F48-BEE3-301CE7F52997}" type="sibTrans" cxnId="{5D16BF56-EFEA-49A7-A0D0-026AA0087A65}">
      <dgm:prSet/>
      <dgm:spPr/>
      <dgm:t>
        <a:bodyPr/>
        <a:lstStyle/>
        <a:p>
          <a:endParaRPr lang="es-CL"/>
        </a:p>
      </dgm:t>
    </dgm:pt>
    <dgm:pt modelId="{41DADF9A-CEFB-4F38-AB29-C4C5F7CC7B5A}">
      <dgm:prSet phldrT="[Texto]" custT="1"/>
      <dgm:spPr/>
      <dgm:t>
        <a:bodyPr/>
        <a:lstStyle/>
        <a:p>
          <a:pPr algn="just"/>
          <a:endParaRPr lang="es-CL" sz="2000" b="1" dirty="0"/>
        </a:p>
      </dgm:t>
    </dgm:pt>
    <dgm:pt modelId="{CAD672FC-6B41-42EE-8FA6-768D7A1DF1BE}" type="parTrans" cxnId="{BD645BD6-FF66-4B03-BC50-16AA921F4D83}">
      <dgm:prSet/>
      <dgm:spPr/>
      <dgm:t>
        <a:bodyPr/>
        <a:lstStyle/>
        <a:p>
          <a:endParaRPr lang="es-CL"/>
        </a:p>
      </dgm:t>
    </dgm:pt>
    <dgm:pt modelId="{EB6458C0-DBD4-494C-820C-0A801900B092}" type="sibTrans" cxnId="{BD645BD6-FF66-4B03-BC50-16AA921F4D83}">
      <dgm:prSet/>
      <dgm:spPr/>
      <dgm:t>
        <a:bodyPr/>
        <a:lstStyle/>
        <a:p>
          <a:endParaRPr lang="es-CL"/>
        </a:p>
      </dgm:t>
    </dgm:pt>
    <dgm:pt modelId="{35391AB6-0B79-4F0C-982A-05976FB5C5FD}">
      <dgm:prSet phldrT="[Texto]" custT="1"/>
      <dgm:spPr/>
      <dgm:t>
        <a:bodyPr/>
        <a:lstStyle/>
        <a:p>
          <a:pPr algn="just"/>
          <a:endParaRPr lang="es-CL" sz="2000" b="1" dirty="0"/>
        </a:p>
      </dgm:t>
    </dgm:pt>
    <dgm:pt modelId="{F31BFF8F-2061-4B17-B12C-A22A9D4EE0D5}" type="parTrans" cxnId="{B1281C5E-9B27-4346-8AA5-DF127B3E99CA}">
      <dgm:prSet/>
      <dgm:spPr/>
      <dgm:t>
        <a:bodyPr/>
        <a:lstStyle/>
        <a:p>
          <a:endParaRPr lang="es-CL"/>
        </a:p>
      </dgm:t>
    </dgm:pt>
    <dgm:pt modelId="{6E0836CB-0B7D-4A65-9609-CE590E5B6206}" type="sibTrans" cxnId="{B1281C5E-9B27-4346-8AA5-DF127B3E99CA}">
      <dgm:prSet/>
      <dgm:spPr/>
      <dgm:t>
        <a:bodyPr/>
        <a:lstStyle/>
        <a:p>
          <a:endParaRPr lang="es-CL"/>
        </a:p>
      </dgm:t>
    </dgm:pt>
    <dgm:pt modelId="{51FDD461-3C01-435D-B05C-E9C8B4F5CB9F}" type="pres">
      <dgm:prSet presAssocID="{A3575001-A6E2-4A18-B3F5-0D2ECF1D86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0037529-9A4D-48E6-AA8C-47E04785C652}" type="pres">
      <dgm:prSet presAssocID="{1B7835E4-E85E-446D-A789-F24F95E82E10}" presName="parentText" presStyleLbl="node1" presStyleIdx="0" presStyleCnt="2" custScaleY="76643" custLinFactNeighborX="-2449" custLinFactNeighborY="-130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8C2ABB4-CB15-4E99-99FF-4699A852F370}" type="pres">
      <dgm:prSet presAssocID="{1B7835E4-E85E-446D-A789-F24F95E82E1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38A9CDC-9AE0-4534-848C-8D63A7F8BC4E}" type="pres">
      <dgm:prSet presAssocID="{946EFFB5-B064-4BDB-834D-DE0B669A35C3}" presName="parentText" presStyleLbl="node1" presStyleIdx="1" presStyleCnt="2" custScaleY="6604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4291C62-30D9-416A-BC35-1E4C5F7847EA}" type="pres">
      <dgm:prSet presAssocID="{946EFFB5-B064-4BDB-834D-DE0B669A35C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F60D6DA-A0CF-4F73-B686-5E056B337B7E}" srcId="{A3575001-A6E2-4A18-B3F5-0D2ECF1D8655}" destId="{946EFFB5-B064-4BDB-834D-DE0B669A35C3}" srcOrd="1" destOrd="0" parTransId="{866B1877-9A56-4AE4-8658-78FB1F2E1D87}" sibTransId="{D7EB1132-9ACC-44EF-ABA0-4BECE76F0AC3}"/>
    <dgm:cxn modelId="{88EF471A-E28D-48E5-92EF-909E995E0845}" type="presOf" srcId="{A3575001-A6E2-4A18-B3F5-0D2ECF1D8655}" destId="{51FDD461-3C01-435D-B05C-E9C8B4F5CB9F}" srcOrd="0" destOrd="0" presId="urn:microsoft.com/office/officeart/2005/8/layout/vList2"/>
    <dgm:cxn modelId="{223CB843-8EDF-44B9-9E0F-A2257F38020E}" type="presOf" srcId="{1B7835E4-E85E-446D-A789-F24F95E82E10}" destId="{F0037529-9A4D-48E6-AA8C-47E04785C652}" srcOrd="0" destOrd="0" presId="urn:microsoft.com/office/officeart/2005/8/layout/vList2"/>
    <dgm:cxn modelId="{8270070C-A177-4D4C-B61E-FCE999E6847A}" type="presOf" srcId="{946EFFB5-B064-4BDB-834D-DE0B669A35C3}" destId="{238A9CDC-9AE0-4534-848C-8D63A7F8BC4E}" srcOrd="0" destOrd="0" presId="urn:microsoft.com/office/officeart/2005/8/layout/vList2"/>
    <dgm:cxn modelId="{CCF7F72C-4F4A-4319-97CF-7108A0BE1D8E}" type="presOf" srcId="{E58AC73B-4889-4DEA-9A8E-9EC3E238C34C}" destId="{54291C62-30D9-416A-BC35-1E4C5F7847EA}" srcOrd="0" destOrd="0" presId="urn:microsoft.com/office/officeart/2005/8/layout/vList2"/>
    <dgm:cxn modelId="{40ECCFAA-2DE3-4E00-8F40-10366070F171}" srcId="{946EFFB5-B064-4BDB-834D-DE0B669A35C3}" destId="{E58AC73B-4889-4DEA-9A8E-9EC3E238C34C}" srcOrd="0" destOrd="0" parTransId="{BB48CC16-79B4-42A2-B156-4B6624A72F8C}" sibTransId="{F437EA8C-DB37-42C5-A9B2-476C2F891FDE}"/>
    <dgm:cxn modelId="{12AC7E52-2CD0-4F8F-AD3C-123704D8E21D}" type="presOf" srcId="{35391AB6-0B79-4F0C-982A-05976FB5C5FD}" destId="{78C2ABB4-CB15-4E99-99FF-4699A852F370}" srcOrd="0" destOrd="1" presId="urn:microsoft.com/office/officeart/2005/8/layout/vList2"/>
    <dgm:cxn modelId="{C8617925-681A-44AA-9793-5C881105F0CB}" type="presOf" srcId="{2BA9B2B4-10AF-4B45-8C51-823256ED9B33}" destId="{78C2ABB4-CB15-4E99-99FF-4699A852F370}" srcOrd="0" destOrd="0" presId="urn:microsoft.com/office/officeart/2005/8/layout/vList2"/>
    <dgm:cxn modelId="{8842247D-FBD1-4ED7-8BB3-F9DCC2B8F09E}" type="presOf" srcId="{41DADF9A-CEFB-4F38-AB29-C4C5F7CC7B5A}" destId="{78C2ABB4-CB15-4E99-99FF-4699A852F370}" srcOrd="0" destOrd="2" presId="urn:microsoft.com/office/officeart/2005/8/layout/vList2"/>
    <dgm:cxn modelId="{BD7669C3-8D60-4290-8BA0-7625084EB71E}" srcId="{1B7835E4-E85E-446D-A789-F24F95E82E10}" destId="{2BA9B2B4-10AF-4B45-8C51-823256ED9B33}" srcOrd="0" destOrd="0" parTransId="{07108496-6560-469D-8F9F-CD400B9CD206}" sibTransId="{AC5CF158-C02C-4A7B-BDEA-500B04DFBB1B}"/>
    <dgm:cxn modelId="{B1281C5E-9B27-4346-8AA5-DF127B3E99CA}" srcId="{1B7835E4-E85E-446D-A789-F24F95E82E10}" destId="{35391AB6-0B79-4F0C-982A-05976FB5C5FD}" srcOrd="1" destOrd="0" parTransId="{F31BFF8F-2061-4B17-B12C-A22A9D4EE0D5}" sibTransId="{6E0836CB-0B7D-4A65-9609-CE590E5B6206}"/>
    <dgm:cxn modelId="{5D16BF56-EFEA-49A7-A0D0-026AA0087A65}" srcId="{946EFFB5-B064-4BDB-834D-DE0B669A35C3}" destId="{48DF1692-69BC-4A0E-BA89-7316291306BD}" srcOrd="1" destOrd="0" parTransId="{7FC482CB-D5BC-404C-BECA-B28A35E15A46}" sibTransId="{F80F11A5-E951-4F48-BEE3-301CE7F52997}"/>
    <dgm:cxn modelId="{118330EB-4010-44CE-A935-1BC41BE52D19}" type="presOf" srcId="{48DF1692-69BC-4A0E-BA89-7316291306BD}" destId="{54291C62-30D9-416A-BC35-1E4C5F7847EA}" srcOrd="0" destOrd="1" presId="urn:microsoft.com/office/officeart/2005/8/layout/vList2"/>
    <dgm:cxn modelId="{BD645BD6-FF66-4B03-BC50-16AA921F4D83}" srcId="{1B7835E4-E85E-446D-A789-F24F95E82E10}" destId="{41DADF9A-CEFB-4F38-AB29-C4C5F7CC7B5A}" srcOrd="2" destOrd="0" parTransId="{CAD672FC-6B41-42EE-8FA6-768D7A1DF1BE}" sibTransId="{EB6458C0-DBD4-494C-820C-0A801900B092}"/>
    <dgm:cxn modelId="{27E43A57-6E25-40CF-B290-82E8EE3DF48C}" srcId="{A3575001-A6E2-4A18-B3F5-0D2ECF1D8655}" destId="{1B7835E4-E85E-446D-A789-F24F95E82E10}" srcOrd="0" destOrd="0" parTransId="{4471E0CF-0496-4FF0-B324-D5E5491013E3}" sibTransId="{145E0FD6-FD3E-4DD0-8FEA-9FFE4C53603D}"/>
    <dgm:cxn modelId="{BFF7A1C1-E751-48E0-8D2F-04C2B4D82B48}" type="presParOf" srcId="{51FDD461-3C01-435D-B05C-E9C8B4F5CB9F}" destId="{F0037529-9A4D-48E6-AA8C-47E04785C652}" srcOrd="0" destOrd="0" presId="urn:microsoft.com/office/officeart/2005/8/layout/vList2"/>
    <dgm:cxn modelId="{BDD99EE1-65AF-48E1-8F56-DC50A41DD2DD}" type="presParOf" srcId="{51FDD461-3C01-435D-B05C-E9C8B4F5CB9F}" destId="{78C2ABB4-CB15-4E99-99FF-4699A852F370}" srcOrd="1" destOrd="0" presId="urn:microsoft.com/office/officeart/2005/8/layout/vList2"/>
    <dgm:cxn modelId="{A6E4A966-D90F-447D-BB1D-07B1EE685895}" type="presParOf" srcId="{51FDD461-3C01-435D-B05C-E9C8B4F5CB9F}" destId="{238A9CDC-9AE0-4534-848C-8D63A7F8BC4E}" srcOrd="2" destOrd="0" presId="urn:microsoft.com/office/officeart/2005/8/layout/vList2"/>
    <dgm:cxn modelId="{A485FBBB-88A6-4489-AB29-27DA4DEFCDB9}" type="presParOf" srcId="{51FDD461-3C01-435D-B05C-E9C8B4F5CB9F}" destId="{54291C62-30D9-416A-BC35-1E4C5F7847E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587D3B-1C0E-43F8-8A68-35DBBFCCA17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AE3754E-B106-4F4A-B5FE-2041BE101BEF}">
      <dgm:prSet phldrT="[Texto]"/>
      <dgm:spPr/>
      <dgm:t>
        <a:bodyPr anchor="ctr"/>
        <a:lstStyle/>
        <a:p>
          <a:r>
            <a:rPr lang="es-CL" b="1" dirty="0"/>
            <a:t>Motivos:</a:t>
          </a:r>
        </a:p>
        <a:p>
          <a:r>
            <a:rPr lang="es-CL" dirty="0" smtClean="0"/>
            <a:t> </a:t>
          </a:r>
          <a:endParaRPr lang="es-CL" dirty="0"/>
        </a:p>
      </dgm:t>
    </dgm:pt>
    <dgm:pt modelId="{A9973368-D1E4-4155-8778-E269EC398151}" type="parTrans" cxnId="{3B6CE040-6C0F-4E1A-8514-861790BE5DAF}">
      <dgm:prSet/>
      <dgm:spPr/>
      <dgm:t>
        <a:bodyPr/>
        <a:lstStyle/>
        <a:p>
          <a:endParaRPr lang="es-CL"/>
        </a:p>
      </dgm:t>
    </dgm:pt>
    <dgm:pt modelId="{492CE5B6-5AB4-4012-A42E-E2D8A7C50048}" type="sibTrans" cxnId="{3B6CE040-6C0F-4E1A-8514-861790BE5DAF}">
      <dgm:prSet/>
      <dgm:spPr/>
      <dgm:t>
        <a:bodyPr/>
        <a:lstStyle/>
        <a:p>
          <a:endParaRPr lang="es-CL"/>
        </a:p>
      </dgm:t>
    </dgm:pt>
    <dgm:pt modelId="{2884A197-C8FE-41A3-BCA6-9F27EFF71BEE}">
      <dgm:prSet phldrT="[Texto]" custT="1"/>
      <dgm:spPr/>
      <dgm:t>
        <a:bodyPr/>
        <a:lstStyle/>
        <a:p>
          <a:r>
            <a:rPr lang="es-CL" sz="2000" dirty="0"/>
            <a:t>Falta de estimulación y corrección por parte de los padres.</a:t>
          </a:r>
        </a:p>
      </dgm:t>
    </dgm:pt>
    <dgm:pt modelId="{6B9E0C89-09E9-43C2-94F0-E738EFBFAAE9}" type="parTrans" cxnId="{433BC4BF-2653-4499-B5F3-770D792E5A57}">
      <dgm:prSet/>
      <dgm:spPr/>
      <dgm:t>
        <a:bodyPr/>
        <a:lstStyle/>
        <a:p>
          <a:endParaRPr lang="es-CL"/>
        </a:p>
      </dgm:t>
    </dgm:pt>
    <dgm:pt modelId="{707CCB17-DEBF-4243-AE98-371F12F6D36E}" type="sibTrans" cxnId="{433BC4BF-2653-4499-B5F3-770D792E5A57}">
      <dgm:prSet/>
      <dgm:spPr/>
      <dgm:t>
        <a:bodyPr/>
        <a:lstStyle/>
        <a:p>
          <a:endParaRPr lang="es-CL"/>
        </a:p>
      </dgm:t>
    </dgm:pt>
    <dgm:pt modelId="{59D93DAC-6ABA-478F-AD97-1DECBB886A06}">
      <dgm:prSet phldrT="[Texto]" custT="1"/>
      <dgm:spPr/>
      <dgm:t>
        <a:bodyPr/>
        <a:lstStyle/>
        <a:p>
          <a:r>
            <a:rPr lang="es-CL" sz="2000" dirty="0"/>
            <a:t>Los niños llegan al JI con el celular de los padres,(tal vez debieran  hacer uso del tiempo  en conversaciones, juegos de  palabras..)</a:t>
          </a:r>
        </a:p>
      </dgm:t>
    </dgm:pt>
    <dgm:pt modelId="{6A7D4358-BE76-426A-A723-402F3D9387AC}" type="parTrans" cxnId="{238561B3-67D5-483E-8DF3-41DBEE760A31}">
      <dgm:prSet/>
      <dgm:spPr/>
      <dgm:t>
        <a:bodyPr/>
        <a:lstStyle/>
        <a:p>
          <a:endParaRPr lang="es-CL"/>
        </a:p>
      </dgm:t>
    </dgm:pt>
    <dgm:pt modelId="{21384DAC-811A-44B9-8A0A-FCE8CD2CB4FD}" type="sibTrans" cxnId="{238561B3-67D5-483E-8DF3-41DBEE760A31}">
      <dgm:prSet/>
      <dgm:spPr/>
      <dgm:t>
        <a:bodyPr/>
        <a:lstStyle/>
        <a:p>
          <a:endParaRPr lang="es-CL"/>
        </a:p>
      </dgm:t>
    </dgm:pt>
    <dgm:pt modelId="{65D17F6E-3E82-4B75-A257-5C1212E56A6C}">
      <dgm:prSet phldrT="[Texto]" custT="1"/>
      <dgm:spPr/>
      <dgm:t>
        <a:bodyPr/>
        <a:lstStyle/>
        <a:p>
          <a:endParaRPr lang="es-CL" sz="2000" dirty="0"/>
        </a:p>
        <a:p>
          <a:r>
            <a:rPr lang="es-CL" sz="2000" dirty="0"/>
            <a:t>Ambos padres trabajan y viven lejos del JI, pasan poco tiempo libre con los niños.</a:t>
          </a:r>
        </a:p>
      </dgm:t>
    </dgm:pt>
    <dgm:pt modelId="{6682A282-9DEB-4392-9ABE-719A75CB29FD}" type="parTrans" cxnId="{31D1246A-7E4C-4505-B97A-92C9C5BC02A4}">
      <dgm:prSet/>
      <dgm:spPr/>
      <dgm:t>
        <a:bodyPr/>
        <a:lstStyle/>
        <a:p>
          <a:endParaRPr lang="es-CL"/>
        </a:p>
      </dgm:t>
    </dgm:pt>
    <dgm:pt modelId="{EAD7E009-7067-443C-9650-30D786652793}" type="sibTrans" cxnId="{31D1246A-7E4C-4505-B97A-92C9C5BC02A4}">
      <dgm:prSet/>
      <dgm:spPr/>
      <dgm:t>
        <a:bodyPr/>
        <a:lstStyle/>
        <a:p>
          <a:endParaRPr lang="es-CL"/>
        </a:p>
      </dgm:t>
    </dgm:pt>
    <dgm:pt modelId="{84E0C135-94F3-44F5-9E76-2B1DD23E3C83}">
      <dgm:prSet phldrT="[Texto]" custT="1"/>
      <dgm:spPr/>
      <dgm:t>
        <a:bodyPr/>
        <a:lstStyle/>
        <a:p>
          <a:endParaRPr lang="es-CL" sz="2000" dirty="0"/>
        </a:p>
        <a:p>
          <a:r>
            <a:rPr lang="es-CL" sz="2000" dirty="0"/>
            <a:t>Falta compromiso de los padres.</a:t>
          </a:r>
        </a:p>
      </dgm:t>
    </dgm:pt>
    <dgm:pt modelId="{6227D3E2-AB3D-434D-864C-629FB6B303FE}" type="parTrans" cxnId="{DB0B4726-6ADE-4724-9CA4-9C7B7DEE71E6}">
      <dgm:prSet/>
      <dgm:spPr/>
      <dgm:t>
        <a:bodyPr/>
        <a:lstStyle/>
        <a:p>
          <a:endParaRPr lang="es-CL"/>
        </a:p>
      </dgm:t>
    </dgm:pt>
    <dgm:pt modelId="{15DB8805-D93A-4519-B019-9266A88CE111}" type="sibTrans" cxnId="{DB0B4726-6ADE-4724-9CA4-9C7B7DEE71E6}">
      <dgm:prSet/>
      <dgm:spPr/>
      <dgm:t>
        <a:bodyPr/>
        <a:lstStyle/>
        <a:p>
          <a:endParaRPr lang="es-CL"/>
        </a:p>
      </dgm:t>
    </dgm:pt>
    <dgm:pt modelId="{95E6A70A-61B3-449F-99C1-23EDFF7F7E14}" type="pres">
      <dgm:prSet presAssocID="{2C587D3B-1C0E-43F8-8A68-35DBBFCCA17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07738582-72F9-4955-8DD7-5D4CDB29FDED}" type="pres">
      <dgm:prSet presAssocID="{FAE3754E-B106-4F4A-B5FE-2041BE101BEF}" presName="thickLine" presStyleLbl="alignNode1" presStyleIdx="0" presStyleCnt="1"/>
      <dgm:spPr/>
    </dgm:pt>
    <dgm:pt modelId="{CAE9036E-0E1D-41B3-98A3-BC4E5CD31C61}" type="pres">
      <dgm:prSet presAssocID="{FAE3754E-B106-4F4A-B5FE-2041BE101BEF}" presName="horz1" presStyleCnt="0"/>
      <dgm:spPr/>
    </dgm:pt>
    <dgm:pt modelId="{383A7335-5E18-4115-AA60-7C9D287DC64E}" type="pres">
      <dgm:prSet presAssocID="{FAE3754E-B106-4F4A-B5FE-2041BE101BEF}" presName="tx1" presStyleLbl="revTx" presStyleIdx="0" presStyleCnt="5" custScaleX="190486"/>
      <dgm:spPr/>
      <dgm:t>
        <a:bodyPr/>
        <a:lstStyle/>
        <a:p>
          <a:endParaRPr lang="es-CL"/>
        </a:p>
      </dgm:t>
    </dgm:pt>
    <dgm:pt modelId="{FF7C2586-486E-4734-9B14-F6CDB620BB47}" type="pres">
      <dgm:prSet presAssocID="{FAE3754E-B106-4F4A-B5FE-2041BE101BEF}" presName="vert1" presStyleCnt="0"/>
      <dgm:spPr/>
    </dgm:pt>
    <dgm:pt modelId="{64C85889-7C53-4113-9E4C-56E78CF96059}" type="pres">
      <dgm:prSet presAssocID="{2884A197-C8FE-41A3-BCA6-9F27EFF71BEE}" presName="vertSpace2a" presStyleCnt="0"/>
      <dgm:spPr/>
    </dgm:pt>
    <dgm:pt modelId="{4A6CAD3D-857B-410D-B421-7A49E74893D6}" type="pres">
      <dgm:prSet presAssocID="{2884A197-C8FE-41A3-BCA6-9F27EFF71BEE}" presName="horz2" presStyleCnt="0"/>
      <dgm:spPr/>
    </dgm:pt>
    <dgm:pt modelId="{029AA052-936A-4294-A0E5-191936633BB3}" type="pres">
      <dgm:prSet presAssocID="{2884A197-C8FE-41A3-BCA6-9F27EFF71BEE}" presName="horzSpace2" presStyleCnt="0"/>
      <dgm:spPr/>
    </dgm:pt>
    <dgm:pt modelId="{54C036AD-D066-45AD-ADB3-9DE6C4AED98F}" type="pres">
      <dgm:prSet presAssocID="{2884A197-C8FE-41A3-BCA6-9F27EFF71BEE}" presName="tx2" presStyleLbl="revTx" presStyleIdx="1" presStyleCnt="5" custScaleX="87292" custScaleY="25573"/>
      <dgm:spPr/>
      <dgm:t>
        <a:bodyPr/>
        <a:lstStyle/>
        <a:p>
          <a:endParaRPr lang="es-CL"/>
        </a:p>
      </dgm:t>
    </dgm:pt>
    <dgm:pt modelId="{EE6DEE84-293F-4160-8EE8-C42D7A93354D}" type="pres">
      <dgm:prSet presAssocID="{2884A197-C8FE-41A3-BCA6-9F27EFF71BEE}" presName="vert2" presStyleCnt="0"/>
      <dgm:spPr/>
    </dgm:pt>
    <dgm:pt modelId="{91218EF4-07FC-461D-A4FA-9FF6552EE99A}" type="pres">
      <dgm:prSet presAssocID="{2884A197-C8FE-41A3-BCA6-9F27EFF71BEE}" presName="thinLine2b" presStyleLbl="callout" presStyleIdx="0" presStyleCnt="4"/>
      <dgm:spPr/>
    </dgm:pt>
    <dgm:pt modelId="{B962FEDE-FEFF-4318-9252-2D718067B54A}" type="pres">
      <dgm:prSet presAssocID="{2884A197-C8FE-41A3-BCA6-9F27EFF71BEE}" presName="vertSpace2b" presStyleCnt="0"/>
      <dgm:spPr/>
    </dgm:pt>
    <dgm:pt modelId="{F89E1BF9-0EF6-43E6-9A0E-A42A39438A37}" type="pres">
      <dgm:prSet presAssocID="{59D93DAC-6ABA-478F-AD97-1DECBB886A06}" presName="horz2" presStyleCnt="0"/>
      <dgm:spPr/>
    </dgm:pt>
    <dgm:pt modelId="{9267E714-2507-408D-8AF6-204CE81E8949}" type="pres">
      <dgm:prSet presAssocID="{59D93DAC-6ABA-478F-AD97-1DECBB886A06}" presName="horzSpace2" presStyleCnt="0"/>
      <dgm:spPr/>
    </dgm:pt>
    <dgm:pt modelId="{22B0617A-15AA-4BB3-B560-A2635CF8CC38}" type="pres">
      <dgm:prSet presAssocID="{59D93DAC-6ABA-478F-AD97-1DECBB886A06}" presName="tx2" presStyleLbl="revTx" presStyleIdx="2" presStyleCnt="5" custScaleX="100839" custScaleY="44781" custLinFactNeighborX="-3481" custLinFactNeighborY="6669"/>
      <dgm:spPr/>
      <dgm:t>
        <a:bodyPr/>
        <a:lstStyle/>
        <a:p>
          <a:endParaRPr lang="es-CL"/>
        </a:p>
      </dgm:t>
    </dgm:pt>
    <dgm:pt modelId="{72D2B24E-EC71-4A96-8B80-EE76386B79AA}" type="pres">
      <dgm:prSet presAssocID="{59D93DAC-6ABA-478F-AD97-1DECBB886A06}" presName="vert2" presStyleCnt="0"/>
      <dgm:spPr/>
    </dgm:pt>
    <dgm:pt modelId="{B76C373A-971D-4AEF-99F7-F0ACE02F7A8B}" type="pres">
      <dgm:prSet presAssocID="{59D93DAC-6ABA-478F-AD97-1DECBB886A06}" presName="thinLine2b" presStyleLbl="callout" presStyleIdx="1" presStyleCnt="4"/>
      <dgm:spPr/>
    </dgm:pt>
    <dgm:pt modelId="{57D1394D-DEC2-49CB-A5C1-1C67392AD792}" type="pres">
      <dgm:prSet presAssocID="{59D93DAC-6ABA-478F-AD97-1DECBB886A06}" presName="vertSpace2b" presStyleCnt="0"/>
      <dgm:spPr/>
    </dgm:pt>
    <dgm:pt modelId="{CFF36DA8-CFD2-4762-A751-B0799B0271D0}" type="pres">
      <dgm:prSet presAssocID="{65D17F6E-3E82-4B75-A257-5C1212E56A6C}" presName="horz2" presStyleCnt="0"/>
      <dgm:spPr/>
    </dgm:pt>
    <dgm:pt modelId="{9B80711A-C002-4704-B041-136D39ECA89F}" type="pres">
      <dgm:prSet presAssocID="{65D17F6E-3E82-4B75-A257-5C1212E56A6C}" presName="horzSpace2" presStyleCnt="0"/>
      <dgm:spPr/>
    </dgm:pt>
    <dgm:pt modelId="{311AEAF5-9050-4068-92E4-EE1AC71D0E75}" type="pres">
      <dgm:prSet presAssocID="{65D17F6E-3E82-4B75-A257-5C1212E56A6C}" presName="tx2" presStyleLbl="revTx" presStyleIdx="3" presStyleCnt="5" custScaleX="107051" custScaleY="33588" custLinFactNeighborX="-3561" custLinFactNeighborY="761"/>
      <dgm:spPr/>
      <dgm:t>
        <a:bodyPr/>
        <a:lstStyle/>
        <a:p>
          <a:endParaRPr lang="es-CL"/>
        </a:p>
      </dgm:t>
    </dgm:pt>
    <dgm:pt modelId="{779E6B32-6DCB-40DA-8611-567F017D950B}" type="pres">
      <dgm:prSet presAssocID="{65D17F6E-3E82-4B75-A257-5C1212E56A6C}" presName="vert2" presStyleCnt="0"/>
      <dgm:spPr/>
    </dgm:pt>
    <dgm:pt modelId="{87029F8A-F08F-42D1-A161-1CD61AD0DDC7}" type="pres">
      <dgm:prSet presAssocID="{65D17F6E-3E82-4B75-A257-5C1212E56A6C}" presName="thinLine2b" presStyleLbl="callout" presStyleIdx="2" presStyleCnt="4"/>
      <dgm:spPr/>
    </dgm:pt>
    <dgm:pt modelId="{19BA9FA1-DFB4-45F6-B5CC-ED8AEA86766C}" type="pres">
      <dgm:prSet presAssocID="{65D17F6E-3E82-4B75-A257-5C1212E56A6C}" presName="vertSpace2b" presStyleCnt="0"/>
      <dgm:spPr/>
    </dgm:pt>
    <dgm:pt modelId="{F95D2AD4-CBCB-499F-927B-C6B0AC0207CD}" type="pres">
      <dgm:prSet presAssocID="{84E0C135-94F3-44F5-9E76-2B1DD23E3C83}" presName="horz2" presStyleCnt="0"/>
      <dgm:spPr/>
    </dgm:pt>
    <dgm:pt modelId="{777172FB-32AA-4F62-91DC-92B9225A9724}" type="pres">
      <dgm:prSet presAssocID="{84E0C135-94F3-44F5-9E76-2B1DD23E3C83}" presName="horzSpace2" presStyleCnt="0"/>
      <dgm:spPr/>
    </dgm:pt>
    <dgm:pt modelId="{83837478-6110-4F16-850A-C50AF5C23A95}" type="pres">
      <dgm:prSet presAssocID="{84E0C135-94F3-44F5-9E76-2B1DD23E3C83}" presName="tx2" presStyleLbl="revTx" presStyleIdx="4" presStyleCnt="5" custScaleX="99387" custScaleY="33124"/>
      <dgm:spPr/>
      <dgm:t>
        <a:bodyPr/>
        <a:lstStyle/>
        <a:p>
          <a:endParaRPr lang="es-CL"/>
        </a:p>
      </dgm:t>
    </dgm:pt>
    <dgm:pt modelId="{56B5AE80-E934-4642-A3D3-7A5AEFF7B747}" type="pres">
      <dgm:prSet presAssocID="{84E0C135-94F3-44F5-9E76-2B1DD23E3C83}" presName="vert2" presStyleCnt="0"/>
      <dgm:spPr/>
    </dgm:pt>
    <dgm:pt modelId="{DBC6398F-D7CF-4F7B-B444-307D468844CF}" type="pres">
      <dgm:prSet presAssocID="{84E0C135-94F3-44F5-9E76-2B1DD23E3C83}" presName="thinLine2b" presStyleLbl="callout" presStyleIdx="3" presStyleCnt="4"/>
      <dgm:spPr/>
    </dgm:pt>
    <dgm:pt modelId="{5594C269-04B5-4532-BEBF-5315D4911ACD}" type="pres">
      <dgm:prSet presAssocID="{84E0C135-94F3-44F5-9E76-2B1DD23E3C83}" presName="vertSpace2b" presStyleCnt="0"/>
      <dgm:spPr/>
    </dgm:pt>
  </dgm:ptLst>
  <dgm:cxnLst>
    <dgm:cxn modelId="{31D1246A-7E4C-4505-B97A-92C9C5BC02A4}" srcId="{FAE3754E-B106-4F4A-B5FE-2041BE101BEF}" destId="{65D17F6E-3E82-4B75-A257-5C1212E56A6C}" srcOrd="2" destOrd="0" parTransId="{6682A282-9DEB-4392-9ABE-719A75CB29FD}" sibTransId="{EAD7E009-7067-443C-9650-30D786652793}"/>
    <dgm:cxn modelId="{B15B784B-860A-4842-8420-D0FA23338331}" type="presOf" srcId="{59D93DAC-6ABA-478F-AD97-1DECBB886A06}" destId="{22B0617A-15AA-4BB3-B560-A2635CF8CC38}" srcOrd="0" destOrd="0" presId="urn:microsoft.com/office/officeart/2008/layout/LinedList"/>
    <dgm:cxn modelId="{3B6CE040-6C0F-4E1A-8514-861790BE5DAF}" srcId="{2C587D3B-1C0E-43F8-8A68-35DBBFCCA174}" destId="{FAE3754E-B106-4F4A-B5FE-2041BE101BEF}" srcOrd="0" destOrd="0" parTransId="{A9973368-D1E4-4155-8778-E269EC398151}" sibTransId="{492CE5B6-5AB4-4012-A42E-E2D8A7C50048}"/>
    <dgm:cxn modelId="{238561B3-67D5-483E-8DF3-41DBEE760A31}" srcId="{FAE3754E-B106-4F4A-B5FE-2041BE101BEF}" destId="{59D93DAC-6ABA-478F-AD97-1DECBB886A06}" srcOrd="1" destOrd="0" parTransId="{6A7D4358-BE76-426A-A723-402F3D9387AC}" sibTransId="{21384DAC-811A-44B9-8A0A-FCE8CD2CB4FD}"/>
    <dgm:cxn modelId="{6CEE4C12-F58F-4EEC-A06F-603874E215A0}" type="presOf" srcId="{FAE3754E-B106-4F4A-B5FE-2041BE101BEF}" destId="{383A7335-5E18-4115-AA60-7C9D287DC64E}" srcOrd="0" destOrd="0" presId="urn:microsoft.com/office/officeart/2008/layout/LinedList"/>
    <dgm:cxn modelId="{433BC4BF-2653-4499-B5F3-770D792E5A57}" srcId="{FAE3754E-B106-4F4A-B5FE-2041BE101BEF}" destId="{2884A197-C8FE-41A3-BCA6-9F27EFF71BEE}" srcOrd="0" destOrd="0" parTransId="{6B9E0C89-09E9-43C2-94F0-E738EFBFAAE9}" sibTransId="{707CCB17-DEBF-4243-AE98-371F12F6D36E}"/>
    <dgm:cxn modelId="{27B20D1B-AC07-46C8-B6E8-8CA48F3CC793}" type="presOf" srcId="{84E0C135-94F3-44F5-9E76-2B1DD23E3C83}" destId="{83837478-6110-4F16-850A-C50AF5C23A95}" srcOrd="0" destOrd="0" presId="urn:microsoft.com/office/officeart/2008/layout/LinedList"/>
    <dgm:cxn modelId="{1DAFACF0-2B26-466C-BB15-5BB449B838E7}" type="presOf" srcId="{65D17F6E-3E82-4B75-A257-5C1212E56A6C}" destId="{311AEAF5-9050-4068-92E4-EE1AC71D0E75}" srcOrd="0" destOrd="0" presId="urn:microsoft.com/office/officeart/2008/layout/LinedList"/>
    <dgm:cxn modelId="{046D7895-B2F0-4C3D-A517-607B44EBEB70}" type="presOf" srcId="{2884A197-C8FE-41A3-BCA6-9F27EFF71BEE}" destId="{54C036AD-D066-45AD-ADB3-9DE6C4AED98F}" srcOrd="0" destOrd="0" presId="urn:microsoft.com/office/officeart/2008/layout/LinedList"/>
    <dgm:cxn modelId="{3A92A67D-1352-466A-AB36-3B79E6F646D5}" type="presOf" srcId="{2C587D3B-1C0E-43F8-8A68-35DBBFCCA174}" destId="{95E6A70A-61B3-449F-99C1-23EDFF7F7E14}" srcOrd="0" destOrd="0" presId="urn:microsoft.com/office/officeart/2008/layout/LinedList"/>
    <dgm:cxn modelId="{DB0B4726-6ADE-4724-9CA4-9C7B7DEE71E6}" srcId="{FAE3754E-B106-4F4A-B5FE-2041BE101BEF}" destId="{84E0C135-94F3-44F5-9E76-2B1DD23E3C83}" srcOrd="3" destOrd="0" parTransId="{6227D3E2-AB3D-434D-864C-629FB6B303FE}" sibTransId="{15DB8805-D93A-4519-B019-9266A88CE111}"/>
    <dgm:cxn modelId="{3020370D-9088-478C-8F14-9923210898C4}" type="presParOf" srcId="{95E6A70A-61B3-449F-99C1-23EDFF7F7E14}" destId="{07738582-72F9-4955-8DD7-5D4CDB29FDED}" srcOrd="0" destOrd="0" presId="urn:microsoft.com/office/officeart/2008/layout/LinedList"/>
    <dgm:cxn modelId="{A5942F2D-A583-486B-82CC-11316BEC4D36}" type="presParOf" srcId="{95E6A70A-61B3-449F-99C1-23EDFF7F7E14}" destId="{CAE9036E-0E1D-41B3-98A3-BC4E5CD31C61}" srcOrd="1" destOrd="0" presId="urn:microsoft.com/office/officeart/2008/layout/LinedList"/>
    <dgm:cxn modelId="{144A8EC1-1618-41D6-BDC5-132CE2E7BE66}" type="presParOf" srcId="{CAE9036E-0E1D-41B3-98A3-BC4E5CD31C61}" destId="{383A7335-5E18-4115-AA60-7C9D287DC64E}" srcOrd="0" destOrd="0" presId="urn:microsoft.com/office/officeart/2008/layout/LinedList"/>
    <dgm:cxn modelId="{6B8D82B5-1EBA-4938-9B3D-B970198FE719}" type="presParOf" srcId="{CAE9036E-0E1D-41B3-98A3-BC4E5CD31C61}" destId="{FF7C2586-486E-4734-9B14-F6CDB620BB47}" srcOrd="1" destOrd="0" presId="urn:microsoft.com/office/officeart/2008/layout/LinedList"/>
    <dgm:cxn modelId="{A3C391C9-40DC-4C04-8CB7-FE8ED7DDD08F}" type="presParOf" srcId="{FF7C2586-486E-4734-9B14-F6CDB620BB47}" destId="{64C85889-7C53-4113-9E4C-56E78CF96059}" srcOrd="0" destOrd="0" presId="urn:microsoft.com/office/officeart/2008/layout/LinedList"/>
    <dgm:cxn modelId="{BED1C3E2-AC79-4257-9D15-F6DD212F0ADB}" type="presParOf" srcId="{FF7C2586-486E-4734-9B14-F6CDB620BB47}" destId="{4A6CAD3D-857B-410D-B421-7A49E74893D6}" srcOrd="1" destOrd="0" presId="urn:microsoft.com/office/officeart/2008/layout/LinedList"/>
    <dgm:cxn modelId="{3F92C113-7893-4EE0-9A9E-A4363CEDC268}" type="presParOf" srcId="{4A6CAD3D-857B-410D-B421-7A49E74893D6}" destId="{029AA052-936A-4294-A0E5-191936633BB3}" srcOrd="0" destOrd="0" presId="urn:microsoft.com/office/officeart/2008/layout/LinedList"/>
    <dgm:cxn modelId="{A01ADB0B-B615-4FC1-B893-0D5ECF82B784}" type="presParOf" srcId="{4A6CAD3D-857B-410D-B421-7A49E74893D6}" destId="{54C036AD-D066-45AD-ADB3-9DE6C4AED98F}" srcOrd="1" destOrd="0" presId="urn:microsoft.com/office/officeart/2008/layout/LinedList"/>
    <dgm:cxn modelId="{D0545D95-4012-4664-8C28-EA124606885A}" type="presParOf" srcId="{4A6CAD3D-857B-410D-B421-7A49E74893D6}" destId="{EE6DEE84-293F-4160-8EE8-C42D7A93354D}" srcOrd="2" destOrd="0" presId="urn:microsoft.com/office/officeart/2008/layout/LinedList"/>
    <dgm:cxn modelId="{59EA2767-4969-44B0-954C-C780E1878DD4}" type="presParOf" srcId="{FF7C2586-486E-4734-9B14-F6CDB620BB47}" destId="{91218EF4-07FC-461D-A4FA-9FF6552EE99A}" srcOrd="2" destOrd="0" presId="urn:microsoft.com/office/officeart/2008/layout/LinedList"/>
    <dgm:cxn modelId="{41793752-26D0-433C-B6DB-08E50ABA612E}" type="presParOf" srcId="{FF7C2586-486E-4734-9B14-F6CDB620BB47}" destId="{B962FEDE-FEFF-4318-9252-2D718067B54A}" srcOrd="3" destOrd="0" presId="urn:microsoft.com/office/officeart/2008/layout/LinedList"/>
    <dgm:cxn modelId="{45ACE7B0-8EE4-42BA-8359-603D9DD59ABA}" type="presParOf" srcId="{FF7C2586-486E-4734-9B14-F6CDB620BB47}" destId="{F89E1BF9-0EF6-43E6-9A0E-A42A39438A37}" srcOrd="4" destOrd="0" presId="urn:microsoft.com/office/officeart/2008/layout/LinedList"/>
    <dgm:cxn modelId="{A7963F28-F5E4-4A59-8441-18889793D28A}" type="presParOf" srcId="{F89E1BF9-0EF6-43E6-9A0E-A42A39438A37}" destId="{9267E714-2507-408D-8AF6-204CE81E8949}" srcOrd="0" destOrd="0" presId="urn:microsoft.com/office/officeart/2008/layout/LinedList"/>
    <dgm:cxn modelId="{D8E8D813-8F8E-4C30-97CA-F149254A8B2F}" type="presParOf" srcId="{F89E1BF9-0EF6-43E6-9A0E-A42A39438A37}" destId="{22B0617A-15AA-4BB3-B560-A2635CF8CC38}" srcOrd="1" destOrd="0" presId="urn:microsoft.com/office/officeart/2008/layout/LinedList"/>
    <dgm:cxn modelId="{4E78C48B-FA4C-4495-8C66-8E1C2F521513}" type="presParOf" srcId="{F89E1BF9-0EF6-43E6-9A0E-A42A39438A37}" destId="{72D2B24E-EC71-4A96-8B80-EE76386B79AA}" srcOrd="2" destOrd="0" presId="urn:microsoft.com/office/officeart/2008/layout/LinedList"/>
    <dgm:cxn modelId="{69EE95D6-1118-4FB5-AA86-13C3256D4B52}" type="presParOf" srcId="{FF7C2586-486E-4734-9B14-F6CDB620BB47}" destId="{B76C373A-971D-4AEF-99F7-F0ACE02F7A8B}" srcOrd="5" destOrd="0" presId="urn:microsoft.com/office/officeart/2008/layout/LinedList"/>
    <dgm:cxn modelId="{092D1700-D8F8-4570-AB5E-F866C935A875}" type="presParOf" srcId="{FF7C2586-486E-4734-9B14-F6CDB620BB47}" destId="{57D1394D-DEC2-49CB-A5C1-1C67392AD792}" srcOrd="6" destOrd="0" presId="urn:microsoft.com/office/officeart/2008/layout/LinedList"/>
    <dgm:cxn modelId="{70EB7788-2DDA-4513-9C14-C912508A5AB8}" type="presParOf" srcId="{FF7C2586-486E-4734-9B14-F6CDB620BB47}" destId="{CFF36DA8-CFD2-4762-A751-B0799B0271D0}" srcOrd="7" destOrd="0" presId="urn:microsoft.com/office/officeart/2008/layout/LinedList"/>
    <dgm:cxn modelId="{54927C6F-2836-4DCF-B6D5-FF71319024B9}" type="presParOf" srcId="{CFF36DA8-CFD2-4762-A751-B0799B0271D0}" destId="{9B80711A-C002-4704-B041-136D39ECA89F}" srcOrd="0" destOrd="0" presId="urn:microsoft.com/office/officeart/2008/layout/LinedList"/>
    <dgm:cxn modelId="{75B73789-5BD4-493F-AF21-CB1876F4199A}" type="presParOf" srcId="{CFF36DA8-CFD2-4762-A751-B0799B0271D0}" destId="{311AEAF5-9050-4068-92E4-EE1AC71D0E75}" srcOrd="1" destOrd="0" presId="urn:microsoft.com/office/officeart/2008/layout/LinedList"/>
    <dgm:cxn modelId="{1FD79538-324A-49AD-BB6C-0E86A42A0B84}" type="presParOf" srcId="{CFF36DA8-CFD2-4762-A751-B0799B0271D0}" destId="{779E6B32-6DCB-40DA-8611-567F017D950B}" srcOrd="2" destOrd="0" presId="urn:microsoft.com/office/officeart/2008/layout/LinedList"/>
    <dgm:cxn modelId="{A0E95F8C-C815-4B6D-9601-3DD77F17EC5C}" type="presParOf" srcId="{FF7C2586-486E-4734-9B14-F6CDB620BB47}" destId="{87029F8A-F08F-42D1-A161-1CD61AD0DDC7}" srcOrd="8" destOrd="0" presId="urn:microsoft.com/office/officeart/2008/layout/LinedList"/>
    <dgm:cxn modelId="{B6AD7DF1-7C7B-40E4-B13C-6E8BB6913B65}" type="presParOf" srcId="{FF7C2586-486E-4734-9B14-F6CDB620BB47}" destId="{19BA9FA1-DFB4-45F6-B5CC-ED8AEA86766C}" srcOrd="9" destOrd="0" presId="urn:microsoft.com/office/officeart/2008/layout/LinedList"/>
    <dgm:cxn modelId="{8976FEB1-8A93-4F0F-ACC7-7A3C05E42E25}" type="presParOf" srcId="{FF7C2586-486E-4734-9B14-F6CDB620BB47}" destId="{F95D2AD4-CBCB-499F-927B-C6B0AC0207CD}" srcOrd="10" destOrd="0" presId="urn:microsoft.com/office/officeart/2008/layout/LinedList"/>
    <dgm:cxn modelId="{1F5BAFF4-23C6-47A3-9C66-3902CEAFD15A}" type="presParOf" srcId="{F95D2AD4-CBCB-499F-927B-C6B0AC0207CD}" destId="{777172FB-32AA-4F62-91DC-92B9225A9724}" srcOrd="0" destOrd="0" presId="urn:microsoft.com/office/officeart/2008/layout/LinedList"/>
    <dgm:cxn modelId="{882B4960-F0C5-443E-844B-D9FEA791C642}" type="presParOf" srcId="{F95D2AD4-CBCB-499F-927B-C6B0AC0207CD}" destId="{83837478-6110-4F16-850A-C50AF5C23A95}" srcOrd="1" destOrd="0" presId="urn:microsoft.com/office/officeart/2008/layout/LinedList"/>
    <dgm:cxn modelId="{35BFCF73-4DDC-451C-A9E4-1E7DA59FA8D1}" type="presParOf" srcId="{F95D2AD4-CBCB-499F-927B-C6B0AC0207CD}" destId="{56B5AE80-E934-4642-A3D3-7A5AEFF7B747}" srcOrd="2" destOrd="0" presId="urn:microsoft.com/office/officeart/2008/layout/LinedList"/>
    <dgm:cxn modelId="{A2605E24-EBE2-4499-93FF-D3BC145A8C22}" type="presParOf" srcId="{FF7C2586-486E-4734-9B14-F6CDB620BB47}" destId="{DBC6398F-D7CF-4F7B-B444-307D468844CF}" srcOrd="11" destOrd="0" presId="urn:microsoft.com/office/officeart/2008/layout/LinedList"/>
    <dgm:cxn modelId="{56AEA2A0-857E-494D-A3B5-A7B03F18443E}" type="presParOf" srcId="{FF7C2586-486E-4734-9B14-F6CDB620BB47}" destId="{5594C269-04B5-4532-BEBF-5315D4911AC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7592D9-A28D-4C75-8CE9-D4C51CCBA65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9ABAB37-6F30-484E-9B3B-0216ABFE4A7F}">
      <dgm:prSet custT="1"/>
      <dgm:spPr/>
      <dgm:t>
        <a:bodyPr/>
        <a:lstStyle/>
        <a:p>
          <a:pPr rtl="0"/>
          <a:r>
            <a:rPr lang="es-CL" sz="2000" b="1" dirty="0"/>
            <a:t>Evitar el uso del celular</a:t>
          </a:r>
          <a:endParaRPr lang="es-CL" sz="2000" dirty="0"/>
        </a:p>
      </dgm:t>
    </dgm:pt>
    <dgm:pt modelId="{D8C548CA-FF6D-4055-BE46-0CEA59679629}" type="parTrans" cxnId="{CA816A05-76E6-43B1-885E-9C9E6DD8B893}">
      <dgm:prSet/>
      <dgm:spPr/>
      <dgm:t>
        <a:bodyPr/>
        <a:lstStyle/>
        <a:p>
          <a:endParaRPr lang="es-CL"/>
        </a:p>
      </dgm:t>
    </dgm:pt>
    <dgm:pt modelId="{EEC307B1-0CCA-48E3-940D-7CC2E9724DD9}" type="sibTrans" cxnId="{CA816A05-76E6-43B1-885E-9C9E6DD8B893}">
      <dgm:prSet/>
      <dgm:spPr/>
      <dgm:t>
        <a:bodyPr/>
        <a:lstStyle/>
        <a:p>
          <a:endParaRPr lang="es-CL"/>
        </a:p>
      </dgm:t>
    </dgm:pt>
    <dgm:pt modelId="{DC1AFFE3-8948-41E2-AF25-DD87AE487E3D}">
      <dgm:prSet custT="1"/>
      <dgm:spPr/>
      <dgm:t>
        <a:bodyPr/>
        <a:lstStyle/>
        <a:p>
          <a:pPr rtl="0"/>
          <a:r>
            <a:rPr lang="es-CL" sz="2000" b="1" dirty="0"/>
            <a:t>Mayor instancias de interacción con el medio que nos rodea, juegos  de palabras, conversación, </a:t>
          </a:r>
          <a:r>
            <a:rPr lang="es-CL" sz="2000" b="1" dirty="0" smtClean="0"/>
            <a:t> </a:t>
          </a:r>
          <a:r>
            <a:rPr lang="es-CL" sz="2000" b="1" dirty="0"/>
            <a:t>cantos…etc.</a:t>
          </a:r>
          <a:endParaRPr lang="es-CL" sz="2000" dirty="0"/>
        </a:p>
      </dgm:t>
    </dgm:pt>
    <dgm:pt modelId="{7AB24EF2-1A72-4DC0-86F8-50261041DEA2}" type="parTrans" cxnId="{B10EE89A-9D3C-4661-A92E-628C8B87B3B8}">
      <dgm:prSet/>
      <dgm:spPr/>
      <dgm:t>
        <a:bodyPr/>
        <a:lstStyle/>
        <a:p>
          <a:endParaRPr lang="es-CL"/>
        </a:p>
      </dgm:t>
    </dgm:pt>
    <dgm:pt modelId="{E1EC6400-433E-4121-B68F-CC0C8C4C040C}" type="sibTrans" cxnId="{B10EE89A-9D3C-4661-A92E-628C8B87B3B8}">
      <dgm:prSet/>
      <dgm:spPr/>
      <dgm:t>
        <a:bodyPr/>
        <a:lstStyle/>
        <a:p>
          <a:endParaRPr lang="es-CL"/>
        </a:p>
      </dgm:t>
    </dgm:pt>
    <dgm:pt modelId="{CCD2E948-9967-4F85-9BCA-44008B2C8C2E}">
      <dgm:prSet/>
      <dgm:spPr/>
      <dgm:t>
        <a:bodyPr/>
        <a:lstStyle/>
        <a:p>
          <a:pPr rtl="0"/>
          <a:r>
            <a:rPr lang="es-CL" b="1" u="sng" dirty="0"/>
            <a:t>Compromiso de los padres</a:t>
          </a:r>
          <a:endParaRPr lang="es-CL" dirty="0"/>
        </a:p>
      </dgm:t>
    </dgm:pt>
    <dgm:pt modelId="{A96B72B3-38D0-42A6-A078-4D0A4B527365}" type="parTrans" cxnId="{374747E5-B623-40AB-9F3B-8D3B3B0D830F}">
      <dgm:prSet/>
      <dgm:spPr/>
      <dgm:t>
        <a:bodyPr/>
        <a:lstStyle/>
        <a:p>
          <a:endParaRPr lang="es-CL"/>
        </a:p>
      </dgm:t>
    </dgm:pt>
    <dgm:pt modelId="{7AA03B25-1DA1-43B5-8B7D-4D80E6A51E45}" type="sibTrans" cxnId="{374747E5-B623-40AB-9F3B-8D3B3B0D830F}">
      <dgm:prSet/>
      <dgm:spPr/>
      <dgm:t>
        <a:bodyPr/>
        <a:lstStyle/>
        <a:p>
          <a:endParaRPr lang="es-CL"/>
        </a:p>
      </dgm:t>
    </dgm:pt>
    <dgm:pt modelId="{87395342-4957-4E4D-8FB0-B86482B5F572}">
      <dgm:prSet custT="1"/>
      <dgm:spPr/>
      <dgm:t>
        <a:bodyPr/>
        <a:lstStyle/>
        <a:p>
          <a:pPr rtl="0"/>
          <a:r>
            <a:rPr lang="es-CL" sz="2000" b="1" dirty="0" smtClean="0"/>
            <a:t>Introducción a la Lectura  </a:t>
          </a:r>
          <a:r>
            <a:rPr lang="es-CL" sz="2000" b="1" dirty="0" smtClean="0"/>
            <a:t>Nocturna.</a:t>
          </a:r>
          <a:endParaRPr lang="es-CL" sz="2000" dirty="0"/>
        </a:p>
      </dgm:t>
    </dgm:pt>
    <dgm:pt modelId="{D0CC9499-20C4-4AF3-ACFD-ADA65E8D3D58}" type="sibTrans" cxnId="{41156AD6-B7D2-4EE2-A55B-4E536099DD99}">
      <dgm:prSet/>
      <dgm:spPr/>
      <dgm:t>
        <a:bodyPr/>
        <a:lstStyle/>
        <a:p>
          <a:endParaRPr lang="es-CL"/>
        </a:p>
      </dgm:t>
    </dgm:pt>
    <dgm:pt modelId="{EDE1027E-85F4-4142-B320-D30ADF0F93B1}" type="parTrans" cxnId="{41156AD6-B7D2-4EE2-A55B-4E536099DD99}">
      <dgm:prSet/>
      <dgm:spPr/>
      <dgm:t>
        <a:bodyPr/>
        <a:lstStyle/>
        <a:p>
          <a:endParaRPr lang="es-CL"/>
        </a:p>
      </dgm:t>
    </dgm:pt>
    <dgm:pt modelId="{DA439D3F-0FD7-479D-A414-735F0DC10D06}" type="pres">
      <dgm:prSet presAssocID="{FA7592D9-A28D-4C75-8CE9-D4C51CCBA6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05782BA-666A-4721-AB3B-C6C5EC7475BB}" type="pres">
      <dgm:prSet presAssocID="{CCD2E948-9967-4F85-9BCA-44008B2C8C2E}" presName="boxAndChildren" presStyleCnt="0"/>
      <dgm:spPr/>
    </dgm:pt>
    <dgm:pt modelId="{DBD6F95D-61E0-4981-9F42-CD6B73CBE51F}" type="pres">
      <dgm:prSet presAssocID="{CCD2E948-9967-4F85-9BCA-44008B2C8C2E}" presName="parentTextBox" presStyleLbl="node1" presStyleIdx="0" presStyleCnt="4"/>
      <dgm:spPr/>
      <dgm:t>
        <a:bodyPr/>
        <a:lstStyle/>
        <a:p>
          <a:endParaRPr lang="es-CL"/>
        </a:p>
      </dgm:t>
    </dgm:pt>
    <dgm:pt modelId="{6CC34A48-6DCF-4FD6-B88C-D609CC01B2F5}" type="pres">
      <dgm:prSet presAssocID="{D0CC9499-20C4-4AF3-ACFD-ADA65E8D3D58}" presName="sp" presStyleCnt="0"/>
      <dgm:spPr/>
    </dgm:pt>
    <dgm:pt modelId="{6EF76C0C-FF8D-41FB-8E48-1BD6F115B795}" type="pres">
      <dgm:prSet presAssocID="{87395342-4957-4E4D-8FB0-B86482B5F572}" presName="arrowAndChildren" presStyleCnt="0"/>
      <dgm:spPr/>
    </dgm:pt>
    <dgm:pt modelId="{C4DCC29F-3EFA-4BAA-B5C6-2E58D0B755E2}" type="pres">
      <dgm:prSet presAssocID="{87395342-4957-4E4D-8FB0-B86482B5F572}" presName="parentTextArrow" presStyleLbl="node1" presStyleIdx="1" presStyleCnt="4" custScaleY="109539" custLinFactNeighborX="1282" custLinFactNeighborY="3234"/>
      <dgm:spPr/>
      <dgm:t>
        <a:bodyPr/>
        <a:lstStyle/>
        <a:p>
          <a:endParaRPr lang="es-CL"/>
        </a:p>
      </dgm:t>
    </dgm:pt>
    <dgm:pt modelId="{4DD32461-D9D5-484E-B236-2392BD2E1586}" type="pres">
      <dgm:prSet presAssocID="{E1EC6400-433E-4121-B68F-CC0C8C4C040C}" presName="sp" presStyleCnt="0"/>
      <dgm:spPr/>
    </dgm:pt>
    <dgm:pt modelId="{ADDE4CAF-6C23-49F6-8AC6-8EE5434711BD}" type="pres">
      <dgm:prSet presAssocID="{DC1AFFE3-8948-41E2-AF25-DD87AE487E3D}" presName="arrowAndChildren" presStyleCnt="0"/>
      <dgm:spPr/>
    </dgm:pt>
    <dgm:pt modelId="{EB0AD8A0-512F-4971-80CA-8A9143473DF0}" type="pres">
      <dgm:prSet presAssocID="{DC1AFFE3-8948-41E2-AF25-DD87AE487E3D}" presName="parentTextArrow" presStyleLbl="node1" presStyleIdx="2" presStyleCnt="4" custScaleY="165614"/>
      <dgm:spPr/>
      <dgm:t>
        <a:bodyPr/>
        <a:lstStyle/>
        <a:p>
          <a:endParaRPr lang="es-CL"/>
        </a:p>
      </dgm:t>
    </dgm:pt>
    <dgm:pt modelId="{FD8EDD09-3B0B-42C0-B768-332336AFAA74}" type="pres">
      <dgm:prSet presAssocID="{EEC307B1-0CCA-48E3-940D-7CC2E9724DD9}" presName="sp" presStyleCnt="0"/>
      <dgm:spPr/>
    </dgm:pt>
    <dgm:pt modelId="{CE6BD6E7-E3C7-4160-81BA-DFCAE1DC91C2}" type="pres">
      <dgm:prSet presAssocID="{89ABAB37-6F30-484E-9B3B-0216ABFE4A7F}" presName="arrowAndChildren" presStyleCnt="0"/>
      <dgm:spPr/>
    </dgm:pt>
    <dgm:pt modelId="{11593ADE-9685-4A83-81FF-B6F769432A08}" type="pres">
      <dgm:prSet presAssocID="{89ABAB37-6F30-484E-9B3B-0216ABFE4A7F}" presName="parentTextArrow" presStyleLbl="node1" presStyleIdx="3" presStyleCnt="4"/>
      <dgm:spPr/>
      <dgm:t>
        <a:bodyPr/>
        <a:lstStyle/>
        <a:p>
          <a:endParaRPr lang="es-CL"/>
        </a:p>
      </dgm:t>
    </dgm:pt>
  </dgm:ptLst>
  <dgm:cxnLst>
    <dgm:cxn modelId="{C78B3CD6-250C-4EEE-8E38-642D049C3462}" type="presOf" srcId="{87395342-4957-4E4D-8FB0-B86482B5F572}" destId="{C4DCC29F-3EFA-4BAA-B5C6-2E58D0B755E2}" srcOrd="0" destOrd="0" presId="urn:microsoft.com/office/officeart/2005/8/layout/process4"/>
    <dgm:cxn modelId="{B10EE89A-9D3C-4661-A92E-628C8B87B3B8}" srcId="{FA7592D9-A28D-4C75-8CE9-D4C51CCBA650}" destId="{DC1AFFE3-8948-41E2-AF25-DD87AE487E3D}" srcOrd="1" destOrd="0" parTransId="{7AB24EF2-1A72-4DC0-86F8-50261041DEA2}" sibTransId="{E1EC6400-433E-4121-B68F-CC0C8C4C040C}"/>
    <dgm:cxn modelId="{A4C9AE89-C590-4B8D-BD53-6834C7B5AA20}" type="presOf" srcId="{FA7592D9-A28D-4C75-8CE9-D4C51CCBA650}" destId="{DA439D3F-0FD7-479D-A414-735F0DC10D06}" srcOrd="0" destOrd="0" presId="urn:microsoft.com/office/officeart/2005/8/layout/process4"/>
    <dgm:cxn modelId="{96A2BDAD-5DC5-4360-BCC2-28DE53856C42}" type="presOf" srcId="{DC1AFFE3-8948-41E2-AF25-DD87AE487E3D}" destId="{EB0AD8A0-512F-4971-80CA-8A9143473DF0}" srcOrd="0" destOrd="0" presId="urn:microsoft.com/office/officeart/2005/8/layout/process4"/>
    <dgm:cxn modelId="{374747E5-B623-40AB-9F3B-8D3B3B0D830F}" srcId="{FA7592D9-A28D-4C75-8CE9-D4C51CCBA650}" destId="{CCD2E948-9967-4F85-9BCA-44008B2C8C2E}" srcOrd="3" destOrd="0" parTransId="{A96B72B3-38D0-42A6-A078-4D0A4B527365}" sibTransId="{7AA03B25-1DA1-43B5-8B7D-4D80E6A51E45}"/>
    <dgm:cxn modelId="{CA816A05-76E6-43B1-885E-9C9E6DD8B893}" srcId="{FA7592D9-A28D-4C75-8CE9-D4C51CCBA650}" destId="{89ABAB37-6F30-484E-9B3B-0216ABFE4A7F}" srcOrd="0" destOrd="0" parTransId="{D8C548CA-FF6D-4055-BE46-0CEA59679629}" sibTransId="{EEC307B1-0CCA-48E3-940D-7CC2E9724DD9}"/>
    <dgm:cxn modelId="{1E552963-690F-4A05-B64E-CE584203037C}" type="presOf" srcId="{89ABAB37-6F30-484E-9B3B-0216ABFE4A7F}" destId="{11593ADE-9685-4A83-81FF-B6F769432A08}" srcOrd="0" destOrd="0" presId="urn:microsoft.com/office/officeart/2005/8/layout/process4"/>
    <dgm:cxn modelId="{41156AD6-B7D2-4EE2-A55B-4E536099DD99}" srcId="{FA7592D9-A28D-4C75-8CE9-D4C51CCBA650}" destId="{87395342-4957-4E4D-8FB0-B86482B5F572}" srcOrd="2" destOrd="0" parTransId="{EDE1027E-85F4-4142-B320-D30ADF0F93B1}" sibTransId="{D0CC9499-20C4-4AF3-ACFD-ADA65E8D3D58}"/>
    <dgm:cxn modelId="{D3163AD2-7ABE-4030-BFC5-EA9560B7594E}" type="presOf" srcId="{CCD2E948-9967-4F85-9BCA-44008B2C8C2E}" destId="{DBD6F95D-61E0-4981-9F42-CD6B73CBE51F}" srcOrd="0" destOrd="0" presId="urn:microsoft.com/office/officeart/2005/8/layout/process4"/>
    <dgm:cxn modelId="{E2294DB6-7F9E-4F53-9ACC-BF6D1EE2D6DF}" type="presParOf" srcId="{DA439D3F-0FD7-479D-A414-735F0DC10D06}" destId="{405782BA-666A-4721-AB3B-C6C5EC7475BB}" srcOrd="0" destOrd="0" presId="urn:microsoft.com/office/officeart/2005/8/layout/process4"/>
    <dgm:cxn modelId="{6EA2980D-FDD6-4156-8355-1B36F86CE19E}" type="presParOf" srcId="{405782BA-666A-4721-AB3B-C6C5EC7475BB}" destId="{DBD6F95D-61E0-4981-9F42-CD6B73CBE51F}" srcOrd="0" destOrd="0" presId="urn:microsoft.com/office/officeart/2005/8/layout/process4"/>
    <dgm:cxn modelId="{EA6BADA5-434E-47E9-BE0A-50543C3A3302}" type="presParOf" srcId="{DA439D3F-0FD7-479D-A414-735F0DC10D06}" destId="{6CC34A48-6DCF-4FD6-B88C-D609CC01B2F5}" srcOrd="1" destOrd="0" presId="urn:microsoft.com/office/officeart/2005/8/layout/process4"/>
    <dgm:cxn modelId="{4318D4CE-D86C-4478-B261-F295400D31D0}" type="presParOf" srcId="{DA439D3F-0FD7-479D-A414-735F0DC10D06}" destId="{6EF76C0C-FF8D-41FB-8E48-1BD6F115B795}" srcOrd="2" destOrd="0" presId="urn:microsoft.com/office/officeart/2005/8/layout/process4"/>
    <dgm:cxn modelId="{3239218B-121A-47B0-BA7E-AE69E3207838}" type="presParOf" srcId="{6EF76C0C-FF8D-41FB-8E48-1BD6F115B795}" destId="{C4DCC29F-3EFA-4BAA-B5C6-2E58D0B755E2}" srcOrd="0" destOrd="0" presId="urn:microsoft.com/office/officeart/2005/8/layout/process4"/>
    <dgm:cxn modelId="{861D087E-C5C2-4E89-B185-6EF29E9880D0}" type="presParOf" srcId="{DA439D3F-0FD7-479D-A414-735F0DC10D06}" destId="{4DD32461-D9D5-484E-B236-2392BD2E1586}" srcOrd="3" destOrd="0" presId="urn:microsoft.com/office/officeart/2005/8/layout/process4"/>
    <dgm:cxn modelId="{486EED5F-D33A-469C-8ED4-6FE598D6BBC8}" type="presParOf" srcId="{DA439D3F-0FD7-479D-A414-735F0DC10D06}" destId="{ADDE4CAF-6C23-49F6-8AC6-8EE5434711BD}" srcOrd="4" destOrd="0" presId="urn:microsoft.com/office/officeart/2005/8/layout/process4"/>
    <dgm:cxn modelId="{46D72EC7-2FE1-4137-82AD-D68CBEE35959}" type="presParOf" srcId="{ADDE4CAF-6C23-49F6-8AC6-8EE5434711BD}" destId="{EB0AD8A0-512F-4971-80CA-8A9143473DF0}" srcOrd="0" destOrd="0" presId="urn:microsoft.com/office/officeart/2005/8/layout/process4"/>
    <dgm:cxn modelId="{89008AA6-AB1F-4542-903C-B0972F618C75}" type="presParOf" srcId="{DA439D3F-0FD7-479D-A414-735F0DC10D06}" destId="{FD8EDD09-3B0B-42C0-B768-332336AFAA74}" srcOrd="5" destOrd="0" presId="urn:microsoft.com/office/officeart/2005/8/layout/process4"/>
    <dgm:cxn modelId="{5CF4DA60-9FE4-4EDF-911F-26C49425CF25}" type="presParOf" srcId="{DA439D3F-0FD7-479D-A414-735F0DC10D06}" destId="{CE6BD6E7-E3C7-4160-81BA-DFCAE1DC91C2}" srcOrd="6" destOrd="0" presId="urn:microsoft.com/office/officeart/2005/8/layout/process4"/>
    <dgm:cxn modelId="{92B007E2-7412-4537-AF0F-CDFE6B93C4BB}" type="presParOf" srcId="{CE6BD6E7-E3C7-4160-81BA-DFCAE1DC91C2}" destId="{11593ADE-9685-4A83-81FF-B6F769432A0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37529-9A4D-48E6-AA8C-47E04785C652}">
      <dsp:nvSpPr>
        <dsp:cNvPr id="0" name=""/>
        <dsp:cNvSpPr/>
      </dsp:nvSpPr>
      <dsp:spPr>
        <a:xfrm>
          <a:off x="0" y="0"/>
          <a:ext cx="6960096" cy="84650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b="1" kern="1200" dirty="0" smtClean="0">
              <a:solidFill>
                <a:schemeClr val="tx1"/>
              </a:solidFill>
            </a:rPr>
            <a:t>SELLO:</a:t>
          </a:r>
          <a:endParaRPr lang="es-CL" sz="2600" kern="1200" dirty="0">
            <a:solidFill>
              <a:schemeClr val="tx1"/>
            </a:solidFill>
          </a:endParaRPr>
        </a:p>
      </dsp:txBody>
      <dsp:txXfrm>
        <a:off x="41323" y="41323"/>
        <a:ext cx="6877450" cy="763860"/>
      </dsp:txXfrm>
    </dsp:sp>
    <dsp:sp modelId="{78C2ABB4-CB15-4E99-99FF-4699A852F370}">
      <dsp:nvSpPr>
        <dsp:cNvPr id="0" name=""/>
        <dsp:cNvSpPr/>
      </dsp:nvSpPr>
      <dsp:spPr>
        <a:xfrm>
          <a:off x="0" y="847105"/>
          <a:ext cx="6960096" cy="164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3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800" b="1" kern="1200" dirty="0" smtClean="0"/>
            <a:t>El  Sello del Jardín Infantil  Olitas de Mar  es    «Comunicación Integral», concebimos el lenguaje como un pilar fundamental en la adquisición de conocimientos y construcción del mundo por medio de sus dos núcleos: Lenguaje Verbal y Lenguaje Artístico</a:t>
          </a:r>
          <a:r>
            <a:rPr lang="es-CL" sz="2000" b="1" kern="1200" dirty="0" smtClean="0"/>
            <a:t>.</a:t>
          </a:r>
          <a:endParaRPr lang="es-CL" sz="2000" b="1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L" sz="2000" b="1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L" sz="2000" b="1" kern="1200" dirty="0"/>
        </a:p>
      </dsp:txBody>
      <dsp:txXfrm>
        <a:off x="0" y="847105"/>
        <a:ext cx="6960096" cy="1648755"/>
      </dsp:txXfrm>
    </dsp:sp>
    <dsp:sp modelId="{238A9CDC-9AE0-4534-848C-8D63A7F8BC4E}">
      <dsp:nvSpPr>
        <dsp:cNvPr id="0" name=""/>
        <dsp:cNvSpPr/>
      </dsp:nvSpPr>
      <dsp:spPr>
        <a:xfrm>
          <a:off x="0" y="2495860"/>
          <a:ext cx="6960096" cy="72944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b="1" kern="1200" dirty="0" smtClean="0">
              <a:solidFill>
                <a:schemeClr val="tx1"/>
              </a:solidFill>
            </a:rPr>
            <a:t>OBJETIVO GENERAL:</a:t>
          </a:r>
          <a:endParaRPr lang="es-CL" sz="2600" b="1" kern="1200" dirty="0">
            <a:solidFill>
              <a:schemeClr val="tx1"/>
            </a:solidFill>
          </a:endParaRPr>
        </a:p>
      </dsp:txBody>
      <dsp:txXfrm>
        <a:off x="35608" y="2531468"/>
        <a:ext cx="6888880" cy="658226"/>
      </dsp:txXfrm>
    </dsp:sp>
    <dsp:sp modelId="{54291C62-30D9-416A-BC35-1E4C5F7847EA}">
      <dsp:nvSpPr>
        <dsp:cNvPr id="0" name=""/>
        <dsp:cNvSpPr/>
      </dsp:nvSpPr>
      <dsp:spPr>
        <a:xfrm>
          <a:off x="0" y="3225303"/>
          <a:ext cx="6960096" cy="152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3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800" b="1" kern="1200" dirty="0" smtClean="0"/>
            <a:t>Favorecer instancias educativas transversales que permitan potenciar la adquisición temprana del leguaje y  habilidades artísticas en los niños del Jardín Olitas de Mar en todos los ámbitos de aprendizajes.</a:t>
          </a:r>
          <a:endParaRPr lang="es-CL" sz="1800" b="1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800" b="1" kern="1200" dirty="0" smtClean="0"/>
            <a:t>Incentivar y fomentar a los padres para que generen instancias que desarrollen el lenguaje y habilidades artísticas de sus hijos.</a:t>
          </a:r>
          <a:endParaRPr lang="es-CL" sz="1800" b="1" kern="1200" dirty="0"/>
        </a:p>
      </dsp:txBody>
      <dsp:txXfrm>
        <a:off x="0" y="3225303"/>
        <a:ext cx="6960096" cy="1526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38582-72F9-4955-8DD7-5D4CDB29FDED}">
      <dsp:nvSpPr>
        <dsp:cNvPr id="0" name=""/>
        <dsp:cNvSpPr/>
      </dsp:nvSpPr>
      <dsp:spPr>
        <a:xfrm>
          <a:off x="0" y="2834"/>
          <a:ext cx="6480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A7335-5E18-4115-AA60-7C9D287DC64E}">
      <dsp:nvSpPr>
        <dsp:cNvPr id="0" name=""/>
        <dsp:cNvSpPr/>
      </dsp:nvSpPr>
      <dsp:spPr>
        <a:xfrm>
          <a:off x="0" y="2834"/>
          <a:ext cx="1996396" cy="5799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800" b="1" kern="1200" dirty="0"/>
            <a:t>Motivos:</a:t>
          </a:r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800" kern="1200" dirty="0" smtClean="0"/>
            <a:t> </a:t>
          </a:r>
          <a:endParaRPr lang="es-CL" sz="3800" kern="1200" dirty="0"/>
        </a:p>
      </dsp:txBody>
      <dsp:txXfrm>
        <a:off x="0" y="2834"/>
        <a:ext cx="1996396" cy="5799594"/>
      </dsp:txXfrm>
    </dsp:sp>
    <dsp:sp modelId="{54C036AD-D066-45AD-ADB3-9DE6C4AED98F}">
      <dsp:nvSpPr>
        <dsp:cNvPr id="0" name=""/>
        <dsp:cNvSpPr/>
      </dsp:nvSpPr>
      <dsp:spPr>
        <a:xfrm>
          <a:off x="2075000" y="181523"/>
          <a:ext cx="3590853" cy="91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/>
            <a:t>Falta de estimulación y corrección por parte de los padres.</a:t>
          </a:r>
        </a:p>
      </dsp:txBody>
      <dsp:txXfrm>
        <a:off x="2075000" y="181523"/>
        <a:ext cx="3590853" cy="913921"/>
      </dsp:txXfrm>
    </dsp:sp>
    <dsp:sp modelId="{91218EF4-07FC-461D-A4FA-9FF6552EE99A}">
      <dsp:nvSpPr>
        <dsp:cNvPr id="0" name=""/>
        <dsp:cNvSpPr/>
      </dsp:nvSpPr>
      <dsp:spPr>
        <a:xfrm>
          <a:off x="1996396" y="1095444"/>
          <a:ext cx="4192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0617A-15AA-4BB3-B560-A2635CF8CC38}">
      <dsp:nvSpPr>
        <dsp:cNvPr id="0" name=""/>
        <dsp:cNvSpPr/>
      </dsp:nvSpPr>
      <dsp:spPr>
        <a:xfrm>
          <a:off x="1931805" y="1512468"/>
          <a:ext cx="4148124" cy="160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/>
            <a:t>Los niños llegan al JI con el celular de los padres,(tal vez debieran  hacer uso del tiempo  en conversaciones, juegos de  palabras..)</a:t>
          </a:r>
        </a:p>
      </dsp:txBody>
      <dsp:txXfrm>
        <a:off x="1931805" y="1512468"/>
        <a:ext cx="4148124" cy="1600371"/>
      </dsp:txXfrm>
    </dsp:sp>
    <dsp:sp modelId="{B76C373A-971D-4AEF-99F7-F0ACE02F7A8B}">
      <dsp:nvSpPr>
        <dsp:cNvPr id="0" name=""/>
        <dsp:cNvSpPr/>
      </dsp:nvSpPr>
      <dsp:spPr>
        <a:xfrm>
          <a:off x="1996396" y="2874504"/>
          <a:ext cx="4192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AEAF5-9050-4068-92E4-EE1AC71D0E75}">
      <dsp:nvSpPr>
        <dsp:cNvPr id="0" name=""/>
        <dsp:cNvSpPr/>
      </dsp:nvSpPr>
      <dsp:spPr>
        <a:xfrm>
          <a:off x="1928514" y="3080389"/>
          <a:ext cx="4403662" cy="120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/>
            <a:t>Ambos padres trabajan y viven lejos del JI, pasan poco tiempo libre con los niños.</a:t>
          </a:r>
        </a:p>
      </dsp:txBody>
      <dsp:txXfrm>
        <a:off x="1928514" y="3080389"/>
        <a:ext cx="4403662" cy="1200359"/>
      </dsp:txXfrm>
    </dsp:sp>
    <dsp:sp modelId="{87029F8A-F08F-42D1-A161-1CD61AD0DDC7}">
      <dsp:nvSpPr>
        <dsp:cNvPr id="0" name=""/>
        <dsp:cNvSpPr/>
      </dsp:nvSpPr>
      <dsp:spPr>
        <a:xfrm>
          <a:off x="1996396" y="4253552"/>
          <a:ext cx="4192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37478-6110-4F16-850A-C50AF5C23A95}">
      <dsp:nvSpPr>
        <dsp:cNvPr id="0" name=""/>
        <dsp:cNvSpPr/>
      </dsp:nvSpPr>
      <dsp:spPr>
        <a:xfrm>
          <a:off x="2075000" y="4432241"/>
          <a:ext cx="4088395" cy="1183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/>
            <a:t>Falta compromiso de los padres.</a:t>
          </a:r>
        </a:p>
      </dsp:txBody>
      <dsp:txXfrm>
        <a:off x="2075000" y="4432241"/>
        <a:ext cx="4088395" cy="1183776"/>
      </dsp:txXfrm>
    </dsp:sp>
    <dsp:sp modelId="{DBC6398F-D7CF-4F7B-B444-307D468844CF}">
      <dsp:nvSpPr>
        <dsp:cNvPr id="0" name=""/>
        <dsp:cNvSpPr/>
      </dsp:nvSpPr>
      <dsp:spPr>
        <a:xfrm>
          <a:off x="1996396" y="5616018"/>
          <a:ext cx="4192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6F95D-61E0-4981-9F42-CD6B73CBE51F}">
      <dsp:nvSpPr>
        <dsp:cNvPr id="0" name=""/>
        <dsp:cNvSpPr/>
      </dsp:nvSpPr>
      <dsp:spPr>
        <a:xfrm>
          <a:off x="0" y="4719851"/>
          <a:ext cx="5616624" cy="8243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b="1" u="sng" kern="1200" dirty="0"/>
            <a:t>Compromiso de los padres</a:t>
          </a:r>
          <a:endParaRPr lang="es-CL" sz="3000" kern="1200" dirty="0"/>
        </a:p>
      </dsp:txBody>
      <dsp:txXfrm>
        <a:off x="0" y="4719851"/>
        <a:ext cx="5616624" cy="824382"/>
      </dsp:txXfrm>
    </dsp:sp>
    <dsp:sp modelId="{C4DCC29F-3EFA-4BAA-B5C6-2E58D0B755E2}">
      <dsp:nvSpPr>
        <dsp:cNvPr id="0" name=""/>
        <dsp:cNvSpPr/>
      </dsp:nvSpPr>
      <dsp:spPr>
        <a:xfrm rot="10800000">
          <a:off x="0" y="3384375"/>
          <a:ext cx="5616624" cy="138884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Introducción a la Lectura  </a:t>
          </a:r>
          <a:r>
            <a:rPr lang="es-CL" sz="2000" b="1" kern="1200" dirty="0" smtClean="0"/>
            <a:t>Nocturna.</a:t>
          </a:r>
          <a:endParaRPr lang="es-CL" sz="2000" kern="1200" dirty="0"/>
        </a:p>
      </dsp:txBody>
      <dsp:txXfrm rot="10800000">
        <a:off x="0" y="3384375"/>
        <a:ext cx="5616624" cy="902430"/>
      </dsp:txXfrm>
    </dsp:sp>
    <dsp:sp modelId="{EB0AD8A0-512F-4971-80CA-8A9143473DF0}">
      <dsp:nvSpPr>
        <dsp:cNvPr id="0" name=""/>
        <dsp:cNvSpPr/>
      </dsp:nvSpPr>
      <dsp:spPr>
        <a:xfrm rot="10800000">
          <a:off x="0" y="1255916"/>
          <a:ext cx="5616624" cy="209982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/>
            <a:t>Mayor instancias de interacción con el medio que nos rodea, juegos  de palabras, conversación, </a:t>
          </a:r>
          <a:r>
            <a:rPr lang="es-CL" sz="2000" b="1" kern="1200" dirty="0" smtClean="0"/>
            <a:t> </a:t>
          </a:r>
          <a:r>
            <a:rPr lang="es-CL" sz="2000" b="1" kern="1200" dirty="0"/>
            <a:t>cantos…etc.</a:t>
          </a:r>
          <a:endParaRPr lang="es-CL" sz="2000" kern="1200" dirty="0"/>
        </a:p>
      </dsp:txBody>
      <dsp:txXfrm rot="10800000">
        <a:off x="0" y="1255916"/>
        <a:ext cx="5616624" cy="1364400"/>
      </dsp:txXfrm>
    </dsp:sp>
    <dsp:sp modelId="{11593ADE-9685-4A83-81FF-B6F769432A08}">
      <dsp:nvSpPr>
        <dsp:cNvPr id="0" name=""/>
        <dsp:cNvSpPr/>
      </dsp:nvSpPr>
      <dsp:spPr>
        <a:xfrm rot="10800000">
          <a:off x="0" y="382"/>
          <a:ext cx="5616624" cy="126790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/>
            <a:t>Evitar el uso del celular</a:t>
          </a:r>
          <a:endParaRPr lang="es-CL" sz="2000" kern="1200" dirty="0"/>
        </a:p>
      </dsp:txBody>
      <dsp:txXfrm rot="10800000">
        <a:off x="0" y="382"/>
        <a:ext cx="5616624" cy="823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891DD-A01D-4393-B485-BC5F9EB579F1}" type="datetimeFigureOut">
              <a:rPr lang="es-CL" smtClean="0"/>
              <a:t>11-04-2019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4F0DD-F5A7-481F-9F00-1FBE309260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994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4F0DD-F5A7-481F-9F00-1FBE3092609C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854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F0DD-F5A7-481F-9F00-1FBE3092609C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107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COMUNICACIÓN INTEGRAL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987824" y="6003283"/>
            <a:ext cx="5892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/>
              <a:t>JARDÍN INFANTIL OLITAS DE MAR</a:t>
            </a:r>
          </a:p>
        </p:txBody>
      </p:sp>
    </p:spTree>
    <p:extLst>
      <p:ext uri="{BB962C8B-B14F-4D97-AF65-F5344CB8AC3E}">
        <p14:creationId xmlns:p14="http://schemas.microsoft.com/office/powerpoint/2010/main" val="40970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Elipse">
            <a:extLst>
              <a:ext uri="{FF2B5EF4-FFF2-40B4-BE49-F238E27FC236}">
                <a16:creationId xmlns="" xmlns:a16="http://schemas.microsoft.com/office/drawing/2014/main" id="{D3BC0561-DDD9-44D3-B69F-9838412C7B65}"/>
              </a:ext>
            </a:extLst>
          </p:cNvPr>
          <p:cNvSpPr/>
          <p:nvPr/>
        </p:nvSpPr>
        <p:spPr>
          <a:xfrm>
            <a:off x="1201448" y="2708470"/>
            <a:ext cx="3024336" cy="1440610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¿Cómo lo estamos trabajando?</a:t>
            </a:r>
          </a:p>
        </p:txBody>
      </p:sp>
      <p:sp>
        <p:nvSpPr>
          <p:cNvPr id="4" name="4 Elipse">
            <a:extLst>
              <a:ext uri="{FF2B5EF4-FFF2-40B4-BE49-F238E27FC236}">
                <a16:creationId xmlns="" xmlns:a16="http://schemas.microsoft.com/office/drawing/2014/main" id="{6532E9C5-CEDC-4E31-8F93-66F9487B0F4E}"/>
              </a:ext>
            </a:extLst>
          </p:cNvPr>
          <p:cNvSpPr/>
          <p:nvPr/>
        </p:nvSpPr>
        <p:spPr>
          <a:xfrm>
            <a:off x="3832410" y="980728"/>
            <a:ext cx="2539790" cy="1475633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 medio de textos: Cuentos</a:t>
            </a:r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canciones, </a:t>
            </a:r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rimas…</a:t>
            </a:r>
            <a:endParaRPr lang="es-C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5 Elipse">
            <a:extLst>
              <a:ext uri="{FF2B5EF4-FFF2-40B4-BE49-F238E27FC236}">
                <a16:creationId xmlns="" xmlns:a16="http://schemas.microsoft.com/office/drawing/2014/main" id="{D93A7782-D1E1-45D0-A481-9DA4068284B2}"/>
              </a:ext>
            </a:extLst>
          </p:cNvPr>
          <p:cNvSpPr/>
          <p:nvPr/>
        </p:nvSpPr>
        <p:spPr>
          <a:xfrm>
            <a:off x="6194850" y="1818834"/>
            <a:ext cx="2841646" cy="1390236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Representaciones con el personal</a:t>
            </a:r>
          </a:p>
        </p:txBody>
      </p:sp>
      <p:sp>
        <p:nvSpPr>
          <p:cNvPr id="6" name="6 Elipse">
            <a:extLst>
              <a:ext uri="{FF2B5EF4-FFF2-40B4-BE49-F238E27FC236}">
                <a16:creationId xmlns="" xmlns:a16="http://schemas.microsoft.com/office/drawing/2014/main" id="{2E30BFF7-5BF4-44F4-8A45-A9511FC94315}"/>
              </a:ext>
            </a:extLst>
          </p:cNvPr>
          <p:cNvSpPr/>
          <p:nvPr/>
        </p:nvSpPr>
        <p:spPr>
          <a:xfrm>
            <a:off x="6494353" y="3301566"/>
            <a:ext cx="2362146" cy="1440610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Cuentos a la Carta , con la Biblioteca de Santiago</a:t>
            </a:r>
          </a:p>
        </p:txBody>
      </p:sp>
      <p:sp>
        <p:nvSpPr>
          <p:cNvPr id="7" name="7 Elipse">
            <a:extLst>
              <a:ext uri="{FF2B5EF4-FFF2-40B4-BE49-F238E27FC236}">
                <a16:creationId xmlns="" xmlns:a16="http://schemas.microsoft.com/office/drawing/2014/main" id="{A0D06BF4-6789-4B42-AD7F-0803C7F1F71D}"/>
              </a:ext>
            </a:extLst>
          </p:cNvPr>
          <p:cNvSpPr/>
          <p:nvPr/>
        </p:nvSpPr>
        <p:spPr>
          <a:xfrm>
            <a:off x="6251482" y="4879798"/>
            <a:ext cx="2574329" cy="1259238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Recorriendo </a:t>
            </a:r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 que nos rodea.</a:t>
            </a:r>
            <a:endParaRPr lang="es-C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8 Elipse">
            <a:extLst>
              <a:ext uri="{FF2B5EF4-FFF2-40B4-BE49-F238E27FC236}">
                <a16:creationId xmlns="" xmlns:a16="http://schemas.microsoft.com/office/drawing/2014/main" id="{5C40395C-69DE-4B37-BE8D-330FB17D966A}"/>
              </a:ext>
            </a:extLst>
          </p:cNvPr>
          <p:cNvSpPr/>
          <p:nvPr/>
        </p:nvSpPr>
        <p:spPr>
          <a:xfrm>
            <a:off x="3738587" y="5306469"/>
            <a:ext cx="2362440" cy="1437928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Confección del </a:t>
            </a:r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Libro </a:t>
            </a:r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Viajero</a:t>
            </a:r>
          </a:p>
        </p:txBody>
      </p:sp>
      <p:cxnSp>
        <p:nvCxnSpPr>
          <p:cNvPr id="9" name="10 Conector recto de flecha">
            <a:extLst>
              <a:ext uri="{FF2B5EF4-FFF2-40B4-BE49-F238E27FC236}">
                <a16:creationId xmlns="" xmlns:a16="http://schemas.microsoft.com/office/drawing/2014/main" id="{117061A0-0DF7-4C24-A2E2-31E5B67561AE}"/>
              </a:ext>
            </a:extLst>
          </p:cNvPr>
          <p:cNvCxnSpPr/>
          <p:nvPr/>
        </p:nvCxnSpPr>
        <p:spPr>
          <a:xfrm flipV="1">
            <a:off x="3995936" y="2456361"/>
            <a:ext cx="630297" cy="504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3 Conector recto de flecha">
            <a:extLst>
              <a:ext uri="{FF2B5EF4-FFF2-40B4-BE49-F238E27FC236}">
                <a16:creationId xmlns="" xmlns:a16="http://schemas.microsoft.com/office/drawing/2014/main" id="{A9CBE672-4FBD-4ACB-B2C6-5CD9F436D38E}"/>
              </a:ext>
            </a:extLst>
          </p:cNvPr>
          <p:cNvCxnSpPr>
            <a:cxnSpLocks/>
          </p:cNvCxnSpPr>
          <p:nvPr/>
        </p:nvCxnSpPr>
        <p:spPr>
          <a:xfrm flipV="1">
            <a:off x="4433648" y="2991375"/>
            <a:ext cx="1415008" cy="310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4 Conector recto de flecha">
            <a:extLst>
              <a:ext uri="{FF2B5EF4-FFF2-40B4-BE49-F238E27FC236}">
                <a16:creationId xmlns="" xmlns:a16="http://schemas.microsoft.com/office/drawing/2014/main" id="{39CF539E-0F59-4B4C-8845-BB1D46FA3228}"/>
              </a:ext>
            </a:extLst>
          </p:cNvPr>
          <p:cNvCxnSpPr/>
          <p:nvPr/>
        </p:nvCxnSpPr>
        <p:spPr>
          <a:xfrm>
            <a:off x="4530067" y="3645024"/>
            <a:ext cx="1567408" cy="268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5 Conector recto de flecha">
            <a:extLst>
              <a:ext uri="{FF2B5EF4-FFF2-40B4-BE49-F238E27FC236}">
                <a16:creationId xmlns="" xmlns:a16="http://schemas.microsoft.com/office/drawing/2014/main" id="{D482BCD5-A2D3-4ADA-A9B2-897EF88B4310}"/>
              </a:ext>
            </a:extLst>
          </p:cNvPr>
          <p:cNvCxnSpPr/>
          <p:nvPr/>
        </p:nvCxnSpPr>
        <p:spPr>
          <a:xfrm>
            <a:off x="3832410" y="4149080"/>
            <a:ext cx="75363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0 Conector recto de flecha">
            <a:extLst>
              <a:ext uri="{FF2B5EF4-FFF2-40B4-BE49-F238E27FC236}">
                <a16:creationId xmlns="" xmlns:a16="http://schemas.microsoft.com/office/drawing/2014/main" id="{1DDDFB05-E848-4BFA-9BBE-C0A5CFCF1721}"/>
              </a:ext>
            </a:extLst>
          </p:cNvPr>
          <p:cNvCxnSpPr/>
          <p:nvPr/>
        </p:nvCxnSpPr>
        <p:spPr>
          <a:xfrm>
            <a:off x="4372744" y="3913552"/>
            <a:ext cx="1475912" cy="780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5 Conector recto de flecha">
            <a:extLst>
              <a:ext uri="{FF2B5EF4-FFF2-40B4-BE49-F238E27FC236}">
                <a16:creationId xmlns="" xmlns:a16="http://schemas.microsoft.com/office/drawing/2014/main" id="{D482BCD5-A2D3-4ADA-A9B2-897EF88B4310}"/>
              </a:ext>
            </a:extLst>
          </p:cNvPr>
          <p:cNvCxnSpPr/>
          <p:nvPr/>
        </p:nvCxnSpPr>
        <p:spPr>
          <a:xfrm>
            <a:off x="2713616" y="4437112"/>
            <a:ext cx="0" cy="86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8 Elipse">
            <a:extLst>
              <a:ext uri="{FF2B5EF4-FFF2-40B4-BE49-F238E27FC236}">
                <a16:creationId xmlns="" xmlns:a16="http://schemas.microsoft.com/office/drawing/2014/main" id="{5C40395C-69DE-4B37-BE8D-330FB17D966A}"/>
              </a:ext>
            </a:extLst>
          </p:cNvPr>
          <p:cNvSpPr/>
          <p:nvPr/>
        </p:nvSpPr>
        <p:spPr>
          <a:xfrm>
            <a:off x="1201448" y="5306469"/>
            <a:ext cx="2434448" cy="1551531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Actividades  títeres, micrófonos, disfraces, deportes, Himno Nacional</a:t>
            </a:r>
            <a:endParaRPr lang="es-CL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u="sng" dirty="0"/>
              <a:t>Lugares cercanos al ji</a:t>
            </a:r>
          </a:p>
        </p:txBody>
      </p:sp>
      <p:sp>
        <p:nvSpPr>
          <p:cNvPr id="3" name="2 Elipse"/>
          <p:cNvSpPr/>
          <p:nvPr/>
        </p:nvSpPr>
        <p:spPr>
          <a:xfrm>
            <a:off x="3491879" y="3032956"/>
            <a:ext cx="1861733" cy="1656184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 OLITAS DE MAR</a:t>
            </a:r>
            <a:endParaRPr lang="es-C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3733846"/>
            <a:ext cx="1872208" cy="1066800"/>
          </a:xfrm>
          <a:prstGeom prst="rect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GRUTA LOURDES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86606" y="1401949"/>
            <a:ext cx="1872208" cy="914400"/>
          </a:xfrm>
          <a:prstGeom prst="rect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PARQUE QUINTA NORMAL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372199" y="3327648"/>
            <a:ext cx="1664567" cy="1066799"/>
          </a:xfrm>
          <a:prstGeom prst="rect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BIBLIOTECA  DE SANTIAGO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372200" y="5110500"/>
            <a:ext cx="1664567" cy="914400"/>
          </a:xfrm>
          <a:prstGeom prst="rect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PLANETARIO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372199" y="1493168"/>
            <a:ext cx="1664567" cy="1066800"/>
          </a:xfrm>
          <a:prstGeom prst="rect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MUSEO ARTEQUIN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40390" y="5136900"/>
            <a:ext cx="1878906" cy="1066800"/>
          </a:xfrm>
          <a:prstGeom prst="rect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CASA DE LA MONEDA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689045" y="5308848"/>
            <a:ext cx="1664567" cy="1066800"/>
          </a:xfrm>
          <a:prstGeom prst="rect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MUSEO FERROVIARIO DE SANTIAGO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491880" y="1470084"/>
            <a:ext cx="1861733" cy="1238835"/>
          </a:xfrm>
          <a:prstGeom prst="rect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MUSEO NACIONAL HISTORIA NATURAL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2771800" y="2706331"/>
            <a:ext cx="720080" cy="619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438381" y="4800646"/>
            <a:ext cx="1" cy="359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2858814" y="4800646"/>
            <a:ext cx="633066" cy="566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H="1">
            <a:off x="5353613" y="2559968"/>
            <a:ext cx="708851" cy="608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2771800" y="4149080"/>
            <a:ext cx="581980" cy="14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5508104" y="3630839"/>
            <a:ext cx="554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5508104" y="4800646"/>
            <a:ext cx="554360" cy="619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13" idx="2"/>
            <a:endCxn id="3" idx="0"/>
          </p:cNvCxnSpPr>
          <p:nvPr/>
        </p:nvCxnSpPr>
        <p:spPr>
          <a:xfrm flipH="1">
            <a:off x="4422746" y="2708919"/>
            <a:ext cx="1" cy="324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640390" y="2706331"/>
            <a:ext cx="1843378" cy="924508"/>
          </a:xfrm>
          <a:prstGeom prst="rect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MUSEO </a:t>
            </a:r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CIENCIA Y TECNOLOGIA</a:t>
            </a:r>
            <a:endParaRPr lang="es-C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2633210" y="3327648"/>
            <a:ext cx="720570" cy="303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A87140D-A3EC-4D7B-9544-16B6E847A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6" y="3714439"/>
            <a:ext cx="3510278" cy="28779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3F0025B-025F-490D-945D-5EE045AA6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28" y="3829770"/>
            <a:ext cx="3733356" cy="27625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2DC23BF-7F77-41DF-91EF-8C98DD0D1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55752"/>
            <a:ext cx="3494354" cy="26277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1 CuadroTexto"/>
          <p:cNvSpPr txBox="1"/>
          <p:nvPr/>
        </p:nvSpPr>
        <p:spPr>
          <a:xfrm>
            <a:off x="2987824" y="18864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u="sng" dirty="0" smtClean="0"/>
              <a:t>ACTIVIDADES</a:t>
            </a:r>
            <a:endParaRPr lang="es-CL" sz="2800" b="1" u="sng" dirty="0"/>
          </a:p>
        </p:txBody>
      </p:sp>
    </p:spTree>
    <p:extLst>
      <p:ext uri="{BB962C8B-B14F-4D97-AF65-F5344CB8AC3E}">
        <p14:creationId xmlns:p14="http://schemas.microsoft.com/office/powerpoint/2010/main" val="31623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68C0DD0C-16CE-404F-8901-44300E97C26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43" y="692696"/>
            <a:ext cx="4480498" cy="2520280"/>
          </a:xfr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987D17E-85B0-4F74-94F0-4309AEB49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97994"/>
            <a:ext cx="3508573" cy="2636912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pic>
        <p:nvPicPr>
          <p:cNvPr id="6" name="5 Imagen" descr="C:\Users\13766413\AppData\Local\Microsoft\Windows\Temporary Internet Files\Content.Word\IMG-20190409-WA00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97994"/>
            <a:ext cx="3888432" cy="263691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895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79E3E8F5-8561-4FD5-8EFF-1FB0E77FD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971"/>
            <a:ext cx="3733356" cy="26277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11 Imagen" descr="C:\Users\13766413\AppData\Local\Microsoft\Windows\Temporary Internet Files\Content.Word\20190410_1510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19132" r="8874" b="778"/>
          <a:stretch/>
        </p:blipFill>
        <p:spPr bwMode="auto">
          <a:xfrm rot="10800000">
            <a:off x="4710486" y="3676464"/>
            <a:ext cx="4214495" cy="22860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 descr="C:\Users\13766413\AppData\Local\Microsoft\Windows\Temporary Internet Files\Content.Word\20190410_1021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672408" cy="249289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98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9522" y="548680"/>
            <a:ext cx="7520940" cy="548640"/>
          </a:xfrm>
        </p:spPr>
        <p:txBody>
          <a:bodyPr/>
          <a:lstStyle/>
          <a:p>
            <a:r>
              <a:rPr lang="es-CL" u="sng" dirty="0" smtClean="0"/>
              <a:t>conclusión</a:t>
            </a:r>
            <a:endParaRPr lang="es-CL" u="sng" dirty="0"/>
          </a:p>
        </p:txBody>
      </p:sp>
      <p:sp>
        <p:nvSpPr>
          <p:cNvPr id="3" name="2 CuadroTexto"/>
          <p:cNvSpPr txBox="1"/>
          <p:nvPr/>
        </p:nvSpPr>
        <p:spPr>
          <a:xfrm>
            <a:off x="971600" y="1340768"/>
            <a:ext cx="705678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dirty="0" smtClean="0">
              <a:solidFill>
                <a:srgbClr val="000000"/>
              </a:solidFill>
            </a:endParaRPr>
          </a:p>
          <a:p>
            <a:pPr algn="just"/>
            <a:r>
              <a:rPr lang="es-CL" b="1" dirty="0" smtClean="0">
                <a:solidFill>
                  <a:srgbClr val="000000"/>
                </a:solidFill>
              </a:rPr>
              <a:t>           </a:t>
            </a:r>
            <a:r>
              <a:rPr lang="es-CL" sz="1900" b="1" dirty="0" smtClean="0">
                <a:solidFill>
                  <a:srgbClr val="000000"/>
                </a:solidFill>
              </a:rPr>
              <a:t>Promover en los padres  un mayor compromiso en el proceso   educativo   del   jardín   infantil ,para  ser participe en el desarrollo del proyecto de la  «Comunicación   integral», a  través  de  una  mayor integración  de las diferentes actividades. </a:t>
            </a:r>
          </a:p>
          <a:p>
            <a:pPr algn="just"/>
            <a:r>
              <a:rPr lang="es-CL" sz="1900" b="1" dirty="0">
                <a:solidFill>
                  <a:srgbClr val="000000"/>
                </a:solidFill>
              </a:rPr>
              <a:t> </a:t>
            </a:r>
            <a:r>
              <a:rPr lang="es-CL" sz="1900" b="1" dirty="0" smtClean="0">
                <a:solidFill>
                  <a:srgbClr val="000000"/>
                </a:solidFill>
              </a:rPr>
              <a:t>           Creando conciencia de la importancia en la       adquisición de un buen lenguaje ,siendo ellos  el pilar fundamental en el  desarrollo de sus hijos(as).</a:t>
            </a:r>
          </a:p>
          <a:p>
            <a:pPr algn="just"/>
            <a:r>
              <a:rPr lang="es-CL" sz="1900" b="1" dirty="0" smtClean="0"/>
              <a:t>            Creemos que </a:t>
            </a:r>
            <a:r>
              <a:rPr lang="es-CL" sz="1900" b="1" dirty="0"/>
              <a:t> la estimulación del lenguaje en la etapa </a:t>
            </a:r>
            <a:r>
              <a:rPr lang="es-CL" sz="1900" b="1" dirty="0" smtClean="0"/>
              <a:t>de nuestros niños del jardín infantil es </a:t>
            </a:r>
            <a:r>
              <a:rPr lang="es-CL" sz="1900" b="1" dirty="0"/>
              <a:t>determinante para el desarrollo de las habilidades comunicativas, </a:t>
            </a:r>
            <a:r>
              <a:rPr lang="es-CL" sz="1900" b="1" dirty="0" smtClean="0"/>
              <a:t>esto les </a:t>
            </a:r>
            <a:r>
              <a:rPr lang="es-CL" sz="1900" b="1" dirty="0"/>
              <a:t>permitirá además realizar un aprendizaje escolar satisfactorio, sobre el que se fundamentarán todos los conocimientos posteriores</a:t>
            </a:r>
            <a:endParaRPr lang="es-CL" sz="19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Jardín Infantil Olitas de Mar</a:t>
            </a:r>
          </a:p>
        </p:txBody>
      </p:sp>
      <p:sp>
        <p:nvSpPr>
          <p:cNvPr id="3" name="2 Flecha abajo"/>
          <p:cNvSpPr/>
          <p:nvPr/>
        </p:nvSpPr>
        <p:spPr>
          <a:xfrm>
            <a:off x="4342382" y="1069489"/>
            <a:ext cx="347632" cy="48730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97240" y="2540411"/>
            <a:ext cx="783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Educa a hijos de funcionarios Armada, Ejército, </a:t>
            </a:r>
            <a:r>
              <a:rPr lang="es-CL" dirty="0" err="1"/>
              <a:t>Fach</a:t>
            </a:r>
            <a:r>
              <a:rPr lang="es-CL" dirty="0"/>
              <a:t> ,Carabineros, PDI y </a:t>
            </a:r>
            <a:r>
              <a:rPr lang="es-CL" dirty="0" smtClean="0"/>
              <a:t>DGAC </a:t>
            </a:r>
            <a:endParaRPr lang="es-CL" dirty="0"/>
          </a:p>
        </p:txBody>
      </p:sp>
      <p:sp>
        <p:nvSpPr>
          <p:cNvPr id="5" name="4 Flecha abajo"/>
          <p:cNvSpPr/>
          <p:nvPr/>
        </p:nvSpPr>
        <p:spPr>
          <a:xfrm>
            <a:off x="4300417" y="3140967"/>
            <a:ext cx="360039" cy="55084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3328066" y="3916616"/>
            <a:ext cx="2252046" cy="1114169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74 NIÑOS</a:t>
            </a:r>
          </a:p>
        </p:txBody>
      </p:sp>
      <p:sp>
        <p:nvSpPr>
          <p:cNvPr id="9" name="8 Elipse"/>
          <p:cNvSpPr/>
          <p:nvPr/>
        </p:nvSpPr>
        <p:spPr>
          <a:xfrm>
            <a:off x="467544" y="4741046"/>
            <a:ext cx="2088232" cy="1101149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C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J.COMPLETA</a:t>
            </a:r>
            <a:endParaRPr lang="es-C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C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62 NIÑOS</a:t>
            </a:r>
          </a:p>
        </p:txBody>
      </p:sp>
      <p:sp>
        <p:nvSpPr>
          <p:cNvPr id="10" name="9 Elipse"/>
          <p:cNvSpPr/>
          <p:nvPr/>
        </p:nvSpPr>
        <p:spPr>
          <a:xfrm>
            <a:off x="3511375" y="5824399"/>
            <a:ext cx="1927768" cy="963511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J. MEDIA </a:t>
            </a:r>
            <a:endParaRPr lang="es-C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C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 NIÑOS</a:t>
            </a:r>
          </a:p>
        </p:txBody>
      </p:sp>
      <p:sp>
        <p:nvSpPr>
          <p:cNvPr id="11" name="10 Elipse"/>
          <p:cNvSpPr/>
          <p:nvPr/>
        </p:nvSpPr>
        <p:spPr>
          <a:xfrm>
            <a:off x="6575122" y="4793339"/>
            <a:ext cx="2461374" cy="1227949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J.M.EXTENDIDA5  </a:t>
            </a:r>
            <a:r>
              <a:rPr lang="es-C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NIÑOS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6071066" y="4865416"/>
            <a:ext cx="504056" cy="330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480436" y="5291620"/>
            <a:ext cx="0" cy="275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2771801" y="5030785"/>
            <a:ext cx="461048" cy="317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827116" y="1645666"/>
            <a:ext cx="566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Ubicación: Av. Portales # 4040 ,Quinta Normal, Santiago</a:t>
            </a:r>
            <a:endParaRPr lang="es-CL" dirty="0"/>
          </a:p>
        </p:txBody>
      </p:sp>
      <p:sp>
        <p:nvSpPr>
          <p:cNvPr id="14" name="13 Flecha abajo"/>
          <p:cNvSpPr/>
          <p:nvPr/>
        </p:nvSpPr>
        <p:spPr>
          <a:xfrm>
            <a:off x="4389456" y="2155637"/>
            <a:ext cx="300557" cy="35403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46469585"/>
              </p:ext>
            </p:extLst>
          </p:nvPr>
        </p:nvGraphicFramePr>
        <p:xfrm>
          <a:off x="1428328" y="764704"/>
          <a:ext cx="69600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5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2021683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5" name="4 Elipse"/>
          <p:cNvSpPr/>
          <p:nvPr/>
        </p:nvSpPr>
        <p:spPr>
          <a:xfrm>
            <a:off x="358285" y="1702441"/>
            <a:ext cx="2191546" cy="1574588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M. Menor</a:t>
            </a:r>
          </a:p>
          <a:p>
            <a:pPr algn="ctr"/>
            <a:r>
              <a:rPr lang="es-CL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 niños</a:t>
            </a:r>
          </a:p>
        </p:txBody>
      </p:sp>
      <p:sp>
        <p:nvSpPr>
          <p:cNvPr id="7" name="6 Pentágono"/>
          <p:cNvSpPr/>
          <p:nvPr/>
        </p:nvSpPr>
        <p:spPr>
          <a:xfrm>
            <a:off x="3275856" y="2021683"/>
            <a:ext cx="2304256" cy="936104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niños con lenguaje expresivo deficiente</a:t>
            </a:r>
          </a:p>
        </p:txBody>
      </p:sp>
      <p:sp>
        <p:nvSpPr>
          <p:cNvPr id="8" name="7 Elipse"/>
          <p:cNvSpPr/>
          <p:nvPr/>
        </p:nvSpPr>
        <p:spPr>
          <a:xfrm>
            <a:off x="348087" y="3619475"/>
            <a:ext cx="2201744" cy="1519260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Heterogéneo 1</a:t>
            </a:r>
          </a:p>
          <a:p>
            <a:pPr algn="ctr"/>
            <a:r>
              <a:rPr lang="es-CL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22 niños</a:t>
            </a:r>
          </a:p>
        </p:txBody>
      </p:sp>
      <p:sp>
        <p:nvSpPr>
          <p:cNvPr id="12" name="11 Pentágono"/>
          <p:cNvSpPr/>
          <p:nvPr/>
        </p:nvSpPr>
        <p:spPr>
          <a:xfrm>
            <a:off x="3275856" y="3898988"/>
            <a:ext cx="2304256" cy="936104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niños con lenguaje  expresivo deficiente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860295" y="3619475"/>
            <a:ext cx="34227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5 niños no hablan 2ª9m a  3ª1m.</a:t>
            </a:r>
          </a:p>
          <a:p>
            <a:r>
              <a:rPr lang="es-CL" dirty="0"/>
              <a:t> ( 1 con TEA)</a:t>
            </a:r>
          </a:p>
          <a:p>
            <a:r>
              <a:rPr lang="es-CL" dirty="0"/>
              <a:t>4 habla casi nada</a:t>
            </a:r>
          </a:p>
          <a:p>
            <a:r>
              <a:rPr lang="es-CL" dirty="0"/>
              <a:t>2 </a:t>
            </a:r>
            <a:r>
              <a:rPr lang="es-CL" dirty="0" smtClean="0"/>
              <a:t>no se entiende lo que dicen</a:t>
            </a:r>
            <a:endParaRPr lang="es-CL" dirty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1885212" y="194052"/>
            <a:ext cx="54150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CL" dirty="0"/>
          </a:p>
          <a:p>
            <a:pPr algn="ctr"/>
            <a:r>
              <a:rPr lang="es-CL" sz="2000" u="sng" dirty="0"/>
              <a:t>Nuestro mayor problema</a:t>
            </a:r>
            <a:r>
              <a:rPr lang="es-CL" sz="2000" dirty="0"/>
              <a:t>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L" sz="2600" b="1" dirty="0"/>
              <a:t>Bajo nivel de lenguaje en los niños</a:t>
            </a:r>
            <a:endParaRPr lang="es-CL" sz="2400" b="1" dirty="0"/>
          </a:p>
          <a:p>
            <a:pPr marL="285750" indent="-285750">
              <a:buFont typeface="Arial" pitchFamily="34" charset="0"/>
              <a:buChar char="•"/>
            </a:pPr>
            <a:endParaRPr lang="es-CL" sz="2400" dirty="0"/>
          </a:p>
          <a:p>
            <a:endParaRPr lang="es-CL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974541" y="1959223"/>
            <a:ext cx="3067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3 niños no hablan</a:t>
            </a:r>
          </a:p>
          <a:p>
            <a:r>
              <a:rPr lang="es-CL" dirty="0"/>
              <a:t>2</a:t>
            </a:r>
            <a:r>
              <a:rPr lang="es-CL" dirty="0" smtClean="0"/>
              <a:t> no se entiende lo que dicen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28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467544" y="3442692"/>
            <a:ext cx="2154295" cy="1539552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Heterogéneo 3</a:t>
            </a:r>
          </a:p>
          <a:p>
            <a:pPr algn="ctr"/>
            <a:r>
              <a:rPr lang="es-CL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 niños</a:t>
            </a:r>
          </a:p>
        </p:txBody>
      </p:sp>
      <p:sp>
        <p:nvSpPr>
          <p:cNvPr id="5" name="4 Pentágono"/>
          <p:cNvSpPr/>
          <p:nvPr/>
        </p:nvSpPr>
        <p:spPr>
          <a:xfrm>
            <a:off x="2949669" y="3744416"/>
            <a:ext cx="2337432" cy="936104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</a:t>
            </a:r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niños con lenguaje expresivo deficiente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511453" y="3709282"/>
            <a:ext cx="3250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 niños no se entienden lo que </a:t>
            </a:r>
          </a:p>
          <a:p>
            <a:r>
              <a:rPr lang="es-CL" dirty="0"/>
              <a:t>dicen</a:t>
            </a:r>
          </a:p>
          <a:p>
            <a:r>
              <a:rPr lang="es-CL" dirty="0"/>
              <a:t>3 hablan mas </a:t>
            </a:r>
            <a:r>
              <a:rPr lang="es-CL" dirty="0" smtClean="0"/>
              <a:t>ó </a:t>
            </a:r>
            <a:r>
              <a:rPr lang="es-CL" dirty="0"/>
              <a:t>menos</a:t>
            </a:r>
          </a:p>
        </p:txBody>
      </p:sp>
      <p:sp>
        <p:nvSpPr>
          <p:cNvPr id="7" name="6 Elipse"/>
          <p:cNvSpPr/>
          <p:nvPr/>
        </p:nvSpPr>
        <p:spPr>
          <a:xfrm>
            <a:off x="467544" y="1430705"/>
            <a:ext cx="2154295" cy="1539552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Heterogéneo 2</a:t>
            </a:r>
          </a:p>
          <a:p>
            <a:pPr algn="ctr"/>
            <a:r>
              <a:rPr lang="es-CL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 niños</a:t>
            </a:r>
          </a:p>
        </p:txBody>
      </p:sp>
      <p:sp>
        <p:nvSpPr>
          <p:cNvPr id="8" name="7 Pentágono"/>
          <p:cNvSpPr/>
          <p:nvPr/>
        </p:nvSpPr>
        <p:spPr>
          <a:xfrm>
            <a:off x="2942511" y="1732429"/>
            <a:ext cx="2337432" cy="936104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niños con lenguaje expresivo deficiente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443390" y="1411317"/>
            <a:ext cx="31884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 niño no habla</a:t>
            </a:r>
          </a:p>
          <a:p>
            <a:r>
              <a:rPr lang="es-CL" dirty="0"/>
              <a:t>5 no se  entiende lo que dicen</a:t>
            </a:r>
          </a:p>
          <a:p>
            <a:r>
              <a:rPr lang="es-CL" dirty="0"/>
              <a:t>1 </a:t>
            </a:r>
            <a:r>
              <a:rPr lang="es-CL" dirty="0" smtClean="0"/>
              <a:t>palabras</a:t>
            </a:r>
            <a:r>
              <a:rPr lang="es-CL" dirty="0"/>
              <a:t>, </a:t>
            </a:r>
            <a:r>
              <a:rPr lang="es-CL" dirty="0" smtClean="0"/>
              <a:t>no realiza frases </a:t>
            </a:r>
            <a:endParaRPr lang="es-CL" dirty="0"/>
          </a:p>
          <a:p>
            <a:r>
              <a:rPr lang="es-CL" dirty="0"/>
              <a:t>1 </a:t>
            </a:r>
            <a:r>
              <a:rPr lang="es-CL" dirty="0" smtClean="0"/>
              <a:t>no se entiende lo que dicen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14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Imagen 1" descr="Imagen relacionada">
            <a:extLst>
              <a:ext uri="{FF2B5EF4-FFF2-40B4-BE49-F238E27FC236}">
                <a16:creationId xmlns="" xmlns:a16="http://schemas.microsoft.com/office/drawing/2014/main" id="{6464C9D8-5444-4731-9AE8-BF6183292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4198"/>
            <a:ext cx="31813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2" descr="Lo que debes hacer para que tu hijo empiece a hablar">
            <a:extLst>
              <a:ext uri="{FF2B5EF4-FFF2-40B4-BE49-F238E27FC236}">
                <a16:creationId xmlns="" xmlns:a16="http://schemas.microsoft.com/office/drawing/2014/main" id="{51924AC7-B183-410A-83EB-1A94EFE0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02" y="3061122"/>
            <a:ext cx="3506788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82ADC7A-BBDF-484C-90A4-4EE5D0B22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26369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E180B-0F74-43EC-8D2D-3D082CA2E747}"/>
              </a:ext>
            </a:extLst>
          </p:cNvPr>
          <p:cNvSpPr/>
          <p:nvPr/>
        </p:nvSpPr>
        <p:spPr>
          <a:xfrm>
            <a:off x="899592" y="865514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/>
              <a:t>El lenguaje es una característica propia del ser humano y es a través de este como las personas expresamos nuestros sentimientos, emociones e ideas</a:t>
            </a:r>
            <a:endParaRPr lang="es-CL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14E81A2-3C42-459E-9AE2-C7EEFDD7E1AD}"/>
              </a:ext>
            </a:extLst>
          </p:cNvPr>
          <p:cNvSpPr/>
          <p:nvPr/>
        </p:nvSpPr>
        <p:spPr>
          <a:xfrm>
            <a:off x="611560" y="536681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/>
              <a:t>Por ello, la estimulación del lenguaje en la etapa infantil es determinante para el desarrollo de las habilidades </a:t>
            </a:r>
            <a:r>
              <a:rPr lang="es-CL" b="1" dirty="0" smtClean="0"/>
              <a:t>comunicativas. 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99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15236906"/>
              </p:ext>
            </p:extLst>
          </p:nvPr>
        </p:nvGraphicFramePr>
        <p:xfrm>
          <a:off x="1259632" y="1052421"/>
          <a:ext cx="648072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04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731570" y="332656"/>
            <a:ext cx="5688632" cy="864096"/>
          </a:xfrm>
        </p:spPr>
        <p:txBody>
          <a:bodyPr>
            <a:normAutofit/>
          </a:bodyPr>
          <a:lstStyle/>
          <a:p>
            <a:pPr algn="ctr"/>
            <a:r>
              <a:rPr lang="es-CL" sz="2400" b="1" dirty="0"/>
              <a:t>¿Qué debemos promover?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57850537"/>
              </p:ext>
            </p:extLst>
          </p:nvPr>
        </p:nvGraphicFramePr>
        <p:xfrm>
          <a:off x="1835696" y="1196752"/>
          <a:ext cx="5616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0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201447" y="2708469"/>
            <a:ext cx="3043049" cy="1758629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¿Cómo lo estamos trabajando con los padres?</a:t>
            </a:r>
          </a:p>
        </p:txBody>
      </p:sp>
      <p:sp>
        <p:nvSpPr>
          <p:cNvPr id="5" name="4 Elipse"/>
          <p:cNvSpPr/>
          <p:nvPr/>
        </p:nvSpPr>
        <p:spPr>
          <a:xfrm>
            <a:off x="3707904" y="476673"/>
            <a:ext cx="2808312" cy="1950008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1600" dirty="0">
                <a:solidFill>
                  <a:schemeClr val="tx1"/>
                </a:solidFill>
              </a:rPr>
              <a:t>Promover la participación de la familia </a:t>
            </a:r>
            <a:r>
              <a:rPr lang="es-CL" sz="1600" dirty="0" smtClean="0">
                <a:solidFill>
                  <a:schemeClr val="tx1"/>
                </a:solidFill>
              </a:rPr>
              <a:t> en diversas </a:t>
            </a:r>
            <a:r>
              <a:rPr lang="es-CL" sz="1600" dirty="0">
                <a:solidFill>
                  <a:schemeClr val="tx1"/>
                </a:solidFill>
              </a:rPr>
              <a:t>instancias que favorezcan el bien común.</a:t>
            </a:r>
          </a:p>
          <a:p>
            <a:pPr algn="ctr"/>
            <a:endParaRPr lang="es-CL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6194850" y="1794070"/>
            <a:ext cx="2553614" cy="1265220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Entrevistas personales</a:t>
            </a:r>
          </a:p>
        </p:txBody>
      </p:sp>
      <p:sp>
        <p:nvSpPr>
          <p:cNvPr id="7" name="6 Elipse"/>
          <p:cNvSpPr/>
          <p:nvPr/>
        </p:nvSpPr>
        <p:spPr>
          <a:xfrm>
            <a:off x="6396020" y="3301566"/>
            <a:ext cx="2568468" cy="1165532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Realizar talleres </a:t>
            </a:r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prácticos</a:t>
            </a:r>
          </a:p>
        </p:txBody>
      </p:sp>
      <p:sp>
        <p:nvSpPr>
          <p:cNvPr id="9" name="8 Elipse"/>
          <p:cNvSpPr/>
          <p:nvPr/>
        </p:nvSpPr>
        <p:spPr>
          <a:xfrm>
            <a:off x="3879862" y="5514665"/>
            <a:ext cx="2636354" cy="1226703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Información de actividades en bibliotecas de Santiago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3995936" y="2456361"/>
            <a:ext cx="630297" cy="504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4433648" y="2817015"/>
            <a:ext cx="1572051" cy="484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530067" y="3645024"/>
            <a:ext cx="1567408" cy="268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3832410" y="4149080"/>
            <a:ext cx="75363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4372744" y="3913552"/>
            <a:ext cx="1475912" cy="780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Elipse"/>
          <p:cNvSpPr/>
          <p:nvPr/>
        </p:nvSpPr>
        <p:spPr>
          <a:xfrm>
            <a:off x="6242302" y="4808086"/>
            <a:ext cx="2506162" cy="1069186"/>
          </a:xfrm>
          <a:prstGeom prst="ellipse">
            <a:avLst/>
          </a:prstGeom>
          <a:solidFill>
            <a:srgbClr val="09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Difusión de información a los padres. </a:t>
            </a:r>
            <a:endParaRPr lang="es-C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3500</TotalTime>
  <Words>629</Words>
  <Application>Microsoft Office PowerPoint</Application>
  <PresentationFormat>Presentación en pantalla (4:3)</PresentationFormat>
  <Paragraphs>102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Ángulos</vt:lpstr>
      <vt:lpstr>COMUNICACIÓN INTEGRAL</vt:lpstr>
      <vt:lpstr>Jardín Infantil Olitas de Mar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Lugares cercanos al ji</vt:lpstr>
      <vt:lpstr>Presentación de PowerPoint</vt:lpstr>
      <vt:lpstr>Presentación de PowerPoint</vt:lpstr>
      <vt:lpstr>Presentación de PowerPoint</vt:lpstr>
      <vt:lpstr>conclusión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APODERADOS  NIVEL MEDIO INTEGRADO 2018</dc:title>
  <dc:creator>usuario</dc:creator>
  <cp:lastModifiedBy>Directora Jardin Infantil - EECC Maria José Leniz</cp:lastModifiedBy>
  <cp:revision>104</cp:revision>
  <dcterms:created xsi:type="dcterms:W3CDTF">2018-04-03T15:14:20Z</dcterms:created>
  <dcterms:modified xsi:type="dcterms:W3CDTF">2019-04-11T15:33:56Z</dcterms:modified>
</cp:coreProperties>
</file>