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0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397C3-40E9-43F2-A741-1D467C80E0D8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335C-0053-4B56-85DE-EA5EB5D812F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2114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4335C-0053-4B56-85DE-EA5EB5D812F3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4619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4335C-0053-4B56-85DE-EA5EB5D812F3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4619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877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821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3768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9570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6127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593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8564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0329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5926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4380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0110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FD8F-092D-4C1C-AA2C-4BE90BDCF7B6}" type="datetimeFigureOut">
              <a:rPr lang="es-ES" smtClean="0"/>
              <a:pPr/>
              <a:t>04/11/2020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07533-80C5-4C8C-8D25-4B335BAB91A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24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200" y="6751101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836" y="65983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0688" y="65983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48880" y="4692287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2500" y="250242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732" y="2502429"/>
            <a:ext cx="1926184" cy="192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648" y="4692287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18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856" y="4692287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648" y="250242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9120" y="65983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2 Elipse"/>
          <p:cNvSpPr/>
          <p:nvPr/>
        </p:nvSpPr>
        <p:spPr>
          <a:xfrm>
            <a:off x="1700608" y="2187064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05882" y="2187064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3788840" y="2187064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794114" y="2187064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5835854" y="2187064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841128" y="2187064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1682420" y="4158613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1687694" y="4158613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3770652" y="4158613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3775926" y="4158613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5817666" y="4158613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822940" y="4158613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41 Elipse"/>
          <p:cNvSpPr/>
          <p:nvPr/>
        </p:nvSpPr>
        <p:spPr>
          <a:xfrm>
            <a:off x="1628600" y="624031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1633874" y="6240319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43 Elipse"/>
          <p:cNvSpPr/>
          <p:nvPr/>
        </p:nvSpPr>
        <p:spPr>
          <a:xfrm>
            <a:off x="3716832" y="624031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3722106" y="6240319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Elipse"/>
          <p:cNvSpPr/>
          <p:nvPr/>
        </p:nvSpPr>
        <p:spPr>
          <a:xfrm>
            <a:off x="5763846" y="624031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7" name="46 CuadroTexto"/>
          <p:cNvSpPr txBox="1"/>
          <p:nvPr/>
        </p:nvSpPr>
        <p:spPr>
          <a:xfrm>
            <a:off x="5769120" y="6240319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60648" y="198174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Rutina de lavado de manos – Covid-19</a:t>
            </a:r>
            <a:endParaRPr lang="es-ES" sz="24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4984" y="6780519"/>
            <a:ext cx="1800000" cy="1800000"/>
          </a:xfrm>
          <a:prstGeom prst="rect">
            <a:avLst/>
          </a:prstGeom>
        </p:spPr>
      </p:pic>
      <p:sp>
        <p:nvSpPr>
          <p:cNvPr id="55" name="54 Elipse"/>
          <p:cNvSpPr/>
          <p:nvPr/>
        </p:nvSpPr>
        <p:spPr>
          <a:xfrm>
            <a:off x="2709120" y="8112727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2714394" y="8112727"/>
            <a:ext cx="57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16632" y="198173"/>
            <a:ext cx="6624000" cy="8694307"/>
          </a:xfrm>
          <a:prstGeom prst="rect">
            <a:avLst/>
          </a:prstGeom>
          <a:noFill/>
          <a:ln w="1016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Elipse"/>
          <p:cNvSpPr/>
          <p:nvPr/>
        </p:nvSpPr>
        <p:spPr>
          <a:xfrm>
            <a:off x="4797352" y="8083109"/>
            <a:ext cx="540000" cy="5400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4802626" y="8083109"/>
            <a:ext cx="570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9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9000" y="899592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33 Elipse"/>
          <p:cNvSpPr/>
          <p:nvPr/>
        </p:nvSpPr>
        <p:spPr>
          <a:xfrm>
            <a:off x="5422038" y="5231433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5427312" y="5231433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3216" y="5843441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7112" y="3323361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5144" y="3395169"/>
            <a:ext cx="1926184" cy="192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17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2976" y="5843641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64" y="3485209"/>
            <a:ext cx="1800000" cy="18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4678" y="827584"/>
            <a:ext cx="2018578" cy="2018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188640" y="284783"/>
            <a:ext cx="6597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Rutina de desinfección de manos – Covid-19</a:t>
            </a:r>
            <a:endParaRPr lang="es-ES" sz="2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116632" y="198173"/>
            <a:ext cx="6624000" cy="8694307"/>
          </a:xfrm>
          <a:prstGeom prst="rect">
            <a:avLst/>
          </a:prstGeom>
          <a:noFill/>
          <a:ln w="1016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47 Elipse"/>
          <p:cNvSpPr/>
          <p:nvPr/>
        </p:nvSpPr>
        <p:spPr>
          <a:xfrm>
            <a:off x="2235654" y="7679705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49" name="48 CuadroTexto"/>
          <p:cNvSpPr txBox="1"/>
          <p:nvPr/>
        </p:nvSpPr>
        <p:spPr>
          <a:xfrm>
            <a:off x="2240928" y="7679705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49 Elipse"/>
          <p:cNvSpPr/>
          <p:nvPr/>
        </p:nvSpPr>
        <p:spPr>
          <a:xfrm>
            <a:off x="4293096" y="7643641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4298370" y="7643641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Elipse"/>
          <p:cNvSpPr/>
          <p:nvPr/>
        </p:nvSpPr>
        <p:spPr>
          <a:xfrm>
            <a:off x="3393056" y="5231433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3" name="52 CuadroTexto"/>
          <p:cNvSpPr txBox="1"/>
          <p:nvPr/>
        </p:nvSpPr>
        <p:spPr>
          <a:xfrm>
            <a:off x="3393056" y="5231433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53 Elipse"/>
          <p:cNvSpPr/>
          <p:nvPr/>
        </p:nvSpPr>
        <p:spPr>
          <a:xfrm>
            <a:off x="1052736" y="5195369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7" name="56 CuadroTexto"/>
          <p:cNvSpPr txBox="1"/>
          <p:nvPr/>
        </p:nvSpPr>
        <p:spPr>
          <a:xfrm>
            <a:off x="1058010" y="5195369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57 Elipse"/>
          <p:cNvSpPr/>
          <p:nvPr/>
        </p:nvSpPr>
        <p:spPr>
          <a:xfrm>
            <a:off x="2204864" y="2843808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2210138" y="2843808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59 Elipse"/>
          <p:cNvSpPr/>
          <p:nvPr/>
        </p:nvSpPr>
        <p:spPr>
          <a:xfrm>
            <a:off x="4395894" y="2843808"/>
            <a:ext cx="540000" cy="540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4401168" y="2843808"/>
            <a:ext cx="54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4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34</Words>
  <Application>Microsoft Office PowerPoint</Application>
  <PresentationFormat>Presentación en pantalla (4:3)</PresentationFormat>
  <Paragraphs>22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 MR</dc:creator>
  <cp:lastModifiedBy>15335782K</cp:lastModifiedBy>
  <cp:revision>12</cp:revision>
  <dcterms:created xsi:type="dcterms:W3CDTF">2020-09-15T08:29:29Z</dcterms:created>
  <dcterms:modified xsi:type="dcterms:W3CDTF">2020-11-04T13:09:26Z</dcterms:modified>
</cp:coreProperties>
</file>