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A5CEF-C7B0-47BA-A473-66B948A9406C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85333-2D87-4006-A2AF-39F012FDE013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67AE-5B4D-40A3-84E3-4D457BFB8E93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552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67AE-5B4D-40A3-84E3-4D457BFB8E93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552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67AE-5B4D-40A3-84E3-4D457BFB8E93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5529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67AE-5B4D-40A3-84E3-4D457BFB8E93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5529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67AE-5B4D-40A3-84E3-4D457BFB8E93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552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05BC-2C1F-436A-B0EB-AB3A22AB7457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5296-F1EE-47F2-9B03-3F3264E67BC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microsoft.com/office/2007/relationships/hdphoto" Target="../media/hdphoto2.wdp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microsoft.com/office/2007/relationships/hdphoto" Target="../media/hdphoto2.wdp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microsoft.com/office/2007/relationships/hdphoto" Target="../media/hdphoto2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microsoft.com/office/2007/relationships/hdphoto" Target="../media/hdphoto6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093" y="1484784"/>
            <a:ext cx="3101330" cy="310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655" y="527346"/>
            <a:ext cx="1224136" cy="122413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551" y="2544324"/>
            <a:ext cx="761240" cy="76124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99" y="3860888"/>
            <a:ext cx="1007792" cy="10077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616" y="1178750"/>
            <a:ext cx="612068" cy="61206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579" y="1024522"/>
            <a:ext cx="987559" cy="98755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529" y="3834010"/>
            <a:ext cx="1308100" cy="13081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616" y="4494867"/>
            <a:ext cx="761240" cy="76124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427" y="2528034"/>
            <a:ext cx="764666" cy="76466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0" y="56741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 </a:t>
            </a:r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JARDIN </a:t>
            </a:r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PROTEGE DE LOS VIRUS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258" y="1011282"/>
            <a:ext cx="3798169" cy="379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86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88115"/>
            <a:ext cx="403244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383" y="708095"/>
            <a:ext cx="439248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GEL DESINFECTANTE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7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88115"/>
            <a:ext cx="403244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429" y="-243408"/>
            <a:ext cx="3643913" cy="364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GEL DESINFECTANTE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92464">
            <a:off x="4943746" y="2572792"/>
            <a:ext cx="2944985" cy="294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66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PAÑUELOS DE PAPEL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719958"/>
            <a:ext cx="2734188" cy="273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368" y="548679"/>
            <a:ext cx="234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336" y="3011157"/>
            <a:ext cx="234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580630"/>
            <a:ext cx="3009573" cy="300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61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PAÑUELOS DE PAPEL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719958"/>
            <a:ext cx="2734188" cy="273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79" y="1265635"/>
            <a:ext cx="3207502" cy="320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5219" y="1301429"/>
            <a:ext cx="3174499" cy="317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185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349106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PAÑUELOS DE PAPEL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719958"/>
            <a:ext cx="2734188" cy="273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79" y="1265635"/>
            <a:ext cx="3207502" cy="320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556756"/>
            <a:ext cx="3009573" cy="300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01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36811" y="349106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SÓLO PUEDO UTILIZAR Y TOCAR MIS COSAS</a:t>
            </a:r>
            <a:endParaRPr lang="es-E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706020"/>
            <a:ext cx="4326731" cy="432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64" r="18141"/>
          <a:stretch/>
        </p:blipFill>
        <p:spPr>
          <a:xfrm>
            <a:off x="4179322" y="476672"/>
            <a:ext cx="8180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772816"/>
            <a:ext cx="1108079" cy="110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352" y="537759"/>
            <a:ext cx="2389072" cy="238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9848" y="1442554"/>
            <a:ext cx="1108079" cy="110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1400" b="99600" l="0" r="100000">
                        <a14:foregroundMark x1="85600" y1="33000" x2="73800" y2="36400"/>
                        <a14:foregroundMark x1="89800" y1="79200" x2="45200" y2="92600"/>
                        <a14:foregroundMark x1="5600" y1="76400" x2="20800" y2="73000"/>
                        <a14:foregroundMark x1="13400" y1="76000" x2="5600" y2="80000"/>
                        <a14:foregroundMark x1="43200" y1="93600" x2="95200" y2="74000"/>
                        <a14:foregroundMark x1="20800" y1="62200" x2="2200" y2="71600"/>
                        <a14:foregroundMark x1="19800" y1="74600" x2="5000" y2="81400"/>
                        <a14:foregroundMark x1="3600" y1="74000" x2="4600" y2="80400"/>
                        <a14:foregroundMark x1="1600" y1="73800" x2="1600" y2="78000"/>
                        <a14:foregroundMark x1="1800" y1="80000" x2="4600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537" y="2560009"/>
            <a:ext cx="2829657" cy="282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6203" y="3717032"/>
            <a:ext cx="682696" cy="68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851" y="2943199"/>
            <a:ext cx="2230361" cy="223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501008"/>
            <a:ext cx="682696" cy="68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6203" y="3683540"/>
            <a:ext cx="682696" cy="68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24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TE TOQUES OJOS, NARIZ Y BOCA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9779" y="2682953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657706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40768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6715" y="362891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18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CHUPES OBJETOS O JUGUETES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513" y="1340944"/>
            <a:ext cx="3168000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54185"/>
            <a:ext cx="3168000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CHUPES OBJETOS O JUGUETES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513" y="1340944"/>
            <a:ext cx="3168000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824" y="1313842"/>
            <a:ext cx="3174498" cy="3174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28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CHUPES OBJETOS O JUGUETES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513" y="1340944"/>
            <a:ext cx="3168000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40944"/>
            <a:ext cx="3168000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078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093" y="1484784"/>
            <a:ext cx="3101330" cy="310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655" y="527346"/>
            <a:ext cx="1224136" cy="122413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551" y="2544324"/>
            <a:ext cx="761240" cy="76124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99" y="3860888"/>
            <a:ext cx="1007792" cy="10077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616" y="1178750"/>
            <a:ext cx="612068" cy="61206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579" y="1024522"/>
            <a:ext cx="987559" cy="98755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529" y="3834010"/>
            <a:ext cx="1308100" cy="13081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616" y="4494867"/>
            <a:ext cx="761240" cy="76124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427" y="2528034"/>
            <a:ext cx="764666" cy="76466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09289"/>
            <a:ext cx="3519427" cy="351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20 CuadroTexto"/>
          <p:cNvSpPr txBox="1"/>
          <p:nvPr/>
        </p:nvSpPr>
        <p:spPr>
          <a:xfrm>
            <a:off x="0" y="56741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 </a:t>
            </a:r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JARDIN</a:t>
            </a:r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PROTEGE DE LOS VIRUS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206226" y="548680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COMPARTAS OBJETOS DE CLASE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72" y="548680"/>
            <a:ext cx="3986412" cy="39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00" b="95800" l="4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166" y="1244348"/>
            <a:ext cx="3649223" cy="364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013" y="3341988"/>
            <a:ext cx="1852486" cy="185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180" y="3212976"/>
            <a:ext cx="1953634" cy="195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013" y="883528"/>
            <a:ext cx="1940451" cy="194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960" y="1017799"/>
            <a:ext cx="1826073" cy="182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87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206226" y="548680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COMPARTAS ALIMENTOS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72" y="548680"/>
            <a:ext cx="3986412" cy="39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00" b="95800" l="4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166" y="1244348"/>
            <a:ext cx="3649223" cy="364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802" y="2811604"/>
            <a:ext cx="2190223" cy="219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802" y="982532"/>
            <a:ext cx="2086428" cy="208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674" y="3186702"/>
            <a:ext cx="2075190" cy="207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674" y="986711"/>
            <a:ext cx="1812683" cy="1812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88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EVITA TOCAR LA BARANDILLA</a:t>
            </a:r>
            <a:endParaRPr lang="es-E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40768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8334" y="561078"/>
            <a:ext cx="4470642" cy="447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058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BEBAS AGUA DE LA FUENTE</a:t>
            </a:r>
            <a:endParaRPr lang="es-E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42" y="901436"/>
            <a:ext cx="3976884" cy="397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429" y="797582"/>
            <a:ext cx="4088027" cy="408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683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BEBAS AGUA DE LA FUENTE</a:t>
            </a:r>
            <a:endParaRPr lang="es-E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42" y="901436"/>
            <a:ext cx="3976884" cy="397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50187" y1="8875" x2="51625" y2="50313"/>
                        <a14:foregroundMark x1="56250" y1="47250" x2="55688" y2="7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04664"/>
            <a:ext cx="468052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29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BEBAS AGUA DE LA FUENTE</a:t>
            </a:r>
            <a:endParaRPr lang="es-E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42" y="901436"/>
            <a:ext cx="3976884" cy="397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500" r="100000">
                        <a14:foregroundMark x1="44938" y1="16375" x2="44313" y2="2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697538"/>
            <a:ext cx="4384679" cy="438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29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BEBAS AGUA DE LA FUENTE</a:t>
            </a:r>
            <a:endParaRPr lang="es-E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42" y="901436"/>
            <a:ext cx="3976884" cy="397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640" y="629848"/>
            <a:ext cx="446449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29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Rectángulo"/>
          <p:cNvSpPr/>
          <p:nvPr/>
        </p:nvSpPr>
        <p:spPr>
          <a:xfrm>
            <a:off x="4650029" y="743387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CuadroTexto"/>
          <p:cNvSpPr txBox="1"/>
          <p:nvPr/>
        </p:nvSpPr>
        <p:spPr>
          <a:xfrm>
            <a:off x="-12676" y="116632"/>
            <a:ext cx="703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TOSE O ESTORNUDA EN EL CODO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55" y="938707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55" y="3661565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737005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848847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66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Rectángulo"/>
          <p:cNvSpPr/>
          <p:nvPr/>
        </p:nvSpPr>
        <p:spPr>
          <a:xfrm>
            <a:off x="4650029" y="764705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170" y="3896652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258" y="1047750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-48681" y="124988"/>
            <a:ext cx="738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SALUDA CON LA MANO EN EL CORAZÓN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681" y="1342622"/>
            <a:ext cx="468052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5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Rectángulo"/>
          <p:cNvSpPr/>
          <p:nvPr/>
        </p:nvSpPr>
        <p:spPr>
          <a:xfrm>
            <a:off x="4650029" y="764705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170" y="3896652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258" y="1047750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0" y="124988"/>
            <a:ext cx="72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SALUDA CON EL CODO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44" y="1774059"/>
            <a:ext cx="3817643" cy="3817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709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67796" y="905013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4650029" y="905013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4245" y="10169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0469" y="10169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4245" y="27451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2477" y="45453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4245" y="45453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8469" y="27451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9992" y="10169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00" y="1052736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5025" y="1052736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840" y="456775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136" y="28171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752" y="28171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5199"/>
            <a:ext cx="720000" cy="720000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25199"/>
            <a:ext cx="720000" cy="720000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5199"/>
            <a:ext cx="720000" cy="72000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-3867" y="62033"/>
            <a:ext cx="649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 LA MASCARILLA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7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46" y="1632508"/>
            <a:ext cx="4131866" cy="413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55 Rectángulo"/>
          <p:cNvSpPr/>
          <p:nvPr/>
        </p:nvSpPr>
        <p:spPr>
          <a:xfrm>
            <a:off x="4642955" y="731377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392" y="1052736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0" y="124988"/>
            <a:ext cx="72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MANTÉN LA DISTANCIA DE SEGURIDAD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170" y="3861047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23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Rectángulo"/>
          <p:cNvSpPr/>
          <p:nvPr/>
        </p:nvSpPr>
        <p:spPr>
          <a:xfrm>
            <a:off x="4650029" y="764705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544" y="1702881"/>
            <a:ext cx="396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392" y="1052736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170" y="3861047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18 CuadroTexto"/>
          <p:cNvSpPr txBox="1"/>
          <p:nvPr/>
        </p:nvSpPr>
        <p:spPr>
          <a:xfrm>
            <a:off x="0" y="124988"/>
            <a:ext cx="72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MANTÉN LA DISTANCIA DE SEGURIDAD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1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Rectángulo"/>
          <p:cNvSpPr/>
          <p:nvPr/>
        </p:nvSpPr>
        <p:spPr>
          <a:xfrm>
            <a:off x="4650029" y="764705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170" y="3896652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258" y="1047750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1798"/>
            <a:ext cx="414000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0" y="124988"/>
            <a:ext cx="72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MANTÉN LA DISTANCIA DE SEGURIDAD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1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51520" y="349106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CAMINA POR LA DERECHA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479" y="2492896"/>
            <a:ext cx="2620800" cy="26208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21746" y="368043"/>
            <a:ext cx="2677258" cy="262090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249743" y="2869386"/>
            <a:ext cx="4896544" cy="25825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2269318" y="3803296"/>
            <a:ext cx="1188131" cy="510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4105522" y="3774785"/>
            <a:ext cx="1188131" cy="510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5958156" y="3803296"/>
            <a:ext cx="1188131" cy="510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 rot="10800000">
            <a:off x="3961506" y="1556792"/>
            <a:ext cx="1188131" cy="510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10800000">
            <a:off x="5860102" y="1623196"/>
            <a:ext cx="1188131" cy="510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10800000">
            <a:off x="2089298" y="1603603"/>
            <a:ext cx="1188131" cy="510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053" y="3127637"/>
            <a:ext cx="1147943" cy="51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963" y="1135410"/>
            <a:ext cx="1147943" cy="34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03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JUEGUES A LA PELOTA EN EL RECREO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80728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872" y="1014830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179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80728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981" y="1017152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JUEGUES A LA PELOTA EN EL RECREO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1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981" y="1017152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86" y="1017152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JUEGUES A LA PELOTA EN EL RECREO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4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SE PUEDE USAR ESTE URINARIO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3756" y="1124744"/>
            <a:ext cx="3250332" cy="325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00" b="100000" l="5200" r="67400">
                        <a14:foregroundMark x1="46000" y1="56600" x2="48800" y2="58800"/>
                        <a14:foregroundMark x1="43600" y1="56400" x2="38800" y2="53800"/>
                        <a14:foregroundMark x1="49000" y1="59800" x2="53000" y2="64000"/>
                        <a14:foregroundMark x1="54600" y1="66600" x2="52000" y2="63000"/>
                        <a14:foregroundMark x1="44800" y1="56600" x2="4260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67094" y="466700"/>
            <a:ext cx="5096768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800" b="95800" l="4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568" y="764703"/>
            <a:ext cx="4491283" cy="449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166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SE PUEDE USAR ESTE BAÑO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522" y="654579"/>
            <a:ext cx="450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836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SE PUEDE USAR ESTE BAÑO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57192"/>
            <a:ext cx="450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39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-3867" y="62033"/>
            <a:ext cx="649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 LA MASCARILLA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34350" y="905012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4650029" y="905013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2612" y="1032401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842725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613" y="1016912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877" y="3823189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5199"/>
            <a:ext cx="720000" cy="720000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25199"/>
            <a:ext cx="720000" cy="720000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51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4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SE PUEDE USAR ESTE LAVABO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692696"/>
            <a:ext cx="450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59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SE PUEDE USAR ESTE LAVABO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692696"/>
            <a:ext cx="450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33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388873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16971" y="5674139"/>
            <a:ext cx="883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PARA. HAY QUE TOMAR TU TEMPERATURA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265" y="733238"/>
            <a:ext cx="4274191" cy="427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53799"/>
            <a:ext cx="4110707" cy="411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Flecha derecha"/>
          <p:cNvSpPr/>
          <p:nvPr/>
        </p:nvSpPr>
        <p:spPr>
          <a:xfrm>
            <a:off x="2987823" y="2466268"/>
            <a:ext cx="1440161" cy="641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85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388873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16971" y="5674139"/>
            <a:ext cx="883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LIMPIA Y SECA TUS ZAPATILLAS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757456"/>
            <a:ext cx="4303393" cy="4303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255" y="889304"/>
            <a:ext cx="4039696" cy="403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99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16" y="908720"/>
            <a:ext cx="4262400" cy="42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337" y="747353"/>
            <a:ext cx="4062804" cy="406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LAVA LAS MANOS CON FRECUENCIA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0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16" y="908720"/>
            <a:ext cx="4262400" cy="42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1125" y="13111"/>
            <a:ext cx="3166557" cy="316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LAVA LAS MANOS CON FRECUENCIA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6200" y="2554715"/>
            <a:ext cx="2758167" cy="275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35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70110"/>
            <a:ext cx="1988036" cy="198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1125" y="13111"/>
            <a:ext cx="3166557" cy="316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LAVA LAS MANOS CON FRECUENCIA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6200" y="2554715"/>
            <a:ext cx="2758167" cy="275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648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226</Words>
  <Application>Microsoft Office PowerPoint</Application>
  <PresentationFormat>Presentación en pantalla (4:3)</PresentationFormat>
  <Paragraphs>46</Paragraphs>
  <Slides>41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15335782K</dc:creator>
  <cp:lastModifiedBy>15335782K</cp:lastModifiedBy>
  <cp:revision>2</cp:revision>
  <dcterms:created xsi:type="dcterms:W3CDTF">2020-11-04T12:54:08Z</dcterms:created>
  <dcterms:modified xsi:type="dcterms:W3CDTF">2020-11-04T13:28:30Z</dcterms:modified>
</cp:coreProperties>
</file>